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7" r:id="rId7"/>
    <p:sldId id="269" r:id="rId8"/>
    <p:sldId id="283" r:id="rId9"/>
    <p:sldId id="273" r:id="rId10"/>
    <p:sldId id="284" r:id="rId11"/>
    <p:sldId id="274" r:id="rId12"/>
    <p:sldId id="280" r:id="rId13"/>
  </p:sldIdLst>
  <p:sldSz cx="9144000" cy="6858000" type="screen4x3"/>
  <p:notesSz cx="6858000" cy="9144000"/>
  <p:defaultTextStyle>
    <a:defPPr>
      <a:defRPr lang="zh-CN"/>
    </a:defPPr>
    <a:lvl1pPr lvl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1pPr>
    <a:lvl2pPr marL="457200" lvl="1" indent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2pPr>
    <a:lvl3pPr marL="914400" lvl="2" indent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3pPr>
    <a:lvl4pPr marL="1371600" lvl="3" indent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4pPr>
    <a:lvl5pPr marL="1828800" lvl="4" indent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5pPr>
    <a:lvl6pPr marL="2286000" lvl="5" indent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6pPr>
    <a:lvl7pPr marL="2743200" lvl="6" indent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7pPr>
    <a:lvl8pPr marL="3200400" lvl="7" indent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8pPr>
    <a:lvl9pPr marL="3657600" lvl="8" indent="0" algn="l" defTabSz="914400" fontAlgn="base" hangingPunct="1">
      <a:lnSpc>
        <a:spcPct val="100000"/>
      </a:lnSpc>
      <a:spcBef>
        <a:spcPct val="0"/>
      </a:spcBef>
      <a:spcAft>
        <a:spcPct val="0"/>
      </a:spcAft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  <a:sym typeface="Times New Roman" panose="020206030504050203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65022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3716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对象"/>
          <p:cNvSpPr>
            <a:spLocks noChangeAspect="1"/>
          </p:cNvSpPr>
          <p:nvPr/>
        </p:nvSpPr>
        <p:spPr>
          <a:xfrm>
            <a:off x="0" y="238125"/>
            <a:ext cx="9144000" cy="1028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矩形 1026"/>
          <p:cNvSpPr/>
          <p:nvPr/>
        </p:nvSpPr>
        <p:spPr>
          <a:xfrm>
            <a:off x="0" y="65389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矩形 1027"/>
          <p:cNvSpPr/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9" name="文本框"/>
          <p:cNvSpPr>
            <a:spLocks noGrp="1"/>
          </p:cNvSpPr>
          <p:nvPr>
            <p:ph type="ftr" idx="3"/>
          </p:nvPr>
        </p:nvSpPr>
        <p:spPr>
          <a:xfrm>
            <a:off x="7429500" y="0"/>
            <a:ext cx="1409700" cy="2857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r">
              <a:defRPr sz="1000" b="1">
                <a:solidFill>
                  <a:schemeClr val="bg1"/>
                </a:solidFill>
                <a:latin typeface="Verdana" panose="020B060403050404020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1030" name="文本框"/>
          <p:cNvSpPr>
            <a:spLocks noGrp="1"/>
          </p:cNvSpPr>
          <p:nvPr>
            <p:ph type="sldNum" idx="4"/>
          </p:nvPr>
        </p:nvSpPr>
        <p:spPr>
          <a:xfrm>
            <a:off x="4114800" y="6527800"/>
            <a:ext cx="914400" cy="330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en-US" altLang="zh-CN" baseline="0" dirty="0">
                <a:sym typeface="Verdana" panose="020B0604030504040204" charset="0"/>
              </a:rPr>
              <a:t>‹#›</a:t>
            </a:fld>
            <a:endParaRPr lang="en-US" altLang="zh-CN" baseline="0" dirty="0">
              <a:sym typeface="Verdana" panose="020B0604030504040204" charset="0"/>
            </a:endParaRPr>
          </a:p>
        </p:txBody>
      </p:sp>
      <p:sp>
        <p:nvSpPr>
          <p:cNvPr id="1031" name="曲线"/>
          <p:cNvSpPr/>
          <p:nvPr/>
        </p:nvSpPr>
        <p:spPr>
          <a:xfrm>
            <a:off x="3175" y="963613"/>
            <a:ext cx="9140825" cy="4619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0" y="21525"/>
                </a:moveTo>
                <a:lnTo>
                  <a:pt x="3" y="14325"/>
                </a:lnTo>
                <a:cubicBezTo>
                  <a:pt x="1142" y="11134"/>
                  <a:pt x="4391" y="3711"/>
                  <a:pt x="6868" y="1855"/>
                </a:cubicBezTo>
                <a:cubicBezTo>
                  <a:pt x="9346" y="0"/>
                  <a:pt x="12411" y="1113"/>
                  <a:pt x="14862" y="3043"/>
                </a:cubicBezTo>
                <a:cubicBezTo>
                  <a:pt x="17312" y="5047"/>
                  <a:pt x="20460" y="10540"/>
                  <a:pt x="21585" y="13657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2" name="文本框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3" name="文本框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34" name="图片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3750" y="6072188"/>
            <a:ext cx="1919288" cy="4333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bg1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  <a:sym typeface="Verdana" panose="020B060403050404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Times New Roman" panose="02020603050405020304" charset="0"/>
        <a:buChar char="•"/>
        <a:defRPr sz="22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  <a:sym typeface="Verdana" panose="020B060403050404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Times New Roman" panose="02020603050405020304" charset="0"/>
        <a:buChar char="–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  <a:sym typeface="Verdana" panose="020B060403050404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Times New Roman" panose="02020603050405020304" charset="0"/>
        <a:buChar char="»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  <a:sym typeface="Verdana" panose="020B060403050404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Times New Roman" panose="02020603050405020304" charset="0"/>
        <a:buChar char="»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  <a:sym typeface="Verdana" panose="020B060403050404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Times New Roman" panose="02020603050405020304" charset="0"/>
        <a:buChar char="»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  <a:sym typeface="Verdana" panose="020B060403050404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Times New Roman" panose="02020603050405020304" charset="0"/>
        <a:buChar char="»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  <a:sym typeface="Verdana" panose="020B060403050404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Times New Roman" panose="02020603050405020304" charset="0"/>
        <a:buChar char="»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1pPr>
      <a:lvl2pPr marL="457200" lvl="1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2pPr>
      <a:lvl3pPr marL="914400" lvl="2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3pPr>
      <a:lvl4pPr marL="1371600" lvl="3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4pPr>
      <a:lvl5pPr marL="1828800" lvl="4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5pPr>
      <a:lvl6pPr marL="2286000" lvl="5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6pPr>
      <a:lvl7pPr marL="2743200" lvl="6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7pPr>
      <a:lvl8pPr marL="3200400" lvl="7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8pPr>
      <a:lvl9pPr marL="3657600" lvl="8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145" descr="821647410148063842213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525" y="969963"/>
            <a:ext cx="9007475" cy="528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6146" descr="460242556148063842213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850" y="188913"/>
            <a:ext cx="1919288" cy="57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日期占位符 614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lvl="0" eaLnBrk="1" hangingPunct="1"/>
            <a:endParaRPr/>
          </a:p>
        </p:txBody>
      </p:sp>
      <p:sp>
        <p:nvSpPr>
          <p:cNvPr id="3077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lvl="0" eaLnBrk="1" hangingPunct="1"/>
            <a:endParaRPr/>
          </a:p>
        </p:txBody>
      </p:sp>
      <p:sp>
        <p:nvSpPr>
          <p:cNvPr id="3078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" altLang="en-US" dirty="0"/>
              <a:t>‹#›</a:t>
            </a:fld>
            <a:endParaRPr lang="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lvl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Times New Roman" panose="02020603050405020304" charset="0"/>
        </a:defRPr>
      </a:lvl1pPr>
      <a:lvl2pPr marL="457200" lvl="1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2pPr>
      <a:lvl3pPr marL="914400" lvl="2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3pPr>
      <a:lvl4pPr marL="1371600" lvl="3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4pPr>
      <a:lvl5pPr marL="1828800" lvl="4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5pPr>
      <a:lvl6pPr marL="2286000" lvl="5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6pPr>
      <a:lvl7pPr marL="2743200" lvl="6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7pPr>
      <a:lvl8pPr marL="3200400" lvl="7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8pPr>
      <a:lvl9pPr marL="3657600" lvl="8" indent="0" algn="l" defTabSz="914400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Times New Roman" panose="0202060305040502030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5121"/>
          <p:cNvSpPr/>
          <p:nvPr/>
        </p:nvSpPr>
        <p:spPr>
          <a:xfrm>
            <a:off x="0" y="0"/>
            <a:ext cx="9144000" cy="3213100"/>
          </a:xfrm>
          <a:prstGeom prst="rect">
            <a:avLst/>
          </a:prstGeom>
          <a:solidFill>
            <a:srgbClr val="0047A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曲线"/>
          <p:cNvSpPr/>
          <p:nvPr/>
        </p:nvSpPr>
        <p:spPr>
          <a:xfrm>
            <a:off x="-1587" y="1936750"/>
            <a:ext cx="9145587" cy="274478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11" y="7033"/>
                </a:moveTo>
                <a:cubicBezTo>
                  <a:pt x="2717" y="4072"/>
                  <a:pt x="5614" y="174"/>
                  <a:pt x="10831" y="87"/>
                </a:cubicBezTo>
                <a:cubicBezTo>
                  <a:pt x="16049" y="0"/>
                  <a:pt x="20022" y="4434"/>
                  <a:pt x="21600" y="7283"/>
                </a:cubicBezTo>
                <a:lnTo>
                  <a:pt x="21588" y="21600"/>
                </a:lnTo>
                <a:lnTo>
                  <a:pt x="0" y="21600"/>
                </a:lnTo>
                <a:lnTo>
                  <a:pt x="11" y="7033"/>
                </a:lnTo>
                <a:close/>
              </a:path>
            </a:pathLst>
          </a:custGeom>
          <a:solidFill>
            <a:srgbClr val="3E73B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曲线"/>
          <p:cNvSpPr/>
          <p:nvPr/>
        </p:nvSpPr>
        <p:spPr>
          <a:xfrm>
            <a:off x="0" y="2071688"/>
            <a:ext cx="9148763" cy="27701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11" y="7033"/>
                </a:moveTo>
                <a:cubicBezTo>
                  <a:pt x="2717" y="4072"/>
                  <a:pt x="5614" y="174"/>
                  <a:pt x="10831" y="87"/>
                </a:cubicBezTo>
                <a:cubicBezTo>
                  <a:pt x="16049" y="0"/>
                  <a:pt x="20022" y="4434"/>
                  <a:pt x="21600" y="7283"/>
                </a:cubicBezTo>
                <a:lnTo>
                  <a:pt x="21588" y="21600"/>
                </a:lnTo>
                <a:lnTo>
                  <a:pt x="0" y="21600"/>
                </a:lnTo>
                <a:lnTo>
                  <a:pt x="11" y="7033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矩形 5124"/>
          <p:cNvSpPr/>
          <p:nvPr/>
        </p:nvSpPr>
        <p:spPr>
          <a:xfrm>
            <a:off x="0" y="4933950"/>
            <a:ext cx="9163050" cy="19415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矩形 5125"/>
          <p:cNvSpPr/>
          <p:nvPr/>
        </p:nvSpPr>
        <p:spPr>
          <a:xfrm>
            <a:off x="-6350" y="4827588"/>
            <a:ext cx="9163050" cy="146050"/>
          </a:xfrm>
          <a:prstGeom prst="rect">
            <a:avLst/>
          </a:prstGeom>
          <a:solidFill>
            <a:srgbClr val="A5ADA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文本框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6991350" cy="762000"/>
          </a:xfrm>
          <a:ln/>
        </p:spPr>
        <p:txBody>
          <a:bodyPr vert="horz" wrap="square" anchor="ctr"/>
          <a:lstStyle/>
          <a:p>
            <a:pPr marL="0" indent="0">
              <a:buSzPct val="25000"/>
            </a:pP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</a:t>
            </a: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rade </a:t>
            </a: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&amp;</a:t>
            </a: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</a:t>
            </a: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ransport </a:t>
            </a: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F</a:t>
            </a: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acilitation</a:t>
            </a: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b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</a:br>
            <a:r>
              <a:rPr lang="en-US" altLang="zh-CN" sz="3200" b="1" i="1" kern="120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by Digitalization</a:t>
            </a:r>
            <a:r>
              <a:rPr lang="en-US" altLang="zh-CN" sz="3200" b="1" i="1" kern="1200" baseline="0">
                <a:latin typeface="Verdana" panose="020B0604030504040204" charset="0"/>
                <a:ea typeface="宋体" panose="02010600030101010101" pitchFamily="2" charset="-122"/>
                <a:sym typeface="Times New Roman" panose="02020603050405020304" charset="0"/>
              </a:rPr>
              <a:t/>
            </a:r>
            <a:br>
              <a:rPr lang="en-US" altLang="zh-CN" sz="3200" b="1" i="1" kern="1200" baseline="0">
                <a:latin typeface="Verdana" panose="020B0604030504040204" charset="0"/>
                <a:ea typeface="宋体" panose="02010600030101010101" pitchFamily="2" charset="-122"/>
                <a:sym typeface="Times New Roman" panose="02020603050405020304" charset="0"/>
              </a:rPr>
            </a:br>
            <a:endParaRPr lang="en-US" altLang="zh-CN" sz="3200" b="1" i="1" kern="1200" baseline="0">
              <a:latin typeface="Verdana" panose="020B0604030504040204" charset="0"/>
              <a:ea typeface="宋体" panose="02010600030101010101" pitchFamily="2" charset="-122"/>
              <a:sym typeface="Times New Roman" panose="02020603050405020304" charset="0"/>
            </a:endParaRPr>
          </a:p>
        </p:txBody>
      </p:sp>
      <p:pic>
        <p:nvPicPr>
          <p:cNvPr id="5128" name="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5214938"/>
            <a:ext cx="3479800" cy="785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对象"/>
          <p:cNvSpPr>
            <a:spLocks noChangeAspect="1"/>
          </p:cNvSpPr>
          <p:nvPr/>
        </p:nvSpPr>
        <p:spPr>
          <a:xfrm>
            <a:off x="0" y="238125"/>
            <a:ext cx="9144000" cy="1028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5" name="矩形 23554"/>
          <p:cNvSpPr/>
          <p:nvPr/>
        </p:nvSpPr>
        <p:spPr>
          <a:xfrm>
            <a:off x="0" y="65389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矩形 23555"/>
          <p:cNvSpPr/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曲线"/>
          <p:cNvSpPr/>
          <p:nvPr/>
        </p:nvSpPr>
        <p:spPr>
          <a:xfrm>
            <a:off x="3175" y="963613"/>
            <a:ext cx="9140825" cy="4619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0" y="21525"/>
                </a:moveTo>
                <a:lnTo>
                  <a:pt x="3" y="14325"/>
                </a:lnTo>
                <a:cubicBezTo>
                  <a:pt x="1142" y="11134"/>
                  <a:pt x="4391" y="3711"/>
                  <a:pt x="6868" y="1855"/>
                </a:cubicBezTo>
                <a:cubicBezTo>
                  <a:pt x="9346" y="0"/>
                  <a:pt x="12411" y="1113"/>
                  <a:pt x="14862" y="3043"/>
                </a:cubicBezTo>
                <a:cubicBezTo>
                  <a:pt x="17312" y="5047"/>
                  <a:pt x="20460" y="10540"/>
                  <a:pt x="21585" y="13657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558" name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6072188"/>
            <a:ext cx="1919288" cy="4333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9" name="组合 23558"/>
          <p:cNvGrpSpPr/>
          <p:nvPr/>
        </p:nvGrpSpPr>
        <p:grpSpPr>
          <a:xfrm>
            <a:off x="899592" y="1266350"/>
            <a:ext cx="7483760" cy="5019675"/>
            <a:chOff x="0" y="0"/>
            <a:chExt cx="7529512" cy="5019675"/>
          </a:xfrm>
        </p:grpSpPr>
        <p:sp>
          <p:nvSpPr>
            <p:cNvPr id="23560" name="曲线"/>
            <p:cNvSpPr/>
            <p:nvPr/>
          </p:nvSpPr>
          <p:spPr>
            <a:xfrm>
              <a:off x="4159250" y="0"/>
              <a:ext cx="1466850" cy="11557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/>
              <a:rect l="txL" t="txT" r="txR" b="txB"/>
              <a:pathLst>
                <a:path w="21600" h="21600">
                  <a:moveTo>
                    <a:pt x="0" y="21600"/>
                  </a:moveTo>
                  <a:lnTo>
                    <a:pt x="43" y="21488"/>
                  </a:lnTo>
                  <a:lnTo>
                    <a:pt x="175" y="21041"/>
                  </a:lnTo>
                  <a:lnTo>
                    <a:pt x="351" y="20372"/>
                  </a:lnTo>
                  <a:lnTo>
                    <a:pt x="703" y="19479"/>
                  </a:lnTo>
                  <a:lnTo>
                    <a:pt x="1099" y="18418"/>
                  </a:lnTo>
                  <a:lnTo>
                    <a:pt x="1671" y="17246"/>
                  </a:lnTo>
                  <a:lnTo>
                    <a:pt x="2331" y="16018"/>
                  </a:lnTo>
                  <a:lnTo>
                    <a:pt x="3123" y="14734"/>
                  </a:lnTo>
                  <a:lnTo>
                    <a:pt x="4091" y="13451"/>
                  </a:lnTo>
                  <a:lnTo>
                    <a:pt x="5191" y="12223"/>
                  </a:lnTo>
                  <a:lnTo>
                    <a:pt x="6466" y="11106"/>
                  </a:lnTo>
                  <a:lnTo>
                    <a:pt x="7918" y="10046"/>
                  </a:lnTo>
                  <a:lnTo>
                    <a:pt x="9370" y="9265"/>
                  </a:lnTo>
                  <a:lnTo>
                    <a:pt x="10734" y="8762"/>
                  </a:lnTo>
                  <a:lnTo>
                    <a:pt x="11965" y="8483"/>
                  </a:lnTo>
                  <a:lnTo>
                    <a:pt x="13065" y="8372"/>
                  </a:lnTo>
                  <a:lnTo>
                    <a:pt x="14033" y="8372"/>
                  </a:lnTo>
                  <a:lnTo>
                    <a:pt x="14913" y="8483"/>
                  </a:lnTo>
                  <a:lnTo>
                    <a:pt x="15617" y="8706"/>
                  </a:lnTo>
                  <a:lnTo>
                    <a:pt x="16188" y="8930"/>
                  </a:lnTo>
                  <a:lnTo>
                    <a:pt x="16584" y="9097"/>
                  </a:lnTo>
                  <a:lnTo>
                    <a:pt x="16848" y="9265"/>
                  </a:lnTo>
                  <a:lnTo>
                    <a:pt x="16936" y="9320"/>
                  </a:lnTo>
                  <a:lnTo>
                    <a:pt x="14957" y="13283"/>
                  </a:lnTo>
                  <a:lnTo>
                    <a:pt x="21600" y="10325"/>
                  </a:lnTo>
                  <a:lnTo>
                    <a:pt x="20060" y="0"/>
                  </a:lnTo>
                  <a:lnTo>
                    <a:pt x="18784" y="4186"/>
                  </a:lnTo>
                  <a:lnTo>
                    <a:pt x="18696" y="4130"/>
                  </a:lnTo>
                  <a:lnTo>
                    <a:pt x="18432" y="3962"/>
                  </a:lnTo>
                  <a:lnTo>
                    <a:pt x="18080" y="3739"/>
                  </a:lnTo>
                  <a:lnTo>
                    <a:pt x="17552" y="3516"/>
                  </a:lnTo>
                  <a:lnTo>
                    <a:pt x="16892" y="3348"/>
                  </a:lnTo>
                  <a:lnTo>
                    <a:pt x="16101" y="3181"/>
                  </a:lnTo>
                  <a:lnTo>
                    <a:pt x="15221" y="3069"/>
                  </a:lnTo>
                  <a:lnTo>
                    <a:pt x="14209" y="3069"/>
                  </a:lnTo>
                  <a:lnTo>
                    <a:pt x="13109" y="3237"/>
                  </a:lnTo>
                  <a:lnTo>
                    <a:pt x="11877" y="3516"/>
                  </a:lnTo>
                  <a:lnTo>
                    <a:pt x="10602" y="4074"/>
                  </a:lnTo>
                  <a:lnTo>
                    <a:pt x="9282" y="4800"/>
                  </a:lnTo>
                  <a:lnTo>
                    <a:pt x="7830" y="5860"/>
                  </a:lnTo>
                  <a:lnTo>
                    <a:pt x="6378" y="7200"/>
                  </a:lnTo>
                  <a:lnTo>
                    <a:pt x="5059" y="8651"/>
                  </a:lnTo>
                  <a:lnTo>
                    <a:pt x="3915" y="10158"/>
                  </a:lnTo>
                  <a:lnTo>
                    <a:pt x="2991" y="11776"/>
                  </a:lnTo>
                  <a:lnTo>
                    <a:pt x="2199" y="13395"/>
                  </a:lnTo>
                  <a:lnTo>
                    <a:pt x="1583" y="14958"/>
                  </a:lnTo>
                  <a:lnTo>
                    <a:pt x="1055" y="16465"/>
                  </a:lnTo>
                  <a:lnTo>
                    <a:pt x="659" y="17860"/>
                  </a:lnTo>
                  <a:lnTo>
                    <a:pt x="395" y="19088"/>
                  </a:lnTo>
                  <a:lnTo>
                    <a:pt x="175" y="20148"/>
                  </a:lnTo>
                  <a:lnTo>
                    <a:pt x="87" y="20930"/>
                  </a:lnTo>
                  <a:lnTo>
                    <a:pt x="0" y="21432"/>
                  </a:lnTo>
                  <a:lnTo>
                    <a:pt x="0" y="21600"/>
                  </a:lnTo>
                </a:path>
              </a:pathLst>
            </a:custGeom>
            <a:solidFill>
              <a:srgbClr val="74A21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圆角矩形 23560"/>
            <p:cNvSpPr/>
            <p:nvPr/>
          </p:nvSpPr>
          <p:spPr>
            <a:xfrm>
              <a:off x="2509837" y="1433512"/>
              <a:ext cx="2295525" cy="3155949"/>
            </a:xfrm>
            <a:prstGeom prst="roundRect">
              <a:avLst>
                <a:gd name="adj" fmla="val 4685"/>
              </a:avLst>
            </a:prstGeom>
            <a:noFill/>
            <a:ln w="57150" cap="flat" cmpd="sng">
              <a:solidFill>
                <a:srgbClr val="0099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圆角矩形 23561"/>
            <p:cNvSpPr/>
            <p:nvPr/>
          </p:nvSpPr>
          <p:spPr>
            <a:xfrm>
              <a:off x="2743200" y="1295400"/>
              <a:ext cx="1863724" cy="287337"/>
            </a:xfrm>
            <a:prstGeom prst="roundRect">
              <a:avLst>
                <a:gd name="adj" fmla="val 50000"/>
              </a:avLst>
            </a:prstGeom>
            <a:solidFill>
              <a:srgbClr val="00474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3" name="八边形 23562"/>
            <p:cNvSpPr/>
            <p:nvPr/>
          </p:nvSpPr>
          <p:spPr>
            <a:xfrm flipH="1">
              <a:off x="4419600" y="1371600"/>
              <a:ext cx="73025" cy="144462"/>
            </a:xfrm>
            <a:prstGeom prst="octagon">
              <a:avLst>
                <a:gd name="adj" fmla="val 29282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八边形 23563"/>
            <p:cNvSpPr/>
            <p:nvPr/>
          </p:nvSpPr>
          <p:spPr>
            <a:xfrm flipH="1">
              <a:off x="2828925" y="1362075"/>
              <a:ext cx="71437" cy="144462"/>
            </a:xfrm>
            <a:prstGeom prst="octagon">
              <a:avLst>
                <a:gd name="adj" fmla="val 29282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圆角矩形 23564"/>
            <p:cNvSpPr/>
            <p:nvPr/>
          </p:nvSpPr>
          <p:spPr>
            <a:xfrm>
              <a:off x="5019674" y="931862"/>
              <a:ext cx="2295525" cy="3155950"/>
            </a:xfrm>
            <a:prstGeom prst="roundRect">
              <a:avLst>
                <a:gd name="adj" fmla="val 4685"/>
              </a:avLst>
            </a:prstGeom>
            <a:noFill/>
            <a:ln w="57150" cap="flat" cmpd="sng">
              <a:solidFill>
                <a:srgbClr val="66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圆角矩形 23565"/>
            <p:cNvSpPr/>
            <p:nvPr/>
          </p:nvSpPr>
          <p:spPr>
            <a:xfrm>
              <a:off x="5235575" y="788987"/>
              <a:ext cx="1863724" cy="287337"/>
            </a:xfrm>
            <a:prstGeom prst="roundRect">
              <a:avLst>
                <a:gd name="adj" fmla="val 50000"/>
              </a:avLst>
            </a:prstGeom>
            <a:solidFill>
              <a:srgbClr val="2F47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八边形 23566"/>
            <p:cNvSpPr/>
            <p:nvPr/>
          </p:nvSpPr>
          <p:spPr>
            <a:xfrm flipH="1">
              <a:off x="6921500" y="860425"/>
              <a:ext cx="71437" cy="142875"/>
            </a:xfrm>
            <a:prstGeom prst="octagon">
              <a:avLst>
                <a:gd name="adj" fmla="val 29282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八边形 23567"/>
            <p:cNvSpPr/>
            <p:nvPr/>
          </p:nvSpPr>
          <p:spPr>
            <a:xfrm flipH="1">
              <a:off x="5338762" y="860425"/>
              <a:ext cx="71437" cy="142875"/>
            </a:xfrm>
            <a:prstGeom prst="octagon">
              <a:avLst>
                <a:gd name="adj" fmla="val 29282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曲线"/>
            <p:cNvSpPr/>
            <p:nvPr/>
          </p:nvSpPr>
          <p:spPr>
            <a:xfrm>
              <a:off x="1577975" y="501650"/>
              <a:ext cx="1466850" cy="115728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/>
              <a:rect l="txL" t="txT" r="txR" b="txB"/>
              <a:pathLst>
                <a:path w="21600" h="21600">
                  <a:moveTo>
                    <a:pt x="0" y="21600"/>
                  </a:moveTo>
                  <a:lnTo>
                    <a:pt x="43" y="21488"/>
                  </a:lnTo>
                  <a:lnTo>
                    <a:pt x="175" y="21041"/>
                  </a:lnTo>
                  <a:lnTo>
                    <a:pt x="351" y="20372"/>
                  </a:lnTo>
                  <a:lnTo>
                    <a:pt x="703" y="19479"/>
                  </a:lnTo>
                  <a:lnTo>
                    <a:pt x="1099" y="18418"/>
                  </a:lnTo>
                  <a:lnTo>
                    <a:pt x="1671" y="17246"/>
                  </a:lnTo>
                  <a:lnTo>
                    <a:pt x="2331" y="16018"/>
                  </a:lnTo>
                  <a:lnTo>
                    <a:pt x="3123" y="14734"/>
                  </a:lnTo>
                  <a:lnTo>
                    <a:pt x="4091" y="13451"/>
                  </a:lnTo>
                  <a:lnTo>
                    <a:pt x="5191" y="12223"/>
                  </a:lnTo>
                  <a:lnTo>
                    <a:pt x="6466" y="11106"/>
                  </a:lnTo>
                  <a:lnTo>
                    <a:pt x="7918" y="10046"/>
                  </a:lnTo>
                  <a:lnTo>
                    <a:pt x="9370" y="9265"/>
                  </a:lnTo>
                  <a:lnTo>
                    <a:pt x="10734" y="8762"/>
                  </a:lnTo>
                  <a:lnTo>
                    <a:pt x="11965" y="8483"/>
                  </a:lnTo>
                  <a:lnTo>
                    <a:pt x="13065" y="8372"/>
                  </a:lnTo>
                  <a:lnTo>
                    <a:pt x="14033" y="8372"/>
                  </a:lnTo>
                  <a:lnTo>
                    <a:pt x="14913" y="8483"/>
                  </a:lnTo>
                  <a:lnTo>
                    <a:pt x="15617" y="8706"/>
                  </a:lnTo>
                  <a:lnTo>
                    <a:pt x="16189" y="8930"/>
                  </a:lnTo>
                  <a:lnTo>
                    <a:pt x="16584" y="9097"/>
                  </a:lnTo>
                  <a:lnTo>
                    <a:pt x="16848" y="9265"/>
                  </a:lnTo>
                  <a:lnTo>
                    <a:pt x="16936" y="9320"/>
                  </a:lnTo>
                  <a:lnTo>
                    <a:pt x="14957" y="13283"/>
                  </a:lnTo>
                  <a:lnTo>
                    <a:pt x="21600" y="10325"/>
                  </a:lnTo>
                  <a:lnTo>
                    <a:pt x="20060" y="0"/>
                  </a:lnTo>
                  <a:lnTo>
                    <a:pt x="18784" y="4186"/>
                  </a:lnTo>
                  <a:lnTo>
                    <a:pt x="18696" y="4130"/>
                  </a:lnTo>
                  <a:lnTo>
                    <a:pt x="18432" y="3962"/>
                  </a:lnTo>
                  <a:lnTo>
                    <a:pt x="18080" y="3739"/>
                  </a:lnTo>
                  <a:lnTo>
                    <a:pt x="17552" y="3516"/>
                  </a:lnTo>
                  <a:lnTo>
                    <a:pt x="16892" y="3348"/>
                  </a:lnTo>
                  <a:lnTo>
                    <a:pt x="16101" y="3181"/>
                  </a:lnTo>
                  <a:lnTo>
                    <a:pt x="15221" y="3069"/>
                  </a:lnTo>
                  <a:lnTo>
                    <a:pt x="14209" y="3069"/>
                  </a:lnTo>
                  <a:lnTo>
                    <a:pt x="13109" y="3237"/>
                  </a:lnTo>
                  <a:lnTo>
                    <a:pt x="11877" y="3516"/>
                  </a:lnTo>
                  <a:lnTo>
                    <a:pt x="10602" y="4074"/>
                  </a:lnTo>
                  <a:lnTo>
                    <a:pt x="9282" y="4799"/>
                  </a:lnTo>
                  <a:lnTo>
                    <a:pt x="7830" y="5860"/>
                  </a:lnTo>
                  <a:lnTo>
                    <a:pt x="6378" y="7199"/>
                  </a:lnTo>
                  <a:lnTo>
                    <a:pt x="5059" y="8651"/>
                  </a:lnTo>
                  <a:lnTo>
                    <a:pt x="3915" y="10158"/>
                  </a:lnTo>
                  <a:lnTo>
                    <a:pt x="2991" y="11776"/>
                  </a:lnTo>
                  <a:lnTo>
                    <a:pt x="2199" y="13395"/>
                  </a:lnTo>
                  <a:lnTo>
                    <a:pt x="1583" y="14958"/>
                  </a:lnTo>
                  <a:lnTo>
                    <a:pt x="1055" y="16465"/>
                  </a:lnTo>
                  <a:lnTo>
                    <a:pt x="659" y="17860"/>
                  </a:lnTo>
                  <a:lnTo>
                    <a:pt x="395" y="19088"/>
                  </a:lnTo>
                  <a:lnTo>
                    <a:pt x="175" y="20148"/>
                  </a:lnTo>
                  <a:lnTo>
                    <a:pt x="87" y="20930"/>
                  </a:lnTo>
                  <a:lnTo>
                    <a:pt x="0" y="21432"/>
                  </a:lnTo>
                  <a:lnTo>
                    <a:pt x="0" y="21600"/>
                  </a:lnTo>
                </a:path>
              </a:pathLst>
            </a:custGeom>
            <a:solidFill>
              <a:srgbClr val="6CA7E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矩形 23569"/>
            <p:cNvSpPr/>
            <p:nvPr/>
          </p:nvSpPr>
          <p:spPr>
            <a:xfrm>
              <a:off x="2908180" y="1266825"/>
              <a:ext cx="137443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marL="0" indent="0" algn="ctr" eaLnBrk="0" hangingPunct="0">
                <a:buNone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Launch</a:t>
              </a:r>
              <a:r>
                <a:rPr lang="en-US" altLang="zh-CN" sz="1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ed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TIR</a:t>
              </a:r>
              <a:endParaRPr lang="zh-CN" altLang="en-US" sz="1400" b="1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71" name="矩形 23570"/>
            <p:cNvSpPr/>
            <p:nvPr/>
          </p:nvSpPr>
          <p:spPr>
            <a:xfrm>
              <a:off x="5754687" y="771525"/>
              <a:ext cx="903604" cy="3009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marL="0" indent="0" algn="ctr" eaLnBrk="0" hangingPunct="0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Verdana" panose="020B0604030504040204" charset="0"/>
                  <a:cs typeface="Verdana" panose="020B0604030504040204" charset="0"/>
                  <a:sym typeface="Verdana" panose="020B0604030504040204" charset="0"/>
                </a:rPr>
                <a:t>TIR-EPD</a:t>
              </a:r>
              <a:r>
                <a:rPr lang="zh-CN" altLang="en-US" dirty="0">
                  <a:solidFill>
                    <a:srgbClr val="0047A0"/>
                  </a:solidFill>
                </a:rPr>
                <a:t> </a:t>
              </a:r>
              <a:endParaRPr lang="zh-CN" altLang="en-US" sz="1400" b="1" i="1" baseline="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charset="0"/>
              </a:endParaRPr>
            </a:p>
          </p:txBody>
        </p:sp>
        <p:grpSp>
          <p:nvGrpSpPr>
            <p:cNvPr id="23572" name="组合 23571"/>
            <p:cNvGrpSpPr/>
            <p:nvPr/>
          </p:nvGrpSpPr>
          <p:grpSpPr>
            <a:xfrm>
              <a:off x="0" y="1695450"/>
              <a:ext cx="2295525" cy="3324225"/>
              <a:chOff x="0" y="0"/>
              <a:chExt cx="2295525" cy="3324225"/>
            </a:xfrm>
          </p:grpSpPr>
          <p:sp>
            <p:nvSpPr>
              <p:cNvPr id="23573" name="圆角矩形 23572"/>
              <p:cNvSpPr/>
              <p:nvPr/>
            </p:nvSpPr>
            <p:spPr>
              <a:xfrm>
                <a:off x="0" y="168275"/>
                <a:ext cx="2295525" cy="3155950"/>
              </a:xfrm>
              <a:prstGeom prst="roundRect">
                <a:avLst>
                  <a:gd name="adj" fmla="val 4685"/>
                </a:avLst>
              </a:prstGeom>
              <a:noFill/>
              <a:ln w="57150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4" name="圆角矩形 23573"/>
              <p:cNvSpPr/>
              <p:nvPr/>
            </p:nvSpPr>
            <p:spPr>
              <a:xfrm>
                <a:off x="215900" y="25400"/>
                <a:ext cx="1863725" cy="287337"/>
              </a:xfrm>
              <a:prstGeom prst="roundRect">
                <a:avLst>
                  <a:gd name="adj" fmla="val 50000"/>
                </a:avLst>
              </a:prstGeom>
              <a:solidFill>
                <a:srgbClr val="00275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5" name="八边形 23574"/>
              <p:cNvSpPr/>
              <p:nvPr/>
            </p:nvSpPr>
            <p:spPr>
              <a:xfrm flipH="1">
                <a:off x="1900237" y="96837"/>
                <a:ext cx="71437" cy="144462"/>
              </a:xfrm>
              <a:prstGeom prst="octagon">
                <a:avLst>
                  <a:gd name="adj" fmla="val 29282"/>
                </a:avLst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6" name="八边形 23575"/>
              <p:cNvSpPr/>
              <p:nvPr/>
            </p:nvSpPr>
            <p:spPr>
              <a:xfrm flipH="1">
                <a:off x="317500" y="96837"/>
                <a:ext cx="73024" cy="144462"/>
              </a:xfrm>
              <a:prstGeom prst="octagon">
                <a:avLst>
                  <a:gd name="adj" fmla="val 29282"/>
                </a:avLst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7" name="矩形 23576"/>
              <p:cNvSpPr/>
              <p:nvPr/>
            </p:nvSpPr>
            <p:spPr>
              <a:xfrm>
                <a:off x="485775" y="0"/>
                <a:ext cx="1190040" cy="3009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t">
                <a:spAutoFit/>
              </a:bodyPr>
              <a:lstStyle/>
              <a:p>
                <a:pPr marL="0" indent="0" algn="ctr" eaLnBrk="0" hangingPunct="0">
                  <a:buNone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Join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ed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 TIR</a:t>
                </a:r>
                <a:endParaRPr lang="zh-CN" altLang="en-US" sz="1400" b="1" baseline="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Verdana" panose="020B0604030504040204" charset="0"/>
                </a:endParaRPr>
              </a:p>
            </p:txBody>
          </p:sp>
          <p:sp>
            <p:nvSpPr>
              <p:cNvPr id="23578" name="矩形 23577"/>
              <p:cNvSpPr/>
              <p:nvPr/>
            </p:nvSpPr>
            <p:spPr>
              <a:xfrm>
                <a:off x="76200" y="428625"/>
                <a:ext cx="2133600" cy="1754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 marL="0" indent="0" eaLnBrk="0" hangingPunct="0">
                  <a:buNone/>
                </a:pPr>
                <a:r>
                  <a:rPr lang="zh-CN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In 2016 </a:t>
                </a:r>
                <a:r>
                  <a:rPr lang="zh-CN" altLang="en-US" b="1" dirty="0" smtClean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joined </a:t>
                </a:r>
                <a:r>
                  <a:rPr lang="zh-CN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the TIR</a:t>
                </a:r>
                <a:r>
                  <a:rPr lang="zh-CN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 convention;</a:t>
                </a:r>
                <a:endParaRPr lang="zh-CN" altLang="en-US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marL="0" indent="0" eaLnBrk="0" hangingPunct="0">
                  <a:buNone/>
                </a:pPr>
                <a:r>
                  <a:rPr lang="en-US" altLang="zh-CN" b="1" dirty="0" smtClean="0">
                    <a:solidFill>
                      <a:srgbClr val="0066CC"/>
                    </a:solidFill>
                    <a:sym typeface="Arial" panose="020B0604020202020204" pitchFamily="34" charset="0"/>
                  </a:rPr>
                  <a:t>In 2017 </a:t>
                </a:r>
                <a:r>
                  <a:rPr lang="zh-CN" altLang="en-US" b="1" dirty="0" smtClean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came </a:t>
                </a:r>
                <a:r>
                  <a:rPr lang="zh-CN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into </a:t>
                </a:r>
                <a:r>
                  <a:rPr lang="zh-CN" altLang="en-US" b="1" dirty="0" smtClean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force</a:t>
                </a:r>
                <a:r>
                  <a:rPr lang="zh-CN" altLang="en-US" b="1" dirty="0" smtClean="0">
                    <a:solidFill>
                      <a:srgbClr val="0066CC"/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;</a:t>
                </a:r>
                <a:endParaRPr lang="zh-CN" altLang="en-US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eaLnBrk="0" hangingPunct="0"/>
                <a:r>
                  <a:rPr lang="zh-CN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GACC</a:t>
                </a:r>
                <a:r>
                  <a:rPr lang="zh-CN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completed </a:t>
                </a:r>
                <a:r>
                  <a:rPr lang="zh-CN" altLang="en-US" b="1" dirty="0" smtClean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preparatory </a:t>
                </a:r>
                <a:r>
                  <a:rPr lang="zh-CN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work</a:t>
                </a:r>
                <a:r>
                  <a:rPr lang="zh-CN" altLang="en-US" b="1" dirty="0">
                    <a:solidFill>
                      <a:srgbClr val="0066CC"/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.</a:t>
                </a:r>
                <a:endParaRPr lang="zh-CN" altLang="en-US" b="1" dirty="0">
                  <a:solidFill>
                    <a:srgbClr val="0066CC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579" name="矩形 23578"/>
            <p:cNvSpPr/>
            <p:nvPr/>
          </p:nvSpPr>
          <p:spPr>
            <a:xfrm>
              <a:off x="2590800" y="1666875"/>
              <a:ext cx="2133600" cy="147732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en-US" altLang="zh-CN" b="1" dirty="0">
                  <a:solidFill>
                    <a:srgbClr val="0066CC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I</a:t>
              </a:r>
              <a:r>
                <a:rPr lang="zh-CN" altLang="en-US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 </a:t>
              </a:r>
              <a:r>
                <a:rPr lang="zh-CN" altLang="en-US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May </a:t>
              </a:r>
              <a:r>
                <a:rPr lang="en-US" altLang="zh-CN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2018</a:t>
              </a:r>
              <a:r>
                <a:rPr lang="zh-CN" altLang="en-US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 </a:t>
              </a:r>
              <a:endParaRPr lang="en-US" altLang="zh-CN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marL="0" indent="0" eaLnBrk="0" hangingPunct="0">
                <a:buNone/>
              </a:pPr>
              <a:r>
                <a:rPr lang="zh-CN" altLang="en-US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launched </a:t>
              </a:r>
              <a:r>
                <a:rPr lang="zh-CN" altLang="en-US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 </a:t>
              </a:r>
              <a:r>
                <a:rPr lang="zh-CN" altLang="en-US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implementation</a:t>
              </a:r>
              <a:r>
                <a:rPr lang="zh-CN" altLang="en-US" b="1" dirty="0">
                  <a:solidFill>
                    <a:srgbClr val="0066CC"/>
                  </a:solidFill>
                  <a:sym typeface="Arial" panose="020B0604020202020204" pitchFamily="34" charset="0"/>
                </a:rPr>
                <a:t> </a:t>
              </a:r>
              <a:r>
                <a:rPr lang="en-US" altLang="zh-CN" b="1" dirty="0" smtClean="0">
                  <a:solidFill>
                    <a:srgbClr val="0066CC"/>
                  </a:solidFill>
                  <a:sym typeface="Arial" panose="020B0604020202020204" pitchFamily="34" charset="0"/>
                </a:rPr>
                <a:t>with </a:t>
              </a:r>
              <a:r>
                <a:rPr lang="zh-CN" altLang="en-US" b="1" dirty="0" smtClean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6 </a:t>
              </a:r>
              <a:r>
                <a:rPr lang="zh-CN" altLang="en-US" b="1" dirty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crossing points </a:t>
              </a:r>
              <a:r>
                <a:rPr lang="zh-CN" altLang="en-US" b="1" dirty="0" smtClean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available</a:t>
              </a:r>
              <a:endParaRPr lang="zh-CN" altLang="en-US" b="1" dirty="0">
                <a:solidFill>
                  <a:srgbClr val="0066CC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80" name="矩形 23579"/>
            <p:cNvSpPr/>
            <p:nvPr/>
          </p:nvSpPr>
          <p:spPr>
            <a:xfrm>
              <a:off x="5105400" y="1133475"/>
              <a:ext cx="2424112" cy="147732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b="1" dirty="0">
                  <a:cs typeface="Arial" panose="020B0604020202020204" pitchFamily="34" charset="0"/>
                  <a:sym typeface="Arial" panose="020B0604020202020204" pitchFamily="34" charset="0"/>
                </a:rPr>
                <a:t>TIR </a:t>
              </a:r>
              <a:r>
                <a:rPr lang="en-US" altLang="zh-CN" b="1" dirty="0" smtClean="0">
                  <a:cs typeface="Arial" panose="020B0604020202020204" pitchFamily="34" charset="0"/>
                  <a:sym typeface="Arial" panose="020B0604020202020204" pitchFamily="34" charset="0"/>
                </a:rPr>
                <a:t>–</a:t>
              </a:r>
              <a:r>
                <a:rPr lang="zh-CN" altLang="en-US" b="1" dirty="0" smtClean="0">
                  <a:cs typeface="Arial" panose="020B0604020202020204" pitchFamily="34" charset="0"/>
                  <a:sym typeface="Arial" panose="020B0604020202020204" pitchFamily="34" charset="0"/>
                </a:rPr>
                <a:t> EPD </a:t>
              </a:r>
              <a:r>
                <a:rPr lang="en-US" altLang="zh-CN" b="1" dirty="0" smtClean="0">
                  <a:cs typeface="Arial" panose="020B0604020202020204" pitchFamily="34" charset="0"/>
                  <a:sym typeface="Arial" panose="020B0604020202020204" pitchFamily="34" charset="0"/>
                </a:rPr>
                <a:t>Study</a:t>
              </a:r>
              <a:r>
                <a:rPr lang="zh-CN" altLang="en-US" b="1" dirty="0" smtClean="0">
                  <a:cs typeface="Arial" panose="020B0604020202020204" pitchFamily="34" charset="0"/>
                  <a:sym typeface="Arial" panose="020B0604020202020204" pitchFamily="34" charset="0"/>
                </a:rPr>
                <a:t> √ </a:t>
              </a:r>
              <a:endParaRPr lang="zh-CN" altLang="en-US" b="1" dirty="0"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0" hangingPunct="0"/>
              <a:r>
                <a:rPr lang="en-US" altLang="zh-CN" b="1" dirty="0">
                  <a:ea typeface="黑体" panose="02010609060101010101" pitchFamily="1" charset="-122"/>
                  <a:sym typeface="Verdana" panose="020B0604030504040204" charset="0"/>
                </a:rPr>
                <a:t>T</a:t>
              </a:r>
              <a:r>
                <a:rPr lang="zh-CN" altLang="en-US" b="1" baseline="0" dirty="0" smtClean="0">
                  <a:ea typeface="黑体" panose="02010609060101010101" pitchFamily="1" charset="-122"/>
                  <a:sym typeface="Verdana" panose="020B0604030504040204" charset="0"/>
                </a:rPr>
                <a:t>ech </a:t>
              </a:r>
              <a:r>
                <a:rPr lang="en-US" altLang="zh-CN" b="1" dirty="0">
                  <a:ea typeface="黑体" panose="02010609060101010101" pitchFamily="1" charset="-122"/>
                  <a:sym typeface="Verdana" panose="020B0604030504040204" charset="0"/>
                </a:rPr>
                <a:t>B</a:t>
              </a:r>
              <a:r>
                <a:rPr lang="zh-CN" altLang="en-US" b="1" baseline="0" dirty="0" smtClean="0">
                  <a:ea typeface="黑体" panose="02010609060101010101" pitchFamily="1" charset="-122"/>
                  <a:sym typeface="Verdana" panose="020B0604030504040204" charset="0"/>
                </a:rPr>
                <a:t>asis </a:t>
              </a:r>
              <a:r>
                <a:rPr lang="zh-CN" altLang="en-US" b="1" dirty="0">
                  <a:cs typeface="Arial" panose="020B0604020202020204" pitchFamily="34" charset="0"/>
                  <a:sym typeface="Arial" panose="020B0604020202020204" pitchFamily="34" charset="0"/>
                </a:rPr>
                <a:t>√ </a:t>
              </a:r>
              <a:endParaRPr lang="zh-CN" altLang="en-US" b="1" baseline="0" dirty="0">
                <a:ea typeface="黑体" panose="02010609060101010101" pitchFamily="1" charset="-122"/>
                <a:sym typeface="Verdana" panose="020B0604030504040204" charset="0"/>
              </a:endParaRPr>
            </a:p>
            <a:p>
              <a:pPr marL="0" indent="0" eaLnBrk="0" hangingPunct="0">
                <a:buNone/>
              </a:pPr>
              <a:r>
                <a:rPr lang="zh-CN" altLang="en-US" b="1" baseline="0" dirty="0">
                  <a:ea typeface="黑体" panose="02010609060101010101" pitchFamily="1" charset="-122"/>
                  <a:sym typeface="Verdana" panose="020B0604030504040204" charset="0"/>
                </a:rPr>
                <a:t>IT </a:t>
              </a:r>
              <a:r>
                <a:rPr lang="zh-CN" altLang="en-US" b="1" baseline="0" dirty="0" smtClean="0">
                  <a:ea typeface="黑体" panose="02010609060101010101" pitchFamily="1" charset="-122"/>
                  <a:sym typeface="Verdana" panose="020B0604030504040204" charset="0"/>
                </a:rPr>
                <a:t>staff </a:t>
              </a:r>
              <a:r>
                <a:rPr lang="en-US" altLang="zh-CN" b="1" baseline="0" dirty="0" smtClean="0">
                  <a:ea typeface="黑体" panose="02010609060101010101" pitchFamily="1" charset="-122"/>
                  <a:sym typeface="Verdana" panose="020B0604030504040204" charset="0"/>
                </a:rPr>
                <a:t>…</a:t>
              </a:r>
              <a:endParaRPr lang="zh-CN" altLang="en-US" b="1" baseline="0" dirty="0">
                <a:ea typeface="黑体" panose="02010609060101010101" pitchFamily="1" charset="-122"/>
                <a:sym typeface="Verdana" panose="020B0604030504040204" charset="0"/>
              </a:endParaRPr>
            </a:p>
            <a:p>
              <a:pPr marL="0" indent="0" eaLnBrk="0" hangingPunct="0">
                <a:buNone/>
              </a:pPr>
              <a:r>
                <a:rPr lang="zh-CN" altLang="en-US" b="1" baseline="0" dirty="0">
                  <a:ea typeface="黑体" panose="02010609060101010101" pitchFamily="1" charset="-122"/>
                  <a:sym typeface="Verdana" panose="020B0604030504040204" charset="0"/>
                </a:rPr>
                <a:t>coming soon...</a:t>
              </a:r>
            </a:p>
            <a:p>
              <a:pPr marL="0" indent="0" eaLnBrk="0" hangingPunct="0">
                <a:buNone/>
              </a:pPr>
              <a:endParaRPr lang="zh-CN" altLang="en-US" b="1" baseline="0" dirty="0">
                <a:ea typeface="黑体" panose="02010609060101010101" pitchFamily="1" charset="-122"/>
                <a:sym typeface="Verdana" panose="020B0604030504040204" charset="0"/>
              </a:endParaRPr>
            </a:p>
          </p:txBody>
        </p:sp>
      </p:grpSp>
      <p:sp>
        <p:nvSpPr>
          <p:cNvPr id="23581" name="矩形 23580"/>
          <p:cNvSpPr/>
          <p:nvPr/>
        </p:nvSpPr>
        <p:spPr>
          <a:xfrm>
            <a:off x="609600" y="357188"/>
            <a:ext cx="8382000" cy="685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marL="0" indent="0" algn="ctr" eaLnBrk="1" latinLnBrk="0">
              <a:buNone/>
            </a:pPr>
            <a:r>
              <a:rPr lang="zh-CN" altLang="en-US" sz="3200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TIR</a:t>
            </a:r>
            <a:r>
              <a:rPr lang="en-US" altLang="zh-CN" sz="3200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-EPD</a:t>
            </a:r>
            <a:endParaRPr lang="zh-CN" altLang="en-US" sz="3200" b="1" baseline="0" dirty="0">
              <a:solidFill>
                <a:schemeClr val="bg1"/>
              </a:solidFill>
              <a:latin typeface="黑体" panose="02010609060101010101" pitchFamily="1" charset="-122"/>
              <a:ea typeface="黑体" panose="02010609060101010101" pitchFamily="1" charset="-122"/>
              <a:sym typeface="Verdana" panose="020B060403050404020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9697"/>
          <p:cNvSpPr/>
          <p:nvPr/>
        </p:nvSpPr>
        <p:spPr>
          <a:xfrm>
            <a:off x="0" y="0"/>
            <a:ext cx="9144000" cy="3213100"/>
          </a:xfrm>
          <a:prstGeom prst="rect">
            <a:avLst/>
          </a:prstGeom>
          <a:solidFill>
            <a:srgbClr val="0047A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曲线"/>
          <p:cNvSpPr/>
          <p:nvPr/>
        </p:nvSpPr>
        <p:spPr>
          <a:xfrm>
            <a:off x="-1587" y="1936750"/>
            <a:ext cx="9145587" cy="274478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11" y="7033"/>
                </a:moveTo>
                <a:cubicBezTo>
                  <a:pt x="2717" y="4072"/>
                  <a:pt x="5614" y="174"/>
                  <a:pt x="10831" y="87"/>
                </a:cubicBezTo>
                <a:cubicBezTo>
                  <a:pt x="16049" y="0"/>
                  <a:pt x="20022" y="4434"/>
                  <a:pt x="21600" y="7283"/>
                </a:cubicBezTo>
                <a:lnTo>
                  <a:pt x="21588" y="21600"/>
                </a:lnTo>
                <a:lnTo>
                  <a:pt x="0" y="21600"/>
                </a:lnTo>
                <a:lnTo>
                  <a:pt x="11" y="7033"/>
                </a:lnTo>
                <a:close/>
              </a:path>
            </a:pathLst>
          </a:custGeom>
          <a:solidFill>
            <a:srgbClr val="3E73B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0" name="曲线"/>
          <p:cNvSpPr/>
          <p:nvPr/>
        </p:nvSpPr>
        <p:spPr>
          <a:xfrm>
            <a:off x="0" y="2071688"/>
            <a:ext cx="9148763" cy="277018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11" y="7033"/>
                </a:moveTo>
                <a:cubicBezTo>
                  <a:pt x="2717" y="4072"/>
                  <a:pt x="5614" y="174"/>
                  <a:pt x="10831" y="87"/>
                </a:cubicBezTo>
                <a:cubicBezTo>
                  <a:pt x="16049" y="0"/>
                  <a:pt x="20022" y="4434"/>
                  <a:pt x="21600" y="7283"/>
                </a:cubicBezTo>
                <a:lnTo>
                  <a:pt x="21588" y="21600"/>
                </a:lnTo>
                <a:lnTo>
                  <a:pt x="0" y="21600"/>
                </a:lnTo>
                <a:lnTo>
                  <a:pt x="11" y="7033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1" name="矩形 29700"/>
          <p:cNvSpPr/>
          <p:nvPr/>
        </p:nvSpPr>
        <p:spPr>
          <a:xfrm>
            <a:off x="-17650" y="4947313"/>
            <a:ext cx="9163050" cy="19415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9702" name="矩形 29701"/>
          <p:cNvSpPr/>
          <p:nvPr/>
        </p:nvSpPr>
        <p:spPr>
          <a:xfrm>
            <a:off x="-6350" y="4827588"/>
            <a:ext cx="9163050" cy="146050"/>
          </a:xfrm>
          <a:prstGeom prst="rect">
            <a:avLst/>
          </a:prstGeom>
          <a:solidFill>
            <a:srgbClr val="A5ADA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3" name="艺术字"/>
          <p:cNvSpPr>
            <a:spLocks noTextEdit="1"/>
          </p:cNvSpPr>
          <p:nvPr/>
        </p:nvSpPr>
        <p:spPr>
          <a:xfrm>
            <a:off x="1905000" y="3043238"/>
            <a:ext cx="5678488" cy="6905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Thank You ! </a:t>
            </a:r>
          </a:p>
        </p:txBody>
      </p:sp>
      <p:pic>
        <p:nvPicPr>
          <p:cNvPr id="29704" name="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5143500"/>
            <a:ext cx="3479800" cy="9497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对象"/>
          <p:cNvSpPr>
            <a:spLocks noChangeAspect="1"/>
          </p:cNvSpPr>
          <p:nvPr/>
        </p:nvSpPr>
        <p:spPr>
          <a:xfrm>
            <a:off x="0" y="238125"/>
            <a:ext cx="9144000" cy="1028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矩形 6146"/>
          <p:cNvSpPr/>
          <p:nvPr/>
        </p:nvSpPr>
        <p:spPr>
          <a:xfrm>
            <a:off x="0" y="65389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8" name="矩形 6147"/>
          <p:cNvSpPr/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曲线"/>
          <p:cNvSpPr/>
          <p:nvPr/>
        </p:nvSpPr>
        <p:spPr>
          <a:xfrm>
            <a:off x="3175" y="963613"/>
            <a:ext cx="9140825" cy="4619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0" y="21525"/>
                </a:moveTo>
                <a:lnTo>
                  <a:pt x="3" y="14325"/>
                </a:lnTo>
                <a:cubicBezTo>
                  <a:pt x="1142" y="11134"/>
                  <a:pt x="4391" y="3711"/>
                  <a:pt x="6868" y="1855"/>
                </a:cubicBezTo>
                <a:cubicBezTo>
                  <a:pt x="9346" y="0"/>
                  <a:pt x="12411" y="1113"/>
                  <a:pt x="14862" y="3043"/>
                </a:cubicBezTo>
                <a:cubicBezTo>
                  <a:pt x="17312" y="5047"/>
                  <a:pt x="20460" y="10540"/>
                  <a:pt x="21585" y="13657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50" name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6072188"/>
            <a:ext cx="1919288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文本框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85800"/>
          </a:xfrm>
          <a:ln/>
        </p:spPr>
        <p:txBody>
          <a:bodyPr vert="horz" wrap="square" anchor="ctr"/>
          <a:lstStyle/>
          <a:p>
            <a:pPr marL="0" indent="0">
              <a:buSzPct val="25000"/>
            </a:pPr>
            <a:r>
              <a:rPr lang="en-US" altLang="zh-CN" sz="2800" b="1" i="1" kern="120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Content</a:t>
            </a:r>
            <a:endParaRPr lang="en-US" altLang="zh-CN" sz="2800" b="1" i="1" kern="1200" baseline="0">
              <a:solidFill>
                <a:srgbClr val="0066CC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152" name="组合 6151"/>
          <p:cNvGrpSpPr/>
          <p:nvPr/>
        </p:nvGrpSpPr>
        <p:grpSpPr>
          <a:xfrm>
            <a:off x="1981200" y="2176463"/>
            <a:ext cx="5410200" cy="665162"/>
            <a:chOff x="0" y="0"/>
            <a:chExt cx="5410200" cy="665162"/>
          </a:xfrm>
        </p:grpSpPr>
        <p:grpSp>
          <p:nvGrpSpPr>
            <p:cNvPr id="6153" name="组合 6152"/>
            <p:cNvGrpSpPr/>
            <p:nvPr/>
          </p:nvGrpSpPr>
          <p:grpSpPr>
            <a:xfrm>
              <a:off x="0" y="0"/>
              <a:ext cx="762000" cy="665162"/>
              <a:chOff x="0" y="0"/>
              <a:chExt cx="762000" cy="665162"/>
            </a:xfrm>
          </p:grpSpPr>
          <p:sp>
            <p:nvSpPr>
              <p:cNvPr id="6154" name="六边形 6153"/>
              <p:cNvSpPr/>
              <p:nvPr/>
            </p:nvSpPr>
            <p:spPr>
              <a:xfrm>
                <a:off x="6395" y="11324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" name="六边形 6154"/>
              <p:cNvSpPr/>
              <p:nvPr/>
            </p:nvSpPr>
            <p:spPr>
              <a:xfrm>
                <a:off x="0" y="0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E6E6E6"/>
              </a:soli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6" name="六边形 6155"/>
              <p:cNvSpPr/>
              <p:nvPr/>
            </p:nvSpPr>
            <p:spPr>
              <a:xfrm>
                <a:off x="44273" y="39388"/>
                <a:ext cx="664106" cy="575062"/>
              </a:xfrm>
              <a:prstGeom prst="hexagon">
                <a:avLst>
                  <a:gd name="adj" fmla="val 28865"/>
                  <a:gd name="vf" fmla="val 115470"/>
                </a:avLst>
              </a:prstGeom>
              <a:solidFill>
                <a:srgbClr val="004747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57" name="直接连接符 6156"/>
            <p:cNvSpPr/>
            <p:nvPr/>
          </p:nvSpPr>
          <p:spPr>
            <a:xfrm>
              <a:off x="609600" y="609599"/>
              <a:ext cx="4800600" cy="1"/>
            </a:xfrm>
            <a:prstGeom prst="line">
              <a:avLst/>
            </a:prstGeom>
            <a:ln w="25400" cap="flat" cmpd="sng">
              <a:solidFill>
                <a:srgbClr val="0066CC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6158" name="矩形 6157"/>
            <p:cNvSpPr/>
            <p:nvPr/>
          </p:nvSpPr>
          <p:spPr>
            <a:xfrm>
              <a:off x="872828" y="120054"/>
              <a:ext cx="2912837" cy="4533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aperless 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ustoms 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learance</a:t>
              </a:r>
              <a:endParaRPr lang="zh-CN" altLang="en-US" sz="2400" b="1" baseline="0" dirty="0">
                <a:latin typeface="黑体" panose="02010609060101010101" pitchFamily="1" charset="-122"/>
                <a:ea typeface="黑体" panose="02010609060101010101" pitchFamily="1" charset="-122"/>
                <a:sym typeface="Verdana" panose="020B0604030504040204" charset="0"/>
              </a:endParaRPr>
            </a:p>
          </p:txBody>
        </p:sp>
        <p:sp>
          <p:nvSpPr>
            <p:cNvPr id="6159" name="矩形 6158"/>
            <p:cNvSpPr/>
            <p:nvPr/>
          </p:nvSpPr>
          <p:spPr>
            <a:xfrm>
              <a:off x="196850" y="98425"/>
              <a:ext cx="352213" cy="4533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marL="0" indent="0" algn="ctr" eaLnBrk="0" hangingPunct="0">
                <a:buNone/>
              </a:pPr>
              <a:r>
                <a:rPr lang="zh-CN" altLang="en-US" sz="2400" b="1" i="1" dirty="0">
                  <a:solidFill>
                    <a:schemeClr val="bg1"/>
                  </a:solidFill>
                  <a:latin typeface="Verdana" panose="020B0604030504040204" charset="0"/>
                  <a:cs typeface="Verdana" panose="020B0604030504040204" charset="0"/>
                  <a:sym typeface="Verdana" panose="020B0604030504040204" charset="0"/>
                </a:rPr>
                <a:t>1</a:t>
              </a:r>
              <a:r>
                <a:rPr lang="zh-CN" altLang="en-US" dirty="0">
                  <a:solidFill>
                    <a:srgbClr val="0047A0"/>
                  </a:solidFill>
                </a:rPr>
                <a:t> </a:t>
              </a:r>
              <a:endParaRPr lang="zh-CN" altLang="en-US" sz="24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charset="0"/>
              </a:endParaRPr>
            </a:p>
          </p:txBody>
        </p:sp>
      </p:grpSp>
      <p:grpSp>
        <p:nvGrpSpPr>
          <p:cNvPr id="6168" name="组合 6167"/>
          <p:cNvGrpSpPr/>
          <p:nvPr/>
        </p:nvGrpSpPr>
        <p:grpSpPr>
          <a:xfrm>
            <a:off x="1987595" y="3558292"/>
            <a:ext cx="5410200" cy="665162"/>
            <a:chOff x="0" y="0"/>
            <a:chExt cx="5410200" cy="665162"/>
          </a:xfrm>
        </p:grpSpPr>
        <p:grpSp>
          <p:nvGrpSpPr>
            <p:cNvPr id="6169" name="组合 6168"/>
            <p:cNvGrpSpPr/>
            <p:nvPr/>
          </p:nvGrpSpPr>
          <p:grpSpPr>
            <a:xfrm>
              <a:off x="0" y="0"/>
              <a:ext cx="761999" cy="665162"/>
              <a:chOff x="0" y="0"/>
              <a:chExt cx="761999" cy="665162"/>
            </a:xfrm>
          </p:grpSpPr>
          <p:sp>
            <p:nvSpPr>
              <p:cNvPr id="6170" name="六边形 6169"/>
              <p:cNvSpPr/>
              <p:nvPr/>
            </p:nvSpPr>
            <p:spPr>
              <a:xfrm>
                <a:off x="6395" y="11324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" name="六边形 6170"/>
              <p:cNvSpPr/>
              <p:nvPr/>
            </p:nvSpPr>
            <p:spPr>
              <a:xfrm>
                <a:off x="0" y="0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E6E6E6"/>
              </a:soli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" name="六边形 6171"/>
              <p:cNvSpPr/>
              <p:nvPr/>
            </p:nvSpPr>
            <p:spPr>
              <a:xfrm>
                <a:off x="44273" y="39388"/>
                <a:ext cx="664106" cy="575062"/>
              </a:xfrm>
              <a:prstGeom prst="hexagon">
                <a:avLst>
                  <a:gd name="adj" fmla="val 28865"/>
                  <a:gd name="vf" fmla="val 115470"/>
                </a:avLst>
              </a:prstGeom>
              <a:solidFill>
                <a:srgbClr val="004747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73" name="直接连接符 6172"/>
            <p:cNvSpPr/>
            <p:nvPr/>
          </p:nvSpPr>
          <p:spPr>
            <a:xfrm>
              <a:off x="609600" y="609600"/>
              <a:ext cx="4800600" cy="1"/>
            </a:xfrm>
            <a:prstGeom prst="line">
              <a:avLst/>
            </a:prstGeom>
            <a:ln w="25400" cap="flat" cmpd="sng">
              <a:solidFill>
                <a:srgbClr val="0066CC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6174" name="矩形 6173"/>
            <p:cNvSpPr/>
            <p:nvPr/>
          </p:nvSpPr>
          <p:spPr>
            <a:xfrm>
              <a:off x="1600200" y="76200"/>
              <a:ext cx="2292218" cy="4533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CTOP Initiative</a:t>
              </a:r>
              <a:endParaRPr lang="zh-CN" altLang="en-US" sz="2400" b="1" baseline="0" dirty="0">
                <a:solidFill>
                  <a:srgbClr val="0066CC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75" name="矩形 6174"/>
            <p:cNvSpPr/>
            <p:nvPr/>
          </p:nvSpPr>
          <p:spPr>
            <a:xfrm>
              <a:off x="138757" y="98426"/>
              <a:ext cx="46839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marL="0" indent="0" algn="ctr" eaLnBrk="0" hangingPunct="0"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Verdana" panose="020B0604030504040204" charset="0"/>
                  <a:cs typeface="Verdana" panose="020B0604030504040204" charset="0"/>
                  <a:sym typeface="Verdana" panose="020B0604030504040204" charset="0"/>
                </a:rPr>
                <a:t>2</a:t>
              </a:r>
              <a:r>
                <a:rPr lang="zh-CN" altLang="en-US" dirty="0" smtClean="0">
                  <a:solidFill>
                    <a:srgbClr val="0047A0"/>
                  </a:solidFill>
                </a:rPr>
                <a:t> </a:t>
              </a:r>
              <a:endParaRPr lang="zh-CN" altLang="en-US" sz="24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charset="0"/>
              </a:endParaRPr>
            </a:p>
          </p:txBody>
        </p:sp>
      </p:grpSp>
      <p:grpSp>
        <p:nvGrpSpPr>
          <p:cNvPr id="6176" name="组合 6175"/>
          <p:cNvGrpSpPr/>
          <p:nvPr/>
        </p:nvGrpSpPr>
        <p:grpSpPr>
          <a:xfrm>
            <a:off x="1981200" y="4897438"/>
            <a:ext cx="5410200" cy="665162"/>
            <a:chOff x="0" y="0"/>
            <a:chExt cx="5410200" cy="665162"/>
          </a:xfrm>
        </p:grpSpPr>
        <p:grpSp>
          <p:nvGrpSpPr>
            <p:cNvPr id="6177" name="组合 6176"/>
            <p:cNvGrpSpPr/>
            <p:nvPr/>
          </p:nvGrpSpPr>
          <p:grpSpPr>
            <a:xfrm>
              <a:off x="0" y="0"/>
              <a:ext cx="762000" cy="665162"/>
              <a:chOff x="0" y="0"/>
              <a:chExt cx="762000" cy="665162"/>
            </a:xfrm>
          </p:grpSpPr>
          <p:sp>
            <p:nvSpPr>
              <p:cNvPr id="6178" name="六边形 6177"/>
              <p:cNvSpPr/>
              <p:nvPr/>
            </p:nvSpPr>
            <p:spPr>
              <a:xfrm>
                <a:off x="6395" y="11323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" name="六边形 6178"/>
              <p:cNvSpPr/>
              <p:nvPr/>
            </p:nvSpPr>
            <p:spPr>
              <a:xfrm>
                <a:off x="0" y="0"/>
                <a:ext cx="755605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E6E6E6"/>
              </a:soli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" name="六边形 6179"/>
              <p:cNvSpPr/>
              <p:nvPr/>
            </p:nvSpPr>
            <p:spPr>
              <a:xfrm>
                <a:off x="44273" y="39387"/>
                <a:ext cx="664106" cy="575062"/>
              </a:xfrm>
              <a:prstGeom prst="hexagon">
                <a:avLst>
                  <a:gd name="adj" fmla="val 28865"/>
                  <a:gd name="vf" fmla="val 115470"/>
                </a:avLst>
              </a:prstGeom>
              <a:solidFill>
                <a:srgbClr val="4C5050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81" name="直接连接符 6180"/>
            <p:cNvSpPr/>
            <p:nvPr/>
          </p:nvSpPr>
          <p:spPr>
            <a:xfrm>
              <a:off x="609600" y="609600"/>
              <a:ext cx="4800600" cy="1"/>
            </a:xfrm>
            <a:prstGeom prst="line">
              <a:avLst/>
            </a:prstGeom>
            <a:ln w="25400" cap="flat" cmpd="sng">
              <a:solidFill>
                <a:srgbClr val="0066CC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6182" name="矩形 6181"/>
            <p:cNvSpPr/>
            <p:nvPr/>
          </p:nvSpPr>
          <p:spPr>
            <a:xfrm>
              <a:off x="1600200" y="76200"/>
              <a:ext cx="158569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2400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TIR</a:t>
              </a:r>
              <a:r>
                <a:rPr lang="en-US" altLang="zh-CN" sz="2400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-EPD</a:t>
              </a:r>
              <a:r>
                <a:rPr lang="zh-CN" altLang="en-US" sz="2400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 </a:t>
              </a:r>
              <a:endParaRPr lang="zh-CN" altLang="en-US" sz="2400" b="1" baseline="0" dirty="0">
                <a:latin typeface="黑体" panose="02010609060101010101" pitchFamily="1" charset="-122"/>
                <a:ea typeface="黑体" panose="02010609060101010101" pitchFamily="1" charset="-122"/>
                <a:sym typeface="Verdana" panose="020B0604030504040204" charset="0"/>
              </a:endParaRPr>
            </a:p>
          </p:txBody>
        </p:sp>
        <p:sp>
          <p:nvSpPr>
            <p:cNvPr id="6183" name="矩形 6182"/>
            <p:cNvSpPr/>
            <p:nvPr/>
          </p:nvSpPr>
          <p:spPr>
            <a:xfrm>
              <a:off x="138757" y="98425"/>
              <a:ext cx="46839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marL="0" indent="0" algn="ctr" eaLnBrk="0" hangingPunct="0"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Verdana" panose="020B0604030504040204" charset="0"/>
                  <a:cs typeface="Verdana" panose="020B0604030504040204" charset="0"/>
                  <a:sym typeface="Verdana" panose="020B0604030504040204" charset="0"/>
                </a:rPr>
                <a:t>3</a:t>
              </a:r>
              <a:r>
                <a:rPr lang="zh-CN" altLang="en-US" dirty="0" smtClean="0">
                  <a:solidFill>
                    <a:srgbClr val="0047A0"/>
                  </a:solidFill>
                </a:rPr>
                <a:t> </a:t>
              </a:r>
              <a:endParaRPr lang="zh-CN" altLang="en-US" sz="24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charset="0"/>
              </a:endParaRP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对象"/>
          <p:cNvSpPr>
            <a:spLocks noChangeAspect="1"/>
          </p:cNvSpPr>
          <p:nvPr/>
        </p:nvSpPr>
        <p:spPr>
          <a:xfrm>
            <a:off x="0" y="238125"/>
            <a:ext cx="9144000" cy="1028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矩形 7170"/>
          <p:cNvSpPr/>
          <p:nvPr/>
        </p:nvSpPr>
        <p:spPr>
          <a:xfrm>
            <a:off x="0" y="65389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2" name="矩形 7171"/>
          <p:cNvSpPr/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曲线"/>
          <p:cNvSpPr/>
          <p:nvPr/>
        </p:nvSpPr>
        <p:spPr>
          <a:xfrm>
            <a:off x="3175" y="963613"/>
            <a:ext cx="9140825" cy="4619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0" y="21525"/>
                </a:moveTo>
                <a:lnTo>
                  <a:pt x="3" y="14325"/>
                </a:lnTo>
                <a:cubicBezTo>
                  <a:pt x="1142" y="11134"/>
                  <a:pt x="4391" y="3711"/>
                  <a:pt x="6868" y="1855"/>
                </a:cubicBezTo>
                <a:cubicBezTo>
                  <a:pt x="9346" y="0"/>
                  <a:pt x="12411" y="1113"/>
                  <a:pt x="14862" y="3043"/>
                </a:cubicBezTo>
                <a:cubicBezTo>
                  <a:pt x="17312" y="5047"/>
                  <a:pt x="20460" y="10540"/>
                  <a:pt x="21585" y="13657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174" name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6072188"/>
            <a:ext cx="1919288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文本框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85800"/>
          </a:xfrm>
          <a:ln/>
        </p:spPr>
        <p:txBody>
          <a:bodyPr vert="horz" wrap="square" anchor="ctr"/>
          <a:lstStyle/>
          <a:p>
            <a:pPr>
              <a:buSzPct val="25000"/>
            </a:pPr>
            <a:endParaRPr sz="2800" kern="1200"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  <p:sp>
        <p:nvSpPr>
          <p:cNvPr id="7176" name="文本框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ln/>
        </p:spPr>
        <p:txBody>
          <a:bodyPr vert="horz" wrap="square" anchor="t"/>
          <a:lstStyle/>
          <a:p>
            <a:pPr marL="342900" indent="-342900" algn="l" defTabSz="914400">
              <a:buClr>
                <a:schemeClr val="hlink"/>
              </a:buClr>
              <a:buSzPct val="25000"/>
              <a:buFont typeface="Wingdings" panose="05000000000000000000" pitchFamily="2" charset="2"/>
              <a:buChar char="v"/>
            </a:pPr>
            <a:endParaRPr sz="2800" kern="1200" dirty="0"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  <p:grpSp>
        <p:nvGrpSpPr>
          <p:cNvPr id="7177" name="组合 7176"/>
          <p:cNvGrpSpPr/>
          <p:nvPr/>
        </p:nvGrpSpPr>
        <p:grpSpPr>
          <a:xfrm>
            <a:off x="1046163" y="2989263"/>
            <a:ext cx="6378575" cy="731837"/>
            <a:chOff x="0" y="0"/>
            <a:chExt cx="5410200" cy="665162"/>
          </a:xfrm>
        </p:grpSpPr>
        <p:grpSp>
          <p:nvGrpSpPr>
            <p:cNvPr id="7178" name="组合 7177"/>
            <p:cNvGrpSpPr/>
            <p:nvPr/>
          </p:nvGrpSpPr>
          <p:grpSpPr>
            <a:xfrm>
              <a:off x="0" y="0"/>
              <a:ext cx="762000" cy="665162"/>
              <a:chOff x="0" y="0"/>
              <a:chExt cx="762000" cy="665162"/>
            </a:xfrm>
          </p:grpSpPr>
          <p:sp>
            <p:nvSpPr>
              <p:cNvPr id="7179" name="六边形 7178"/>
              <p:cNvSpPr/>
              <p:nvPr/>
            </p:nvSpPr>
            <p:spPr>
              <a:xfrm>
                <a:off x="6395" y="11324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0" name="六边形 7179"/>
              <p:cNvSpPr/>
              <p:nvPr/>
            </p:nvSpPr>
            <p:spPr>
              <a:xfrm>
                <a:off x="0" y="0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E6E6E6"/>
              </a:soli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1" name="六边形 7180"/>
              <p:cNvSpPr/>
              <p:nvPr/>
            </p:nvSpPr>
            <p:spPr>
              <a:xfrm>
                <a:off x="44273" y="39388"/>
                <a:ext cx="664106" cy="575062"/>
              </a:xfrm>
              <a:prstGeom prst="hexagon">
                <a:avLst>
                  <a:gd name="adj" fmla="val 28865"/>
                  <a:gd name="vf" fmla="val 115470"/>
                </a:avLst>
              </a:prstGeom>
              <a:solidFill>
                <a:srgbClr val="004747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82" name="直接连接符 7181"/>
            <p:cNvSpPr/>
            <p:nvPr/>
          </p:nvSpPr>
          <p:spPr>
            <a:xfrm>
              <a:off x="609600" y="609600"/>
              <a:ext cx="4800600" cy="1"/>
            </a:xfrm>
            <a:prstGeom prst="line">
              <a:avLst/>
            </a:prstGeom>
            <a:ln w="25400" cap="flat" cmpd="sng">
              <a:solidFill>
                <a:srgbClr val="0066CC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7183" name="矩形 7182"/>
            <p:cNvSpPr/>
            <p:nvPr/>
          </p:nvSpPr>
          <p:spPr>
            <a:xfrm>
              <a:off x="934159" y="137629"/>
              <a:ext cx="4071904" cy="4196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2400" b="1" i="1" dirty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</a:t>
              </a:r>
              <a:r>
                <a:rPr lang="zh-CN" altLang="en-US" sz="2400" b="1" i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aperless </a:t>
              </a:r>
              <a:r>
                <a:rPr lang="zh-CN" altLang="en-US" sz="2400" b="1" i="1" dirty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</a:t>
              </a:r>
              <a:r>
                <a:rPr lang="zh-CN" altLang="en-US" sz="2400" b="1" i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ustoms </a:t>
              </a:r>
              <a:r>
                <a:rPr lang="zh-CN" altLang="en-US" sz="2400" b="1" i="1" dirty="0" smtClean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C</a:t>
              </a:r>
              <a:r>
                <a:rPr lang="zh-CN" altLang="en-US" sz="2400" b="1" i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learance</a:t>
              </a:r>
              <a:endParaRPr lang="zh-CN" altLang="en-US" sz="2400" b="1" i="1" baseline="0" dirty="0">
                <a:latin typeface="黑体" panose="02010609060101010101" pitchFamily="1" charset="-122"/>
                <a:ea typeface="黑体" panose="02010609060101010101" pitchFamily="1" charset="-122"/>
                <a:sym typeface="Verdana" panose="020B0604030504040204" charset="0"/>
              </a:endParaRPr>
            </a:p>
          </p:txBody>
        </p:sp>
        <p:sp>
          <p:nvSpPr>
            <p:cNvPr id="7184" name="矩形 7183"/>
            <p:cNvSpPr/>
            <p:nvPr/>
          </p:nvSpPr>
          <p:spPr>
            <a:xfrm>
              <a:off x="196850" y="98426"/>
              <a:ext cx="352213" cy="4533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algn="ctr" eaLnBrk="0" hangingPunct="0"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Verdana" panose="020B0604030504040204" charset="0"/>
                  <a:cs typeface="Verdana" panose="020B0604030504040204" charset="0"/>
                  <a:sym typeface="Verdana" panose="020B0604030504040204" charset="0"/>
                </a:rPr>
                <a:t>1</a:t>
              </a:r>
              <a:r>
                <a:rPr lang="zh-CN" altLang="en-US" dirty="0">
                  <a:solidFill>
                    <a:srgbClr val="0047A0"/>
                  </a:solidFill>
                </a:rPr>
                <a:t> </a:t>
              </a:r>
              <a:endParaRPr lang="zh-CN" altLang="en-US" sz="24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charset="0"/>
              </a:endParaRPr>
            </a:p>
          </p:txBody>
        </p:sp>
      </p:grpSp>
      <p:sp>
        <p:nvSpPr>
          <p:cNvPr id="7185" name="文本框"/>
          <p:cNvSpPr/>
          <p:nvPr/>
        </p:nvSpPr>
        <p:spPr>
          <a:xfrm>
            <a:off x="7429500" y="0"/>
            <a:ext cx="1409700" cy="2857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marL="0" indent="0" algn="r">
              <a:buNone/>
            </a:pPr>
            <a:r>
              <a:rPr lang="zh-CN" altLang="en-US" sz="1000" b="1" u="sng" dirty="0">
                <a:solidFill>
                  <a:srgbClr val="0066CC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CHINA CUSTOMS</a:t>
            </a:r>
            <a:r>
              <a:rPr lang="zh-CN" altLang="en-US" u="sng" dirty="0">
                <a:solidFill>
                  <a:srgbClr val="0047A0"/>
                </a:solidFill>
              </a:rPr>
              <a:t> </a:t>
            </a:r>
            <a:endParaRPr lang="zh-CN" altLang="en-US" sz="1000" b="1" u="sng" baseline="0" dirty="0">
              <a:solidFill>
                <a:schemeClr val="bg1"/>
              </a:solidFill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对象"/>
          <p:cNvSpPr>
            <a:spLocks noChangeAspect="1"/>
          </p:cNvSpPr>
          <p:nvPr/>
        </p:nvSpPr>
        <p:spPr>
          <a:xfrm>
            <a:off x="0" y="238125"/>
            <a:ext cx="9144000" cy="1028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矩形 8194"/>
          <p:cNvSpPr/>
          <p:nvPr/>
        </p:nvSpPr>
        <p:spPr>
          <a:xfrm>
            <a:off x="0" y="65389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矩形 8195"/>
          <p:cNvSpPr/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曲线"/>
          <p:cNvSpPr/>
          <p:nvPr/>
        </p:nvSpPr>
        <p:spPr>
          <a:xfrm>
            <a:off x="3175" y="963613"/>
            <a:ext cx="9140825" cy="4619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0" y="21525"/>
                </a:moveTo>
                <a:lnTo>
                  <a:pt x="3" y="14325"/>
                </a:lnTo>
                <a:cubicBezTo>
                  <a:pt x="1142" y="11134"/>
                  <a:pt x="4391" y="3711"/>
                  <a:pt x="6868" y="1855"/>
                </a:cubicBezTo>
                <a:cubicBezTo>
                  <a:pt x="9346" y="0"/>
                  <a:pt x="12411" y="1113"/>
                  <a:pt x="14862" y="3043"/>
                </a:cubicBezTo>
                <a:cubicBezTo>
                  <a:pt x="17312" y="5047"/>
                  <a:pt x="20460" y="10540"/>
                  <a:pt x="21585" y="13657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198" name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6072188"/>
            <a:ext cx="1919288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文本框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85800"/>
          </a:xfrm>
          <a:ln/>
        </p:spPr>
        <p:txBody>
          <a:bodyPr vert="horz" wrap="square" anchor="ctr"/>
          <a:lstStyle/>
          <a:p>
            <a:pPr marL="0" indent="0" eaLnBrk="0" hangingPunct="0">
              <a:buSzPct val="25000"/>
            </a:pPr>
            <a:r>
              <a:rPr lang="zh-CN" altLang="en-US" sz="2800" b="1" kern="1200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P</a:t>
            </a:r>
            <a:r>
              <a:rPr lang="zh-CN" altLang="en-US" sz="2800" b="1" kern="1200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aperless </a:t>
            </a:r>
            <a:r>
              <a:rPr lang="zh-CN" altLang="en-US" sz="2800" b="1" kern="1200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</a:t>
            </a:r>
            <a:r>
              <a:rPr lang="zh-CN" altLang="en-US" sz="2800" b="1" kern="1200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ustoms </a:t>
            </a:r>
            <a:r>
              <a:rPr lang="zh-CN" altLang="en-US" sz="2800" b="1" kern="1200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</a:t>
            </a:r>
            <a:r>
              <a:rPr lang="zh-CN" altLang="en-US" sz="2800" b="1" kern="1200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learance</a:t>
            </a:r>
            <a:endParaRPr lang="zh-CN" altLang="en-US" sz="2800" b="1" kern="1200" baseline="0" dirty="0">
              <a:latin typeface="黑体" panose="02010609060101010101" pitchFamily="1" charset="-122"/>
              <a:ea typeface="黑体" panose="02010609060101010101" pitchFamily="1" charset="-122"/>
              <a:sym typeface="Times New Roman" panose="02020603050405020304" charset="0"/>
            </a:endParaRPr>
          </a:p>
        </p:txBody>
      </p:sp>
      <p:grpSp>
        <p:nvGrpSpPr>
          <p:cNvPr id="8200" name="组合 8199"/>
          <p:cNvGrpSpPr/>
          <p:nvPr/>
        </p:nvGrpSpPr>
        <p:grpSpPr>
          <a:xfrm>
            <a:off x="284163" y="1955800"/>
            <a:ext cx="8572500" cy="4156075"/>
            <a:chOff x="0" y="0"/>
            <a:chExt cx="8572558" cy="4155830"/>
          </a:xfrm>
        </p:grpSpPr>
        <p:sp>
          <p:nvSpPr>
            <p:cNvPr id="8201" name="直接连接符 8200"/>
            <p:cNvSpPr/>
            <p:nvPr/>
          </p:nvSpPr>
          <p:spPr>
            <a:xfrm flipH="1">
              <a:off x="0" y="3949315"/>
              <a:ext cx="1883365" cy="1874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2" name="直接连接符 8201"/>
            <p:cNvSpPr/>
            <p:nvPr/>
          </p:nvSpPr>
          <p:spPr>
            <a:xfrm flipH="1">
              <a:off x="1" y="2959644"/>
              <a:ext cx="2770928" cy="1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3" name="直接连接符 8202"/>
            <p:cNvSpPr/>
            <p:nvPr/>
          </p:nvSpPr>
          <p:spPr>
            <a:xfrm flipH="1">
              <a:off x="1" y="1979343"/>
              <a:ext cx="3810026" cy="1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4" name="直接连接符 8203"/>
            <p:cNvSpPr/>
            <p:nvPr/>
          </p:nvSpPr>
          <p:spPr>
            <a:xfrm flipH="1">
              <a:off x="1" y="1000918"/>
              <a:ext cx="4733669" cy="1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5" name="直接连接符 8204"/>
            <p:cNvSpPr/>
            <p:nvPr/>
          </p:nvSpPr>
          <p:spPr>
            <a:xfrm flipH="1" flipV="1">
              <a:off x="1" y="7497"/>
              <a:ext cx="5720452" cy="1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06" name="直接连接符 8205"/>
            <p:cNvSpPr/>
            <p:nvPr/>
          </p:nvSpPr>
          <p:spPr>
            <a:xfrm>
              <a:off x="173183" y="0"/>
              <a:ext cx="1" cy="1029033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8207" name="直接连接符 8206"/>
            <p:cNvSpPr/>
            <p:nvPr/>
          </p:nvSpPr>
          <p:spPr>
            <a:xfrm>
              <a:off x="173183" y="1029033"/>
              <a:ext cx="1" cy="965305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8208" name="直接连接符 8207"/>
            <p:cNvSpPr/>
            <p:nvPr/>
          </p:nvSpPr>
          <p:spPr>
            <a:xfrm>
              <a:off x="173183" y="1994338"/>
              <a:ext cx="1" cy="963430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8209" name="直接连接符 8208"/>
            <p:cNvSpPr/>
            <p:nvPr/>
          </p:nvSpPr>
          <p:spPr>
            <a:xfrm>
              <a:off x="173183" y="2959644"/>
              <a:ext cx="1" cy="963430"/>
            </a:xfrm>
            <a:prstGeom prst="line">
              <a:avLst/>
            </a:prstGeom>
            <a:ln w="9525" cap="flat" cmpd="sng">
              <a:solidFill>
                <a:srgbClr val="0047A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8210" name="矩形 8209"/>
            <p:cNvSpPr/>
            <p:nvPr/>
          </p:nvSpPr>
          <p:spPr>
            <a:xfrm>
              <a:off x="346367" y="271784"/>
              <a:ext cx="2725828" cy="5295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>
                <a:buNone/>
              </a:pPr>
              <a:r>
                <a:rPr lang="zh-CN" altLang="en-US" sz="1500" b="1" i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97.4%  paperless</a:t>
              </a:r>
              <a:endParaRPr lang="zh-CN" altLang="en-US" sz="1500" b="1" i="1" baseline="0" dirty="0">
                <a:solidFill>
                  <a:srgbClr val="0066CC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11" name="矩形 8210"/>
            <p:cNvSpPr/>
            <p:nvPr/>
          </p:nvSpPr>
          <p:spPr>
            <a:xfrm>
              <a:off x="214675" y="1130249"/>
              <a:ext cx="2929679" cy="5295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1500" b="1" i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over 90% </a:t>
              </a:r>
              <a:r>
                <a:rPr lang="zh-CN" altLang="en-US" sz="1500" b="1" i="1" dirty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paperless</a:t>
              </a:r>
              <a:endParaRPr lang="zh-CN" altLang="en-US" sz="1500" b="1" i="1" baseline="0" dirty="0">
                <a:latin typeface="华文仿宋" panose="02010600040101010101" pitchFamily="2" charset="-122"/>
                <a:ea typeface="华文仿宋" panose="02010600040101010101" pitchFamily="2" charset="-122"/>
                <a:sym typeface="Verdana" panose="020B0604030504040204" charset="0"/>
              </a:endParaRPr>
            </a:p>
          </p:txBody>
        </p:sp>
        <p:sp>
          <p:nvSpPr>
            <p:cNvPr id="8212" name="矩形 8211"/>
            <p:cNvSpPr/>
            <p:nvPr/>
          </p:nvSpPr>
          <p:spPr>
            <a:xfrm>
              <a:off x="214675" y="1984966"/>
              <a:ext cx="3153374" cy="96773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1500" b="1" i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 pilot reform of export classification clearance in </a:t>
              </a:r>
            </a:p>
            <a:p>
              <a:pPr marL="0" indent="0" eaLnBrk="0" hangingPunct="0">
                <a:buNone/>
              </a:pPr>
              <a:r>
                <a:rPr lang="zh-CN" altLang="en-US" sz="1500" b="1" i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15 major customs districts</a:t>
              </a:r>
              <a:endParaRPr lang="zh-CN" altLang="en-US" sz="1500" b="1" i="1" baseline="0" dirty="0">
                <a:solidFill>
                  <a:srgbClr val="0066CC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213" name="组合 8212"/>
            <p:cNvGrpSpPr/>
            <p:nvPr/>
          </p:nvGrpSpPr>
          <p:grpSpPr>
            <a:xfrm>
              <a:off x="1951917" y="11246"/>
              <a:ext cx="6620642" cy="3947441"/>
              <a:chOff x="0" y="0"/>
              <a:chExt cx="6620642" cy="3947441"/>
            </a:xfrm>
          </p:grpSpPr>
          <p:sp>
            <p:nvSpPr>
              <p:cNvPr id="8214" name="曲线"/>
              <p:cNvSpPr/>
              <p:nvPr/>
            </p:nvSpPr>
            <p:spPr>
              <a:xfrm>
                <a:off x="5958579" y="0"/>
                <a:ext cx="654846" cy="999043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21600" y="5837"/>
                    </a:moveTo>
                    <a:lnTo>
                      <a:pt x="0" y="21600"/>
                    </a:lnTo>
                    <a:lnTo>
                      <a:pt x="0" y="13913"/>
                    </a:lnTo>
                    <a:lnTo>
                      <a:pt x="21600" y="0"/>
                    </a:lnTo>
                    <a:lnTo>
                      <a:pt x="21600" y="5837"/>
                    </a:lnTo>
                    <a:close/>
                  </a:path>
                </a:pathLst>
              </a:custGeom>
              <a:solidFill>
                <a:srgbClr val="00474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5" name="曲线"/>
              <p:cNvSpPr/>
              <p:nvPr/>
            </p:nvSpPr>
            <p:spPr>
              <a:xfrm>
                <a:off x="2821440" y="0"/>
                <a:ext cx="3799202" cy="639162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17875" y="21600"/>
                    </a:moveTo>
                    <a:lnTo>
                      <a:pt x="0" y="21600"/>
                    </a:lnTo>
                    <a:lnTo>
                      <a:pt x="5393" y="0"/>
                    </a:lnTo>
                    <a:lnTo>
                      <a:pt x="21600" y="0"/>
                    </a:lnTo>
                    <a:lnTo>
                      <a:pt x="17875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6" name="曲线"/>
              <p:cNvSpPr/>
              <p:nvPr/>
            </p:nvSpPr>
            <p:spPr>
              <a:xfrm>
                <a:off x="5300122" y="982175"/>
                <a:ext cx="654847" cy="993420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21600" y="5864"/>
                    </a:moveTo>
                    <a:lnTo>
                      <a:pt x="0" y="21600"/>
                    </a:lnTo>
                    <a:lnTo>
                      <a:pt x="0" y="13976"/>
                    </a:lnTo>
                    <a:lnTo>
                      <a:pt x="21600" y="0"/>
                    </a:lnTo>
                    <a:lnTo>
                      <a:pt x="21600" y="5864"/>
                    </a:lnTo>
                    <a:close/>
                  </a:path>
                </a:pathLst>
              </a:custGeom>
              <a:solidFill>
                <a:srgbClr val="2F47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7" name="曲线"/>
              <p:cNvSpPr/>
              <p:nvPr/>
            </p:nvSpPr>
            <p:spPr>
              <a:xfrm>
                <a:off x="1877953" y="982175"/>
                <a:ext cx="4084232" cy="63728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18135" y="21600"/>
                    </a:moveTo>
                    <a:lnTo>
                      <a:pt x="0" y="21600"/>
                    </a:lnTo>
                    <a:lnTo>
                      <a:pt x="5017" y="0"/>
                    </a:lnTo>
                    <a:lnTo>
                      <a:pt x="21600" y="0"/>
                    </a:lnTo>
                    <a:lnTo>
                      <a:pt x="18135" y="2160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8" name="曲线"/>
              <p:cNvSpPr/>
              <p:nvPr/>
            </p:nvSpPr>
            <p:spPr>
              <a:xfrm>
                <a:off x="4639862" y="1964349"/>
                <a:ext cx="651239" cy="997169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21600" y="5935"/>
                    </a:moveTo>
                    <a:lnTo>
                      <a:pt x="0" y="21600"/>
                    </a:lnTo>
                    <a:lnTo>
                      <a:pt x="0" y="13913"/>
                    </a:lnTo>
                    <a:lnTo>
                      <a:pt x="21600" y="0"/>
                    </a:lnTo>
                    <a:lnTo>
                      <a:pt x="21600" y="5935"/>
                    </a:lnTo>
                    <a:close/>
                  </a:path>
                </a:pathLst>
              </a:custGeom>
              <a:solidFill>
                <a:srgbClr val="002F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9" name="曲线"/>
              <p:cNvSpPr/>
              <p:nvPr/>
            </p:nvSpPr>
            <p:spPr>
              <a:xfrm>
                <a:off x="3983211" y="2948397"/>
                <a:ext cx="656651" cy="999044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21600" y="5935"/>
                    </a:moveTo>
                    <a:lnTo>
                      <a:pt x="0" y="21600"/>
                    </a:lnTo>
                    <a:lnTo>
                      <a:pt x="0" y="13913"/>
                    </a:lnTo>
                    <a:lnTo>
                      <a:pt x="21600" y="0"/>
                    </a:lnTo>
                    <a:lnTo>
                      <a:pt x="21600" y="5935"/>
                    </a:lnTo>
                    <a:close/>
                  </a:path>
                </a:pathLst>
              </a:custGeom>
              <a:solidFill>
                <a:srgbClr val="4C505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0" name="曲线"/>
              <p:cNvSpPr/>
              <p:nvPr/>
            </p:nvSpPr>
            <p:spPr>
              <a:xfrm>
                <a:off x="1804" y="2954021"/>
                <a:ext cx="4638057" cy="637288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18548" y="21600"/>
                    </a:moveTo>
                    <a:lnTo>
                      <a:pt x="0" y="21600"/>
                    </a:lnTo>
                    <a:lnTo>
                      <a:pt x="4419" y="0"/>
                    </a:lnTo>
                    <a:lnTo>
                      <a:pt x="21600" y="0"/>
                    </a:lnTo>
                    <a:lnTo>
                      <a:pt x="18548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1" name="曲线"/>
              <p:cNvSpPr/>
              <p:nvPr/>
            </p:nvSpPr>
            <p:spPr>
              <a:xfrm>
                <a:off x="674693" y="181815"/>
                <a:ext cx="2089019" cy="3214559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0" y="21600"/>
                    </a:moveTo>
                    <a:lnTo>
                      <a:pt x="142" y="20099"/>
                    </a:lnTo>
                    <a:lnTo>
                      <a:pt x="378" y="18663"/>
                    </a:lnTo>
                    <a:lnTo>
                      <a:pt x="663" y="17293"/>
                    </a:lnTo>
                    <a:lnTo>
                      <a:pt x="1042" y="15987"/>
                    </a:lnTo>
                    <a:lnTo>
                      <a:pt x="1468" y="14748"/>
                    </a:lnTo>
                    <a:lnTo>
                      <a:pt x="1965" y="13557"/>
                    </a:lnTo>
                    <a:lnTo>
                      <a:pt x="2510" y="12431"/>
                    </a:lnTo>
                    <a:lnTo>
                      <a:pt x="3102" y="11370"/>
                    </a:lnTo>
                    <a:lnTo>
                      <a:pt x="3742" y="10359"/>
                    </a:lnTo>
                    <a:lnTo>
                      <a:pt x="4405" y="9413"/>
                    </a:lnTo>
                    <a:lnTo>
                      <a:pt x="5092" y="8516"/>
                    </a:lnTo>
                    <a:lnTo>
                      <a:pt x="5802" y="7683"/>
                    </a:lnTo>
                    <a:lnTo>
                      <a:pt x="6513" y="6900"/>
                    </a:lnTo>
                    <a:lnTo>
                      <a:pt x="7247" y="6183"/>
                    </a:lnTo>
                    <a:lnTo>
                      <a:pt x="7957" y="5497"/>
                    </a:lnTo>
                    <a:lnTo>
                      <a:pt x="8692" y="4877"/>
                    </a:lnTo>
                    <a:lnTo>
                      <a:pt x="9378" y="4306"/>
                    </a:lnTo>
                    <a:lnTo>
                      <a:pt x="10065" y="3784"/>
                    </a:lnTo>
                    <a:lnTo>
                      <a:pt x="10728" y="3328"/>
                    </a:lnTo>
                    <a:lnTo>
                      <a:pt x="11368" y="2903"/>
                    </a:lnTo>
                    <a:lnTo>
                      <a:pt x="11960" y="2528"/>
                    </a:lnTo>
                    <a:lnTo>
                      <a:pt x="12505" y="2202"/>
                    </a:lnTo>
                    <a:lnTo>
                      <a:pt x="12978" y="1925"/>
                    </a:lnTo>
                    <a:lnTo>
                      <a:pt x="13428" y="1696"/>
                    </a:lnTo>
                    <a:lnTo>
                      <a:pt x="13784" y="1500"/>
                    </a:lnTo>
                    <a:lnTo>
                      <a:pt x="14092" y="1354"/>
                    </a:lnTo>
                    <a:lnTo>
                      <a:pt x="14305" y="1256"/>
                    </a:lnTo>
                    <a:lnTo>
                      <a:pt x="14447" y="1190"/>
                    </a:lnTo>
                    <a:lnTo>
                      <a:pt x="14494" y="1174"/>
                    </a:lnTo>
                    <a:lnTo>
                      <a:pt x="10042" y="0"/>
                    </a:lnTo>
                    <a:lnTo>
                      <a:pt x="20463" y="456"/>
                    </a:lnTo>
                    <a:lnTo>
                      <a:pt x="21600" y="3915"/>
                    </a:lnTo>
                    <a:lnTo>
                      <a:pt x="18568" y="2675"/>
                    </a:lnTo>
                    <a:lnTo>
                      <a:pt x="18521" y="2675"/>
                    </a:lnTo>
                    <a:lnTo>
                      <a:pt x="18402" y="2708"/>
                    </a:lnTo>
                    <a:lnTo>
                      <a:pt x="18213" y="2757"/>
                    </a:lnTo>
                    <a:lnTo>
                      <a:pt x="17928" y="2822"/>
                    </a:lnTo>
                    <a:lnTo>
                      <a:pt x="17597" y="2903"/>
                    </a:lnTo>
                    <a:lnTo>
                      <a:pt x="17194" y="3018"/>
                    </a:lnTo>
                    <a:lnTo>
                      <a:pt x="16721" y="3164"/>
                    </a:lnTo>
                    <a:lnTo>
                      <a:pt x="16223" y="3344"/>
                    </a:lnTo>
                    <a:lnTo>
                      <a:pt x="15655" y="3556"/>
                    </a:lnTo>
                    <a:lnTo>
                      <a:pt x="15039" y="3801"/>
                    </a:lnTo>
                    <a:lnTo>
                      <a:pt x="14400" y="4078"/>
                    </a:lnTo>
                    <a:lnTo>
                      <a:pt x="13713" y="4404"/>
                    </a:lnTo>
                    <a:lnTo>
                      <a:pt x="13002" y="4763"/>
                    </a:lnTo>
                    <a:lnTo>
                      <a:pt x="12244" y="5187"/>
                    </a:lnTo>
                    <a:lnTo>
                      <a:pt x="11486" y="5644"/>
                    </a:lnTo>
                    <a:lnTo>
                      <a:pt x="10705" y="6166"/>
                    </a:lnTo>
                    <a:lnTo>
                      <a:pt x="9900" y="6721"/>
                    </a:lnTo>
                    <a:lnTo>
                      <a:pt x="9118" y="7341"/>
                    </a:lnTo>
                    <a:lnTo>
                      <a:pt x="8289" y="8026"/>
                    </a:lnTo>
                    <a:lnTo>
                      <a:pt x="7484" y="8777"/>
                    </a:lnTo>
                    <a:lnTo>
                      <a:pt x="6702" y="9576"/>
                    </a:lnTo>
                    <a:lnTo>
                      <a:pt x="5897" y="10441"/>
                    </a:lnTo>
                    <a:lnTo>
                      <a:pt x="5139" y="11370"/>
                    </a:lnTo>
                    <a:lnTo>
                      <a:pt x="4381" y="12382"/>
                    </a:lnTo>
                    <a:lnTo>
                      <a:pt x="3647" y="13459"/>
                    </a:lnTo>
                    <a:lnTo>
                      <a:pt x="2936" y="14617"/>
                    </a:lnTo>
                    <a:lnTo>
                      <a:pt x="2273" y="15857"/>
                    </a:lnTo>
                    <a:lnTo>
                      <a:pt x="1634" y="17162"/>
                    </a:lnTo>
                    <a:lnTo>
                      <a:pt x="1042" y="18549"/>
                    </a:lnTo>
                    <a:lnTo>
                      <a:pt x="497" y="2003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11364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2" name="矩形 8221"/>
              <p:cNvSpPr/>
              <p:nvPr/>
            </p:nvSpPr>
            <p:spPr>
              <a:xfrm>
                <a:off x="2828657" y="639163"/>
                <a:ext cx="3144353" cy="359880"/>
              </a:xfrm>
              <a:prstGeom prst="rect">
                <a:avLst/>
              </a:prstGeom>
              <a:solidFill>
                <a:srgbClr val="007070"/>
              </a:solidFill>
              <a:ln w="9525">
                <a:noFill/>
              </a:ln>
            </p:spPr>
            <p:txBody>
              <a:bodyPr vert="horz" wrap="none" anchor="ctr"/>
              <a:lstStyle/>
              <a:p>
                <a:pPr marL="0" indent="0" algn="ctr" eaLnBrk="0" hangingPunct="0">
                  <a:buNone/>
                </a:pPr>
                <a:r>
                  <a:rPr lang="zh-CN" altLang="en-US" sz="1600" b="1" i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2017</a:t>
                </a:r>
                <a:endParaRPr lang="zh-CN" altLang="en-US" sz="1600" b="1" i="1" baseline="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23" name="矩形 8222"/>
              <p:cNvSpPr/>
              <p:nvPr/>
            </p:nvSpPr>
            <p:spPr>
              <a:xfrm>
                <a:off x="1879758" y="1619463"/>
                <a:ext cx="3427579" cy="352383"/>
              </a:xfrm>
              <a:prstGeom prst="rect">
                <a:avLst/>
              </a:prstGeom>
              <a:solidFill>
                <a:srgbClr val="4A7000"/>
              </a:solidFill>
              <a:ln w="9525">
                <a:noFill/>
              </a:ln>
            </p:spPr>
            <p:txBody>
              <a:bodyPr vert="horz" wrap="none" anchor="ctr"/>
              <a:lstStyle/>
              <a:p>
                <a:pPr marL="0" indent="0" algn="ctr" eaLnBrk="0" hangingPunct="0">
                  <a:buNone/>
                </a:pPr>
                <a:r>
                  <a:rPr lang="zh-CN" altLang="en-US" sz="1600" b="1" i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2015</a:t>
                </a:r>
                <a:endParaRPr lang="zh-CN" altLang="en-US" sz="1600" b="1" i="1" baseline="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24" name="曲线"/>
              <p:cNvSpPr/>
              <p:nvPr/>
            </p:nvSpPr>
            <p:spPr>
              <a:xfrm>
                <a:off x="941683" y="1964349"/>
                <a:ext cx="4356634" cy="642911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/>
                <a:rect l="txL" t="txT" r="txR" b="txB"/>
                <a:pathLst>
                  <a:path w="21600" h="21600">
                    <a:moveTo>
                      <a:pt x="18372" y="21600"/>
                    </a:moveTo>
                    <a:lnTo>
                      <a:pt x="0" y="21600"/>
                    </a:lnTo>
                    <a:lnTo>
                      <a:pt x="4703" y="0"/>
                    </a:lnTo>
                    <a:lnTo>
                      <a:pt x="21600" y="0"/>
                    </a:lnTo>
                    <a:lnTo>
                      <a:pt x="18372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5" name="矩形 8224"/>
              <p:cNvSpPr/>
              <p:nvPr/>
            </p:nvSpPr>
            <p:spPr>
              <a:xfrm>
                <a:off x="945291" y="2605386"/>
                <a:ext cx="3709001" cy="352383"/>
              </a:xfrm>
              <a:prstGeom prst="rect">
                <a:avLst/>
              </a:prstGeom>
              <a:solidFill>
                <a:srgbClr val="004A95"/>
              </a:solidFill>
              <a:ln w="9525">
                <a:noFill/>
              </a:ln>
            </p:spPr>
            <p:txBody>
              <a:bodyPr vert="horz" wrap="none" anchor="ctr"/>
              <a:lstStyle/>
              <a:p>
                <a:pPr marL="0" indent="0" algn="ctr" eaLnBrk="0" hangingPunct="0">
                  <a:buNone/>
                </a:pPr>
                <a:r>
                  <a:rPr lang="zh-CN" altLang="en-US" sz="1600" b="1" i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2009-2012</a:t>
                </a:r>
                <a:endParaRPr lang="zh-CN" altLang="en-US" sz="1600" b="1" i="1" baseline="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26" name="矩形 8225"/>
              <p:cNvSpPr/>
              <p:nvPr/>
            </p:nvSpPr>
            <p:spPr>
              <a:xfrm>
                <a:off x="0" y="3593184"/>
                <a:ext cx="3992228" cy="350508"/>
              </a:xfrm>
              <a:prstGeom prst="rect">
                <a:avLst/>
              </a:prstGeom>
              <a:solidFill>
                <a:srgbClr val="797D7D"/>
              </a:solidFill>
              <a:ln w="9525">
                <a:noFill/>
              </a:ln>
            </p:spPr>
            <p:txBody>
              <a:bodyPr vert="horz" wrap="none" anchor="ctr"/>
              <a:lstStyle/>
              <a:p>
                <a:pPr marL="0" indent="0" algn="ctr" eaLnBrk="0" hangingPunct="0">
                  <a:buNone/>
                </a:pPr>
                <a:r>
                  <a:rPr lang="zh-CN" altLang="en-US" sz="1600" b="1" i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2001-2002</a:t>
                </a:r>
                <a:endParaRPr lang="zh-CN" altLang="en-US" sz="1600" b="1" i="1" baseline="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227" name="矩形 8226"/>
            <p:cNvSpPr/>
            <p:nvPr/>
          </p:nvSpPr>
          <p:spPr>
            <a:xfrm>
              <a:off x="144320" y="2969015"/>
              <a:ext cx="3003643" cy="118681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1500" b="1" i="1" dirty="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</a:t>
              </a:r>
              <a:r>
                <a:rPr lang="zh-CN" altLang="en-US" sz="1500" b="1" i="1" dirty="0">
                  <a:cs typeface="Arial" panose="020B0604020202020204" pitchFamily="34" charset="0"/>
                  <a:sym typeface="Arial" panose="020B0604020202020204" pitchFamily="34" charset="0"/>
                </a:rPr>
                <a:t>he concept of "paperless customs clearance"</a:t>
              </a:r>
            </a:p>
            <a:p>
              <a:pPr marL="0" indent="0" eaLnBrk="0" hangingPunct="0">
                <a:buNone/>
              </a:pPr>
              <a:r>
                <a:rPr lang="zh-CN" altLang="en-US" sz="1500" b="1" i="1" baseline="0" dirty="0">
                  <a:ea typeface="华文仿宋" panose="02010600040101010101" pitchFamily="2" charset="-122"/>
                  <a:sym typeface="Verdana" panose="020B0604030504040204" charset="0"/>
                </a:rPr>
                <a:t>was raised</a:t>
              </a: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对象"/>
          <p:cNvSpPr>
            <a:spLocks noChangeAspect="1"/>
          </p:cNvSpPr>
          <p:nvPr/>
        </p:nvSpPr>
        <p:spPr>
          <a:xfrm>
            <a:off x="0" y="238125"/>
            <a:ext cx="9144000" cy="1028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矩形 16386"/>
          <p:cNvSpPr/>
          <p:nvPr/>
        </p:nvSpPr>
        <p:spPr>
          <a:xfrm>
            <a:off x="0" y="65389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矩形 16387"/>
          <p:cNvSpPr/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曲线"/>
          <p:cNvSpPr/>
          <p:nvPr/>
        </p:nvSpPr>
        <p:spPr>
          <a:xfrm>
            <a:off x="3175" y="963613"/>
            <a:ext cx="9140825" cy="4619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0" y="21525"/>
                </a:moveTo>
                <a:lnTo>
                  <a:pt x="3" y="14325"/>
                </a:lnTo>
                <a:cubicBezTo>
                  <a:pt x="1142" y="11134"/>
                  <a:pt x="4391" y="3711"/>
                  <a:pt x="6868" y="1855"/>
                </a:cubicBezTo>
                <a:cubicBezTo>
                  <a:pt x="9346" y="0"/>
                  <a:pt x="12411" y="1113"/>
                  <a:pt x="14862" y="3043"/>
                </a:cubicBezTo>
                <a:cubicBezTo>
                  <a:pt x="17312" y="5047"/>
                  <a:pt x="20460" y="10540"/>
                  <a:pt x="21585" y="13657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390" name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6072188"/>
            <a:ext cx="1919288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文本框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85800"/>
          </a:xfrm>
          <a:ln/>
        </p:spPr>
        <p:txBody>
          <a:bodyPr vert="horz" wrap="square" anchor="ctr"/>
          <a:lstStyle/>
          <a:p>
            <a:pPr>
              <a:buSzPct val="25000"/>
            </a:pPr>
            <a:endParaRPr sz="2800" kern="1200"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  <p:sp>
        <p:nvSpPr>
          <p:cNvPr id="16392" name="文本框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ln/>
        </p:spPr>
        <p:txBody>
          <a:bodyPr vert="horz" wrap="square" anchor="t"/>
          <a:lstStyle/>
          <a:p>
            <a:pPr marL="342900" indent="-342900" algn="l" defTabSz="914400">
              <a:buSzPct val="25000"/>
            </a:pPr>
            <a:endParaRPr sz="2800" kern="1200" dirty="0"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  <p:grpSp>
        <p:nvGrpSpPr>
          <p:cNvPr id="16393" name="组合 16392"/>
          <p:cNvGrpSpPr/>
          <p:nvPr/>
        </p:nvGrpSpPr>
        <p:grpSpPr>
          <a:xfrm>
            <a:off x="1981200" y="3068638"/>
            <a:ext cx="5410200" cy="665162"/>
            <a:chOff x="0" y="0"/>
            <a:chExt cx="5410200" cy="665162"/>
          </a:xfrm>
        </p:grpSpPr>
        <p:grpSp>
          <p:nvGrpSpPr>
            <p:cNvPr id="16394" name="组合 16393"/>
            <p:cNvGrpSpPr/>
            <p:nvPr/>
          </p:nvGrpSpPr>
          <p:grpSpPr>
            <a:xfrm>
              <a:off x="0" y="0"/>
              <a:ext cx="762000" cy="665162"/>
              <a:chOff x="0" y="0"/>
              <a:chExt cx="762000" cy="665162"/>
            </a:xfrm>
          </p:grpSpPr>
          <p:sp>
            <p:nvSpPr>
              <p:cNvPr id="16395" name="六边形 16394"/>
              <p:cNvSpPr/>
              <p:nvPr/>
            </p:nvSpPr>
            <p:spPr>
              <a:xfrm>
                <a:off x="6395" y="11323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6" name="六边形 16395"/>
              <p:cNvSpPr/>
              <p:nvPr/>
            </p:nvSpPr>
            <p:spPr>
              <a:xfrm>
                <a:off x="0" y="0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E6E6E6"/>
              </a:soli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7" name="六边形 16396"/>
              <p:cNvSpPr/>
              <p:nvPr/>
            </p:nvSpPr>
            <p:spPr>
              <a:xfrm>
                <a:off x="44273" y="39387"/>
                <a:ext cx="664106" cy="575062"/>
              </a:xfrm>
              <a:prstGeom prst="hexagon">
                <a:avLst>
                  <a:gd name="adj" fmla="val 28865"/>
                  <a:gd name="vf" fmla="val 115470"/>
                </a:avLst>
              </a:prstGeom>
              <a:solidFill>
                <a:srgbClr val="004747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398" name="直接连接符 16397"/>
            <p:cNvSpPr/>
            <p:nvPr/>
          </p:nvSpPr>
          <p:spPr>
            <a:xfrm>
              <a:off x="609600" y="609599"/>
              <a:ext cx="4800600" cy="1"/>
            </a:xfrm>
            <a:prstGeom prst="line">
              <a:avLst/>
            </a:prstGeom>
            <a:ln w="25400" cap="flat" cmpd="sng">
              <a:solidFill>
                <a:srgbClr val="0066CC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16399" name="矩形 16398"/>
            <p:cNvSpPr/>
            <p:nvPr/>
          </p:nvSpPr>
          <p:spPr>
            <a:xfrm>
              <a:off x="1600200" y="76200"/>
              <a:ext cx="271879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CTOP 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zh-CN" altLang="en-US" sz="24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Initiative</a:t>
              </a:r>
              <a:endParaRPr lang="zh-CN" altLang="en-US" sz="2400" b="1" baseline="0" dirty="0">
                <a:latin typeface="黑体" panose="02010609060101010101" pitchFamily="1" charset="-122"/>
                <a:ea typeface="黑体" panose="02010609060101010101" pitchFamily="1" charset="-122"/>
                <a:sym typeface="Verdana" panose="020B0604030504040204" charset="0"/>
              </a:endParaRPr>
            </a:p>
          </p:txBody>
        </p:sp>
        <p:sp>
          <p:nvSpPr>
            <p:cNvPr id="16400" name="矩形 16399"/>
            <p:cNvSpPr/>
            <p:nvPr/>
          </p:nvSpPr>
          <p:spPr>
            <a:xfrm>
              <a:off x="196850" y="98425"/>
              <a:ext cx="35221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algn="ctr" eaLnBrk="0" hangingPunct="0">
                <a:buNone/>
              </a:pPr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 </a:t>
              </a:r>
              <a:endParaRPr lang="zh-CN" altLang="en-US" sz="2400" b="1" baseline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charset="0"/>
              </a:endParaRPr>
            </a:p>
          </p:txBody>
        </p:sp>
      </p:grpSp>
      <p:sp>
        <p:nvSpPr>
          <p:cNvPr id="16401" name="文本框"/>
          <p:cNvSpPr/>
          <p:nvPr/>
        </p:nvSpPr>
        <p:spPr>
          <a:xfrm>
            <a:off x="7429500" y="0"/>
            <a:ext cx="1409700" cy="2857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marL="0" indent="0" algn="r">
              <a:buNone/>
            </a:pPr>
            <a:r>
              <a:rPr lang="zh-CN" altLang="en-US" sz="1000" b="1" i="1" u="sng" dirty="0">
                <a:solidFill>
                  <a:srgbClr val="0066CC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CHINA CUSTOMS</a:t>
            </a:r>
            <a:r>
              <a:rPr lang="zh-CN" altLang="en-US" dirty="0">
                <a:solidFill>
                  <a:srgbClr val="0047A0"/>
                </a:solidFill>
              </a:rPr>
              <a:t> </a:t>
            </a:r>
            <a:endParaRPr lang="zh-CN" altLang="en-US" sz="1000" b="1" i="1" baseline="0" dirty="0">
              <a:solidFill>
                <a:schemeClr val="bg1"/>
              </a:solidFill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对象"/>
          <p:cNvSpPr>
            <a:spLocks noChangeAspect="1"/>
          </p:cNvSpPr>
          <p:nvPr/>
        </p:nvSpPr>
        <p:spPr>
          <a:xfrm>
            <a:off x="0" y="238125"/>
            <a:ext cx="9144000" cy="1028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矩形 18434"/>
          <p:cNvSpPr/>
          <p:nvPr/>
        </p:nvSpPr>
        <p:spPr>
          <a:xfrm>
            <a:off x="0" y="65389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矩形 18435"/>
          <p:cNvSpPr/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曲线"/>
          <p:cNvSpPr/>
          <p:nvPr/>
        </p:nvSpPr>
        <p:spPr>
          <a:xfrm>
            <a:off x="3175" y="963613"/>
            <a:ext cx="9140825" cy="4619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0" y="21525"/>
                </a:moveTo>
                <a:lnTo>
                  <a:pt x="3" y="14325"/>
                </a:lnTo>
                <a:cubicBezTo>
                  <a:pt x="1142" y="11134"/>
                  <a:pt x="4391" y="3711"/>
                  <a:pt x="6868" y="1855"/>
                </a:cubicBezTo>
                <a:cubicBezTo>
                  <a:pt x="9346" y="0"/>
                  <a:pt x="12411" y="1113"/>
                  <a:pt x="14862" y="3043"/>
                </a:cubicBezTo>
                <a:cubicBezTo>
                  <a:pt x="17312" y="5047"/>
                  <a:pt x="20460" y="10540"/>
                  <a:pt x="21585" y="13657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38" name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6072188"/>
            <a:ext cx="1919288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文本框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85800"/>
          </a:xfrm>
          <a:ln/>
        </p:spPr>
        <p:txBody>
          <a:bodyPr vert="horz" wrap="square" anchor="ctr"/>
          <a:lstStyle/>
          <a:p>
            <a:pPr marL="0" indent="0">
              <a:buSzPct val="25000"/>
            </a:pPr>
            <a:r>
              <a:rPr lang="en-US" altLang="zh-CN" sz="2800" b="1" kern="1200">
                <a:solidFill>
                  <a:srgbClr val="0066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 charset="0"/>
              </a:rPr>
              <a:t>CR-Express Network</a:t>
            </a:r>
            <a:r>
              <a:rPr lang="en-US" altLang="zh-CN" sz="2800" kern="1200">
                <a:latin typeface="Verdana" panose="020B0604030504040204" charset="0"/>
                <a:ea typeface="宋体" panose="02010600030101010101" pitchFamily="2" charset="-122"/>
                <a:sym typeface="Verdana" panose="020B0604030504040204" charset="0"/>
              </a:rPr>
              <a:t> </a:t>
            </a:r>
            <a:endParaRPr lang="en-US" altLang="zh-CN" sz="2800" b="1" kern="1200" baseline="0">
              <a:latin typeface="Verdana" panose="020B0604030504040204" charset="0"/>
              <a:ea typeface="宋体" panose="02010600030101010101" pitchFamily="2" charset="-122"/>
              <a:sym typeface="Times New Roman" panose="02020603050405020304" charset="0"/>
            </a:endParaRPr>
          </a:p>
        </p:txBody>
      </p:sp>
      <p:pic>
        <p:nvPicPr>
          <p:cNvPr id="18440" name="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" y="1176338"/>
            <a:ext cx="9072562" cy="532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3313" descr="7804236831480638422163.png"/>
          <p:cNvPicPr>
            <a:picLocks noChangeAspect="1"/>
          </p:cNvPicPr>
          <p:nvPr/>
        </p:nvPicPr>
        <p:blipFill>
          <a:blip r:embed="rId2"/>
          <a:srcRect r="18581"/>
          <a:stretch>
            <a:fillRect/>
          </a:stretch>
        </p:blipFill>
        <p:spPr>
          <a:xfrm>
            <a:off x="3938588" y="1420813"/>
            <a:ext cx="2408237" cy="176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3314" descr="4-1"/>
          <p:cNvPicPr>
            <a:picLocks noChangeAspect="1"/>
          </p:cNvPicPr>
          <p:nvPr/>
        </p:nvPicPr>
        <p:blipFill>
          <a:blip r:embed="rId3"/>
          <a:srcRect l="-15103" r="-20050"/>
          <a:stretch>
            <a:fillRect/>
          </a:stretch>
        </p:blipFill>
        <p:spPr>
          <a:xfrm>
            <a:off x="2800350" y="1916113"/>
            <a:ext cx="655638" cy="684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矩形 13316"/>
          <p:cNvSpPr/>
          <p:nvPr/>
        </p:nvSpPr>
        <p:spPr>
          <a:xfrm>
            <a:off x="2252663" y="2659063"/>
            <a:ext cx="1685925" cy="503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/>
            <a:r>
              <a:rPr lang="en-US" altLang="zh-CN" sz="1000" dirty="0">
                <a:solidFill>
                  <a:srgbClr val="262626"/>
                </a:solidFill>
                <a:latin typeface="Arial" panose="020B0604020202020204" pitchFamily="34" charset="0"/>
              </a:rPr>
              <a:t>Hand-held Security and Smart Lock Reader</a:t>
            </a:r>
          </a:p>
        </p:txBody>
      </p:sp>
      <p:sp>
        <p:nvSpPr>
          <p:cNvPr id="19461" name="矩形 13317"/>
          <p:cNvSpPr/>
          <p:nvPr/>
        </p:nvSpPr>
        <p:spPr>
          <a:xfrm>
            <a:off x="4140200" y="1317625"/>
            <a:ext cx="1143000" cy="312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/>
            <a:r>
              <a:rPr lang="en-US" altLang="zh-CN" sz="1000" dirty="0">
                <a:solidFill>
                  <a:srgbClr val="262626"/>
                </a:solidFill>
                <a:latin typeface="Arial" panose="020B0604020202020204" pitchFamily="34" charset="0"/>
              </a:rPr>
              <a:t>seal the lock</a:t>
            </a:r>
          </a:p>
        </p:txBody>
      </p:sp>
      <p:sp>
        <p:nvSpPr>
          <p:cNvPr id="19462" name="矩形 13318"/>
          <p:cNvSpPr/>
          <p:nvPr/>
        </p:nvSpPr>
        <p:spPr>
          <a:xfrm>
            <a:off x="4335463" y="4102100"/>
            <a:ext cx="884237" cy="69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/>
            <a:r>
              <a:rPr lang="en-US" altLang="zh-CN" sz="1000" dirty="0">
                <a:solidFill>
                  <a:srgbClr val="262626"/>
                </a:solidFill>
                <a:latin typeface="Arial" panose="020B0604020202020204" pitchFamily="34" charset="0"/>
              </a:rPr>
              <a:t>Data Exchange Platform</a:t>
            </a:r>
          </a:p>
        </p:txBody>
      </p:sp>
      <p:sp>
        <p:nvSpPr>
          <p:cNvPr id="19463" name="直接连接符 13319"/>
          <p:cNvSpPr/>
          <p:nvPr/>
        </p:nvSpPr>
        <p:spPr>
          <a:xfrm>
            <a:off x="2271713" y="2168525"/>
            <a:ext cx="415925" cy="0"/>
          </a:xfrm>
          <a:prstGeom prst="line">
            <a:avLst/>
          </a:prstGeom>
          <a:ln w="38100" cap="flat" cmpd="sng">
            <a:solidFill>
              <a:srgbClr val="37609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9464" name="图片 13320" descr="23949245614806384221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000">
            <a:off x="3413125" y="1955800"/>
            <a:ext cx="62865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图片 13321" descr="10724447148063842216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5" y="3883025"/>
            <a:ext cx="355600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图片 13322" descr="10724447148063842216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313" y="3865563"/>
            <a:ext cx="355600" cy="56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直接连接符 13323"/>
          <p:cNvSpPr/>
          <p:nvPr/>
        </p:nvSpPr>
        <p:spPr>
          <a:xfrm>
            <a:off x="2479675" y="3235325"/>
            <a:ext cx="868363" cy="677863"/>
          </a:xfrm>
          <a:prstGeom prst="line">
            <a:avLst/>
          </a:prstGeom>
          <a:ln w="38100" cap="flat" cmpd="sng">
            <a:solidFill>
              <a:srgbClr val="37609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9468" name="图片 13324" descr="http://pic.58pic.com/58pic/16/60/46/20b58PICdJs_10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25" y="2108200"/>
            <a:ext cx="669925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矩形 13325"/>
          <p:cNvSpPr/>
          <p:nvPr/>
        </p:nvSpPr>
        <p:spPr>
          <a:xfrm>
            <a:off x="615950" y="2557463"/>
            <a:ext cx="817563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/>
            <a:r>
              <a:rPr lang="en-US" altLang="zh-CN" sz="800" b="1" dirty="0">
                <a:solidFill>
                  <a:srgbClr val="262626"/>
                </a:solidFill>
                <a:latin typeface="Arial" panose="020B0604020202020204" pitchFamily="34" charset="0"/>
              </a:rPr>
              <a:t>International mail</a:t>
            </a:r>
          </a:p>
        </p:txBody>
      </p:sp>
      <p:pic>
        <p:nvPicPr>
          <p:cNvPr id="19470" name="图片 13326" descr="http://www.dhl8.cn/upload/tab-guo-nei-kuai-di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63" y="1270000"/>
            <a:ext cx="806450" cy="52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1" name="矩形 13327"/>
          <p:cNvSpPr/>
          <p:nvPr/>
        </p:nvSpPr>
        <p:spPr>
          <a:xfrm>
            <a:off x="700088" y="1744663"/>
            <a:ext cx="557212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/>
            <a:r>
              <a:rPr lang="en-US" altLang="zh-CN" sz="800" b="1" dirty="0">
                <a:solidFill>
                  <a:srgbClr val="262626"/>
                </a:solidFill>
                <a:latin typeface="Arial" panose="020B0604020202020204" pitchFamily="34" charset="0"/>
              </a:rPr>
              <a:t>waybill</a:t>
            </a:r>
          </a:p>
        </p:txBody>
      </p:sp>
      <p:pic>
        <p:nvPicPr>
          <p:cNvPr id="19472" name="图片 13328" descr="http://www.itianxun.cn/UploadFile/2011071916083847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538" y="1330325"/>
            <a:ext cx="574675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3" name="矩形 13329"/>
          <p:cNvSpPr/>
          <p:nvPr/>
        </p:nvSpPr>
        <p:spPr>
          <a:xfrm>
            <a:off x="1395413" y="1746250"/>
            <a:ext cx="855662" cy="42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/>
            <a:r>
              <a:rPr lang="en-US" altLang="zh-CN" sz="800" b="1" dirty="0">
                <a:solidFill>
                  <a:srgbClr val="262626"/>
                </a:solidFill>
                <a:latin typeface="Arial" panose="020B0604020202020204" pitchFamily="34" charset="0"/>
              </a:rPr>
              <a:t>Scanner image</a:t>
            </a:r>
          </a:p>
        </p:txBody>
      </p:sp>
      <p:pic>
        <p:nvPicPr>
          <p:cNvPr id="19474" name="图片 13330" descr="http://i5.hexunimg.cn/2016-03-29/18301220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6225" y="2105025"/>
            <a:ext cx="433388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5" name="矩形 13331"/>
          <p:cNvSpPr/>
          <p:nvPr/>
        </p:nvSpPr>
        <p:spPr>
          <a:xfrm>
            <a:off x="1395413" y="2555875"/>
            <a:ext cx="855662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/>
            <a:r>
              <a:rPr lang="en-US" altLang="zh-CN" sz="800" b="1" dirty="0">
                <a:solidFill>
                  <a:srgbClr val="262626"/>
                </a:solidFill>
                <a:latin typeface="Arial" panose="020B0604020202020204" pitchFamily="34" charset="0"/>
              </a:rPr>
              <a:t>inspection documents</a:t>
            </a:r>
          </a:p>
        </p:txBody>
      </p:sp>
      <p:sp>
        <p:nvSpPr>
          <p:cNvPr id="19476" name="圆角矩形 13332"/>
          <p:cNvSpPr/>
          <p:nvPr/>
        </p:nvSpPr>
        <p:spPr>
          <a:xfrm>
            <a:off x="523875" y="1185863"/>
            <a:ext cx="1616075" cy="168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F7F7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pPr eaLnBrk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9477" name="矩形 13333"/>
          <p:cNvSpPr/>
          <p:nvPr/>
        </p:nvSpPr>
        <p:spPr>
          <a:xfrm>
            <a:off x="1692275" y="6076950"/>
            <a:ext cx="1257300" cy="31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/>
            <a:r>
              <a:rPr lang="en-US" altLang="zh-CN" sz="1000" b="1" dirty="0">
                <a:solidFill>
                  <a:srgbClr val="262626"/>
                </a:solidFill>
                <a:latin typeface="Arial" panose="020B0604020202020204" pitchFamily="34" charset="0"/>
              </a:rPr>
              <a:t>hand-held reader</a:t>
            </a:r>
          </a:p>
        </p:txBody>
      </p:sp>
      <p:pic>
        <p:nvPicPr>
          <p:cNvPr id="19478" name="图片 13334" descr="26180595148063842216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680000">
            <a:off x="2967038" y="5137150"/>
            <a:ext cx="654050" cy="96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9" name="图片 13335" descr="1032953791480638422178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275" y="2870200"/>
            <a:ext cx="2601913" cy="1509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0" name="直接连接符 13336"/>
          <p:cNvSpPr/>
          <p:nvPr/>
        </p:nvSpPr>
        <p:spPr>
          <a:xfrm>
            <a:off x="8051800" y="2432050"/>
            <a:ext cx="279400" cy="233363"/>
          </a:xfrm>
          <a:prstGeom prst="line">
            <a:avLst/>
          </a:prstGeom>
          <a:ln w="38100" cap="flat" cmpd="sng">
            <a:solidFill>
              <a:srgbClr val="37609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1" name="直接连接符 13340"/>
          <p:cNvSpPr/>
          <p:nvPr/>
        </p:nvSpPr>
        <p:spPr>
          <a:xfrm>
            <a:off x="3810000" y="4429125"/>
            <a:ext cx="403225" cy="596900"/>
          </a:xfrm>
          <a:prstGeom prst="line">
            <a:avLst/>
          </a:prstGeom>
          <a:ln w="38100" cap="flat" cmpd="sng">
            <a:solidFill>
              <a:srgbClr val="37609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82" name="矩形 13342"/>
          <p:cNvSpPr/>
          <p:nvPr/>
        </p:nvSpPr>
        <p:spPr>
          <a:xfrm>
            <a:off x="2051050" y="1222375"/>
            <a:ext cx="2116138" cy="3635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/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</a:rPr>
              <a:t>Customs office of departure</a:t>
            </a:r>
          </a:p>
        </p:txBody>
      </p:sp>
      <p:pic>
        <p:nvPicPr>
          <p:cNvPr id="19483" name="图片 13343" descr="4-1"/>
          <p:cNvPicPr>
            <a:picLocks noChangeAspect="1"/>
          </p:cNvPicPr>
          <p:nvPr/>
        </p:nvPicPr>
        <p:blipFill>
          <a:blip r:embed="rId3"/>
          <a:srcRect l="-15103" r="-20050"/>
          <a:stretch>
            <a:fillRect/>
          </a:stretch>
        </p:blipFill>
        <p:spPr>
          <a:xfrm>
            <a:off x="2400300" y="5313363"/>
            <a:ext cx="655638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4" name="图片 13344" descr="7804236831480638422163.png"/>
          <p:cNvPicPr>
            <a:picLocks noChangeAspect="1"/>
          </p:cNvPicPr>
          <p:nvPr/>
        </p:nvPicPr>
        <p:blipFill>
          <a:blip r:embed="rId2"/>
          <a:srcRect r="18581"/>
          <a:stretch>
            <a:fillRect/>
          </a:stretch>
        </p:blipFill>
        <p:spPr>
          <a:xfrm>
            <a:off x="3976688" y="4975225"/>
            <a:ext cx="2408237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5" name="矩形 13346"/>
          <p:cNvSpPr/>
          <p:nvPr/>
        </p:nvSpPr>
        <p:spPr>
          <a:xfrm>
            <a:off x="3863975" y="4906963"/>
            <a:ext cx="1143000" cy="312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/>
            <a:r>
              <a:rPr lang="en-US" altLang="zh-CN" sz="1000" dirty="0">
                <a:solidFill>
                  <a:srgbClr val="262626"/>
                </a:solidFill>
                <a:latin typeface="Arial" panose="020B0604020202020204" pitchFamily="34" charset="0"/>
              </a:rPr>
              <a:t>unseal the lock</a:t>
            </a:r>
          </a:p>
        </p:txBody>
      </p:sp>
      <p:sp>
        <p:nvSpPr>
          <p:cNvPr id="19486" name="直接连接符 13347"/>
          <p:cNvSpPr/>
          <p:nvPr/>
        </p:nvSpPr>
        <p:spPr>
          <a:xfrm flipH="1">
            <a:off x="3876675" y="2578100"/>
            <a:ext cx="3248025" cy="1438275"/>
          </a:xfrm>
          <a:prstGeom prst="line">
            <a:avLst/>
          </a:prstGeom>
          <a:ln w="38100" cap="flat" cmpd="sng">
            <a:solidFill>
              <a:srgbClr val="37609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487" name="矩形 13348"/>
          <p:cNvSpPr/>
          <p:nvPr/>
        </p:nvSpPr>
        <p:spPr>
          <a:xfrm>
            <a:off x="6588125" y="5349875"/>
            <a:ext cx="2427288" cy="2462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/>
            <a:r>
              <a:rPr lang="en-US" altLang="zh-CN" sz="1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All Customs En route</a:t>
            </a:r>
            <a:endParaRPr lang="en-US" altLang="zh-CN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8" name="矩形 13349"/>
          <p:cNvSpPr/>
          <p:nvPr/>
        </p:nvSpPr>
        <p:spPr>
          <a:xfrm>
            <a:off x="2530475" y="285750"/>
            <a:ext cx="309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/>
            <a:endParaRPr lang="en-US" altLang="x-none" sz="1000" dirty="0">
              <a:solidFill>
                <a:srgbClr val="000000"/>
              </a:solidFill>
              <a:latin typeface="Calibri" panose="020F0502020204030204" pitchFamily="2" charset="0"/>
            </a:endParaRPr>
          </a:p>
        </p:txBody>
      </p:sp>
      <p:pic>
        <p:nvPicPr>
          <p:cNvPr id="19489" name="图片 36"/>
          <p:cNvPicPr>
            <a:picLocks noChangeAspect="1"/>
          </p:cNvPicPr>
          <p:nvPr/>
        </p:nvPicPr>
        <p:blipFill>
          <a:blip r:embed="rId12"/>
          <a:srcRect l="35037" r="36613"/>
          <a:stretch>
            <a:fillRect/>
          </a:stretch>
        </p:blipFill>
        <p:spPr>
          <a:xfrm>
            <a:off x="4002088" y="1587500"/>
            <a:ext cx="371475" cy="982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0" name="图片 37"/>
          <p:cNvPicPr>
            <a:picLocks noChangeAspect="1"/>
          </p:cNvPicPr>
          <p:nvPr/>
        </p:nvPicPr>
        <p:blipFill>
          <a:blip r:embed="rId13"/>
          <a:srcRect l="35037" r="36613"/>
          <a:stretch>
            <a:fillRect/>
          </a:stretch>
        </p:blipFill>
        <p:spPr>
          <a:xfrm>
            <a:off x="4010025" y="5210175"/>
            <a:ext cx="347663" cy="91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1" name="图片 38"/>
          <p:cNvPicPr>
            <a:picLocks noChangeAspect="1"/>
          </p:cNvPicPr>
          <p:nvPr/>
        </p:nvPicPr>
        <p:blipFill>
          <a:blip r:embed="rId14"/>
          <a:srcRect l="35037" r="36613"/>
          <a:stretch>
            <a:fillRect/>
          </a:stretch>
        </p:blipFill>
        <p:spPr>
          <a:xfrm>
            <a:off x="8189913" y="2667000"/>
            <a:ext cx="393700" cy="81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2" name="图片 39" descr="2668433661480638422178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9438" y="1354138"/>
            <a:ext cx="1103312" cy="116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93" name="矩形 1"/>
          <p:cNvSpPr/>
          <p:nvPr/>
        </p:nvSpPr>
        <p:spPr>
          <a:xfrm>
            <a:off x="6804025" y="280988"/>
            <a:ext cx="2187575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/>
            <a:r>
              <a:rPr lang="en-US" altLang="zh-CN" b="1" dirty="0">
                <a:solidFill>
                  <a:srgbClr val="262626"/>
                </a:solidFill>
                <a:latin typeface="Arial" panose="020B0604020202020204" pitchFamily="34" charset="0"/>
              </a:rPr>
              <a:t>global navigation satellite system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对象"/>
          <p:cNvSpPr>
            <a:spLocks noChangeAspect="1"/>
          </p:cNvSpPr>
          <p:nvPr/>
        </p:nvSpPr>
        <p:spPr>
          <a:xfrm>
            <a:off x="0" y="238125"/>
            <a:ext cx="9144000" cy="1028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1" name="矩形 22530"/>
          <p:cNvSpPr/>
          <p:nvPr/>
        </p:nvSpPr>
        <p:spPr>
          <a:xfrm>
            <a:off x="0" y="6538913"/>
            <a:ext cx="9144000" cy="3333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22531"/>
          <p:cNvSpPr/>
          <p:nvPr/>
        </p:nvSpPr>
        <p:spPr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曲线"/>
          <p:cNvSpPr/>
          <p:nvPr/>
        </p:nvSpPr>
        <p:spPr>
          <a:xfrm>
            <a:off x="3175" y="963613"/>
            <a:ext cx="9140825" cy="4619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/>
            <a:rect l="txL" t="txT" r="txR" b="txB"/>
            <a:pathLst>
              <a:path w="21600" h="21600">
                <a:moveTo>
                  <a:pt x="0" y="21525"/>
                </a:moveTo>
                <a:lnTo>
                  <a:pt x="3" y="14325"/>
                </a:lnTo>
                <a:cubicBezTo>
                  <a:pt x="1142" y="11134"/>
                  <a:pt x="4391" y="3711"/>
                  <a:pt x="6868" y="1855"/>
                </a:cubicBezTo>
                <a:cubicBezTo>
                  <a:pt x="9346" y="0"/>
                  <a:pt x="12411" y="1113"/>
                  <a:pt x="14862" y="3043"/>
                </a:cubicBezTo>
                <a:cubicBezTo>
                  <a:pt x="17312" y="5047"/>
                  <a:pt x="20460" y="10540"/>
                  <a:pt x="21585" y="13657"/>
                </a:cubicBezTo>
                <a:lnTo>
                  <a:pt x="21600" y="21600"/>
                </a:lnTo>
                <a:lnTo>
                  <a:pt x="0" y="215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34" name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6072188"/>
            <a:ext cx="1919288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文本框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85800"/>
          </a:xfrm>
          <a:ln/>
        </p:spPr>
        <p:txBody>
          <a:bodyPr vert="horz" wrap="square" anchor="ctr"/>
          <a:lstStyle/>
          <a:p>
            <a:pPr>
              <a:buSzPct val="25000"/>
            </a:pPr>
            <a:endParaRPr sz="2800" kern="1200"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  <p:sp>
        <p:nvSpPr>
          <p:cNvPr id="22536" name="文本框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ln/>
        </p:spPr>
        <p:txBody>
          <a:bodyPr vert="horz" wrap="square" anchor="t"/>
          <a:lstStyle/>
          <a:p>
            <a:pPr marL="342900" indent="-342900" algn="l" defTabSz="914400">
              <a:buClr>
                <a:schemeClr val="hlink"/>
              </a:buClr>
              <a:buSzPct val="25000"/>
              <a:buFont typeface="Wingdings" panose="05000000000000000000" pitchFamily="2" charset="2"/>
              <a:buChar char="v"/>
            </a:pPr>
            <a:endParaRPr sz="2800" kern="1200" dirty="0"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  <p:grpSp>
        <p:nvGrpSpPr>
          <p:cNvPr id="22537" name="组合 22536"/>
          <p:cNvGrpSpPr/>
          <p:nvPr/>
        </p:nvGrpSpPr>
        <p:grpSpPr>
          <a:xfrm>
            <a:off x="1952625" y="3213100"/>
            <a:ext cx="5410200" cy="665163"/>
            <a:chOff x="0" y="0"/>
            <a:chExt cx="5410200" cy="665162"/>
          </a:xfrm>
        </p:grpSpPr>
        <p:grpSp>
          <p:nvGrpSpPr>
            <p:cNvPr id="22538" name="组合 22537"/>
            <p:cNvGrpSpPr/>
            <p:nvPr/>
          </p:nvGrpSpPr>
          <p:grpSpPr>
            <a:xfrm>
              <a:off x="0" y="0"/>
              <a:ext cx="762000" cy="665162"/>
              <a:chOff x="0" y="0"/>
              <a:chExt cx="762000" cy="665162"/>
            </a:xfrm>
          </p:grpSpPr>
          <p:sp>
            <p:nvSpPr>
              <p:cNvPr id="22539" name="六边形 22538"/>
              <p:cNvSpPr/>
              <p:nvPr/>
            </p:nvSpPr>
            <p:spPr>
              <a:xfrm>
                <a:off x="6395" y="11323"/>
                <a:ext cx="755604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0" name="六边形 22539"/>
              <p:cNvSpPr/>
              <p:nvPr/>
            </p:nvSpPr>
            <p:spPr>
              <a:xfrm>
                <a:off x="0" y="0"/>
                <a:ext cx="755605" cy="653838"/>
              </a:xfrm>
              <a:prstGeom prst="hexagon">
                <a:avLst>
                  <a:gd name="adj" fmla="val 28885"/>
                  <a:gd name="vf" fmla="val 115470"/>
                </a:avLst>
              </a:prstGeom>
              <a:solidFill>
                <a:srgbClr val="E6E6E6"/>
              </a:soli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1" name="六边形 22540"/>
              <p:cNvSpPr/>
              <p:nvPr/>
            </p:nvSpPr>
            <p:spPr>
              <a:xfrm>
                <a:off x="44273" y="39387"/>
                <a:ext cx="664106" cy="575062"/>
              </a:xfrm>
              <a:prstGeom prst="hexagon">
                <a:avLst>
                  <a:gd name="adj" fmla="val 28865"/>
                  <a:gd name="vf" fmla="val 115470"/>
                </a:avLst>
              </a:prstGeom>
              <a:solidFill>
                <a:srgbClr val="4C5050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542" name="直接连接符 22541"/>
            <p:cNvSpPr/>
            <p:nvPr/>
          </p:nvSpPr>
          <p:spPr>
            <a:xfrm>
              <a:off x="609600" y="609597"/>
              <a:ext cx="4800600" cy="1"/>
            </a:xfrm>
            <a:prstGeom prst="line">
              <a:avLst/>
            </a:prstGeom>
            <a:ln w="25400" cap="flat" cmpd="sng">
              <a:solidFill>
                <a:srgbClr val="0066CC"/>
              </a:solidFill>
              <a:prstDash val="sysDot"/>
              <a:headEnd type="none" w="med" len="med"/>
              <a:tailEnd type="oval" w="med" len="med"/>
            </a:ln>
          </p:spPr>
        </p:sp>
        <p:sp>
          <p:nvSpPr>
            <p:cNvPr id="22543" name="矩形 22542"/>
            <p:cNvSpPr/>
            <p:nvPr/>
          </p:nvSpPr>
          <p:spPr>
            <a:xfrm>
              <a:off x="1600200" y="76200"/>
              <a:ext cx="2168111" cy="46166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eaLnBrk="0" hangingPunct="0">
                <a:buNone/>
              </a:pPr>
              <a:r>
                <a:rPr lang="zh-CN" altLang="en-US" sz="2400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TIR</a:t>
              </a:r>
              <a:r>
                <a:rPr lang="en-US" altLang="zh-CN" sz="2400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-EPD</a:t>
              </a:r>
              <a:endParaRPr lang="zh-CN" altLang="en-US" sz="2400" b="1" baseline="0" dirty="0">
                <a:latin typeface="黑体" panose="02010609060101010101" pitchFamily="1" charset="-122"/>
                <a:ea typeface="黑体" panose="02010609060101010101" pitchFamily="1" charset="-122"/>
                <a:sym typeface="Verdana" panose="020B0604030504040204" charset="0"/>
              </a:endParaRPr>
            </a:p>
          </p:txBody>
        </p:sp>
        <p:sp>
          <p:nvSpPr>
            <p:cNvPr id="22544" name="矩形 22543"/>
            <p:cNvSpPr/>
            <p:nvPr/>
          </p:nvSpPr>
          <p:spPr>
            <a:xfrm>
              <a:off x="196850" y="98424"/>
              <a:ext cx="352213" cy="46166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marL="0" indent="0" algn="ctr" eaLnBrk="0" hangingPunct="0"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Verdana" panose="020B0604030504040204" charset="0"/>
                  <a:cs typeface="Verdana" panose="020B0604030504040204" charset="0"/>
                  <a:sym typeface="Verdana" panose="020B0604030504040204" charset="0"/>
                </a:rPr>
                <a:t>3</a:t>
              </a:r>
              <a:r>
                <a:rPr lang="zh-CN" altLang="en-US" dirty="0" smtClean="0">
                  <a:solidFill>
                    <a:srgbClr val="0047A0"/>
                  </a:solidFill>
                </a:rPr>
                <a:t> </a:t>
              </a:r>
              <a:endParaRPr lang="zh-CN" altLang="en-US" sz="24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Verdana" panose="020B0604030504040204" charset="0"/>
              </a:endParaRPr>
            </a:p>
          </p:txBody>
        </p:sp>
      </p:grpSp>
      <p:sp>
        <p:nvSpPr>
          <p:cNvPr id="22545" name="文本框"/>
          <p:cNvSpPr/>
          <p:nvPr/>
        </p:nvSpPr>
        <p:spPr>
          <a:xfrm>
            <a:off x="7429500" y="0"/>
            <a:ext cx="1409700" cy="2857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marL="0" indent="0" algn="r">
              <a:buNone/>
            </a:pPr>
            <a:r>
              <a:rPr lang="zh-CN" altLang="en-US" sz="1000" b="1" u="sng" dirty="0">
                <a:solidFill>
                  <a:srgbClr val="0066CC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CHINA CUSTOMS</a:t>
            </a:r>
            <a:r>
              <a:rPr lang="zh-CN" altLang="en-US" u="sng" dirty="0">
                <a:solidFill>
                  <a:srgbClr val="0047A0"/>
                </a:solidFill>
              </a:rPr>
              <a:t> </a:t>
            </a:r>
            <a:endParaRPr lang="zh-CN" altLang="en-US" sz="1000" b="1" u="sng" baseline="0" dirty="0">
              <a:solidFill>
                <a:schemeClr val="bg1"/>
              </a:solidFill>
              <a:latin typeface="Verdana" panose="020B0604030504040204" charset="0"/>
              <a:ea typeface="宋体" panose="02010600030101010101" pitchFamily="2" charset="-122"/>
              <a:sym typeface="Verdana" panose="020B060403050404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1" y="1772816"/>
            <a:ext cx="8559078" cy="3996717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 smtClean="0">
                <a:sym typeface="Verdana" panose="020B0604030504040204" charset="0"/>
              </a:rPr>
              <a:t>CHINA CUSTOMS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TIR Crossing Points in China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4TGp_network_diagram_v2">
  <a:themeElements>
    <a:clrScheme name="">
      <a:dk1>
        <a:srgbClr val="0047A0"/>
      </a:dk1>
      <a:lt1>
        <a:srgbClr val="FFFFFF"/>
      </a:lt1>
      <a:dk2>
        <a:srgbClr val="333333"/>
      </a:dk2>
      <a:lt2>
        <a:srgbClr val="DDDDDD"/>
      </a:lt2>
      <a:accent1>
        <a:srgbClr val="A5ADAC"/>
      </a:accent1>
      <a:accent2>
        <a:srgbClr val="009999"/>
      </a:accent2>
      <a:accent3>
        <a:srgbClr val="FFFFFF"/>
      </a:accent3>
      <a:accent4>
        <a:srgbClr val="003C89"/>
      </a:accent4>
      <a:accent5>
        <a:srgbClr val="CFD3D2"/>
      </a:accent5>
      <a:accent6>
        <a:srgbClr val="008989"/>
      </a:accent6>
      <a:hlink>
        <a:srgbClr val="669900"/>
      </a:hlink>
      <a:folHlink>
        <a:srgbClr val="0066CC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7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CDCDC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170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黑体</vt:lpstr>
      <vt:lpstr>华文仿宋</vt:lpstr>
      <vt:lpstr>宋体</vt:lpstr>
      <vt:lpstr>Arial</vt:lpstr>
      <vt:lpstr>Calibri</vt:lpstr>
      <vt:lpstr>Times New Roman</vt:lpstr>
      <vt:lpstr>Verdana</vt:lpstr>
      <vt:lpstr>Wingdings</vt:lpstr>
      <vt:lpstr>114TGp_network_diagram_v2</vt:lpstr>
      <vt:lpstr>87_Office 主题​​</vt:lpstr>
      <vt:lpstr>Trade &amp; Transport Facilitation  by Digitalization </vt:lpstr>
      <vt:lpstr>Content</vt:lpstr>
      <vt:lpstr>PowerPoint Presentation</vt:lpstr>
      <vt:lpstr>Paperless Customs Clearance</vt:lpstr>
      <vt:lpstr>PowerPoint Presentation</vt:lpstr>
      <vt:lpstr>CR-Express Network </vt:lpstr>
      <vt:lpstr>PowerPoint Presentation</vt:lpstr>
      <vt:lpstr>PowerPoint Presentation</vt:lpstr>
      <vt:lpstr>TIR Crossing Points in China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中国海关通过数字化提升贸易和运输便利化水平</dc:title>
  <dc:creator>Lenovo1</dc:creator>
  <cp:lastModifiedBy>Zhou, Yan</cp:lastModifiedBy>
  <cp:revision>62</cp:revision>
  <dcterms:created xsi:type="dcterms:W3CDTF">2018-07-14T13:49:00Z</dcterms:created>
  <dcterms:modified xsi:type="dcterms:W3CDTF">2018-08-14T07:22:46Z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