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1" r:id="rId2"/>
    <p:sldId id="416" r:id="rId3"/>
    <p:sldId id="415" r:id="rId4"/>
    <p:sldId id="384" r:id="rId5"/>
    <p:sldId id="387" r:id="rId6"/>
    <p:sldId id="388" r:id="rId7"/>
    <p:sldId id="293" r:id="rId8"/>
    <p:sldId id="396" r:id="rId9"/>
    <p:sldId id="294" r:id="rId10"/>
    <p:sldId id="296" r:id="rId11"/>
    <p:sldId id="309" r:id="rId12"/>
    <p:sldId id="312" r:id="rId13"/>
  </p:sldIdLst>
  <p:sldSz cx="12192000" cy="6858000"/>
  <p:notesSz cx="6797675" cy="987425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  <p:cmAuthor id="3" name="AHMET KARAKAŞ" initials="AK" lastIdx="1" clrIdx="2">
    <p:extLst>
      <p:ext uri="{19B8F6BF-5375-455C-9EA6-DF929625EA0E}">
        <p15:presenceInfo xmlns:p15="http://schemas.microsoft.com/office/powerpoint/2012/main" userId="S-1-5-21-3045862332-2820244324-2467610663-68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545" autoAdjust="0"/>
  </p:normalViewPr>
  <p:slideViewPr>
    <p:cSldViewPr>
      <p:cViewPr varScale="1">
        <p:scale>
          <a:sx n="94" d="100"/>
          <a:sy n="94" d="100"/>
        </p:scale>
        <p:origin x="1152" y="84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-7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34"/>
    </p:cViewPr>
  </p:sorterViewPr>
  <p:notesViewPr>
    <p:cSldViewPr>
      <p:cViewPr varScale="1">
        <p:scale>
          <a:sx n="67" d="100"/>
          <a:sy n="67" d="100"/>
        </p:scale>
        <p:origin x="31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C2B8B-D8BE-4FCB-ADCC-2085CA81D6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2F039D-6A2E-4770-9945-172A011C4359}">
      <dgm:prSet phldrT="[Metin]"/>
      <dgm:spPr/>
      <dgm:t>
        <a:bodyPr/>
        <a:lstStyle/>
        <a:p>
          <a:r>
            <a:rPr lang="tr-TR" dirty="0" err="1" smtClean="0"/>
            <a:t>Obtaining</a:t>
          </a:r>
          <a:r>
            <a:rPr lang="tr-TR" dirty="0" smtClean="0"/>
            <a:t> </a:t>
          </a:r>
          <a:r>
            <a:rPr lang="tr-TR" dirty="0" err="1" smtClean="0"/>
            <a:t>Permits</a:t>
          </a:r>
          <a:endParaRPr lang="tr-TR" dirty="0"/>
        </a:p>
      </dgm:t>
    </dgm:pt>
    <dgm:pt modelId="{14B827EB-F8C6-4D06-8DC1-96762D067FFC}" type="parTrans" cxnId="{CF63E12E-C52C-4467-AF4C-D07737D9D912}">
      <dgm:prSet/>
      <dgm:spPr/>
      <dgm:t>
        <a:bodyPr/>
        <a:lstStyle/>
        <a:p>
          <a:endParaRPr lang="tr-TR"/>
        </a:p>
      </dgm:t>
    </dgm:pt>
    <dgm:pt modelId="{A0EBA418-9BD8-432F-A09D-FC66EC80F240}" type="sibTrans" cxnId="{CF63E12E-C52C-4467-AF4C-D07737D9D912}">
      <dgm:prSet/>
      <dgm:spPr/>
      <dgm:t>
        <a:bodyPr/>
        <a:lstStyle/>
        <a:p>
          <a:endParaRPr lang="tr-TR"/>
        </a:p>
      </dgm:t>
    </dgm:pt>
    <dgm:pt modelId="{BA9A96DA-3E57-4919-8A44-D8665BBB6BFF}">
      <dgm:prSet phldrT="[Metin]"/>
      <dgm:spPr/>
      <dgm:t>
        <a:bodyPr/>
        <a:lstStyle/>
        <a:p>
          <a:r>
            <a:rPr lang="tr-TR" dirty="0" err="1" smtClean="0"/>
            <a:t>Allocating</a:t>
          </a:r>
          <a:r>
            <a:rPr lang="tr-TR" dirty="0" smtClean="0"/>
            <a:t> </a:t>
          </a:r>
          <a:r>
            <a:rPr lang="tr-TR" dirty="0" err="1" smtClean="0"/>
            <a:t>Permits</a:t>
          </a:r>
          <a:r>
            <a:rPr lang="tr-TR" dirty="0" smtClean="0"/>
            <a:t> </a:t>
          </a:r>
          <a:r>
            <a:rPr lang="tr-TR" dirty="0" err="1" smtClean="0"/>
            <a:t>According</a:t>
          </a:r>
          <a:r>
            <a:rPr lang="tr-TR" dirty="0" smtClean="0"/>
            <a:t> </a:t>
          </a:r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Legislation</a:t>
          </a:r>
          <a:endParaRPr lang="tr-TR" dirty="0"/>
        </a:p>
      </dgm:t>
    </dgm:pt>
    <dgm:pt modelId="{677A7485-34FC-418E-B14B-7B4491A8BBD3}" type="parTrans" cxnId="{192579FA-76A4-4470-8BF0-A6B0DECFC88A}">
      <dgm:prSet/>
      <dgm:spPr/>
      <dgm:t>
        <a:bodyPr/>
        <a:lstStyle/>
        <a:p>
          <a:endParaRPr lang="tr-TR"/>
        </a:p>
      </dgm:t>
    </dgm:pt>
    <dgm:pt modelId="{10AC8DDB-0604-47B8-AD0C-5DD0037DF4EB}" type="sibTrans" cxnId="{192579FA-76A4-4470-8BF0-A6B0DECFC88A}">
      <dgm:prSet/>
      <dgm:spPr/>
      <dgm:t>
        <a:bodyPr/>
        <a:lstStyle/>
        <a:p>
          <a:endParaRPr lang="tr-TR"/>
        </a:p>
      </dgm:t>
    </dgm:pt>
    <dgm:pt modelId="{2707496E-30B8-4ECE-854D-8F82FD02E236}">
      <dgm:prSet phldrT="[Metin]"/>
      <dgm:spPr/>
      <dgm:t>
        <a:bodyPr/>
        <a:lstStyle/>
        <a:p>
          <a:r>
            <a:rPr lang="tr-TR" dirty="0" smtClean="0"/>
            <a:t>E-Distribution</a:t>
          </a:r>
          <a:endParaRPr lang="tr-TR" dirty="0"/>
        </a:p>
      </dgm:t>
    </dgm:pt>
    <dgm:pt modelId="{585B5DC6-7739-4E05-9B5D-AFF8AE7ECC71}" type="parTrans" cxnId="{0F0AEB15-3DC1-4DFA-AD50-2ABBEC5AA59C}">
      <dgm:prSet/>
      <dgm:spPr/>
      <dgm:t>
        <a:bodyPr/>
        <a:lstStyle/>
        <a:p>
          <a:endParaRPr lang="tr-TR"/>
        </a:p>
      </dgm:t>
    </dgm:pt>
    <dgm:pt modelId="{4E6AF38C-A48D-4C27-92FC-914E00E66116}" type="sibTrans" cxnId="{0F0AEB15-3DC1-4DFA-AD50-2ABBEC5AA59C}">
      <dgm:prSet/>
      <dgm:spPr/>
      <dgm:t>
        <a:bodyPr/>
        <a:lstStyle/>
        <a:p>
          <a:endParaRPr lang="tr-TR"/>
        </a:p>
      </dgm:t>
    </dgm:pt>
    <dgm:pt modelId="{A7E9C648-7DD4-4061-BE5F-50BC638BBD3D}" type="pres">
      <dgm:prSet presAssocID="{46BC2B8B-D8BE-4FCB-ADCC-2085CA81D695}" presName="CompostProcess" presStyleCnt="0">
        <dgm:presLayoutVars>
          <dgm:dir/>
          <dgm:resizeHandles val="exact"/>
        </dgm:presLayoutVars>
      </dgm:prSet>
      <dgm:spPr/>
    </dgm:pt>
    <dgm:pt modelId="{F0A9E362-33AA-401E-ABAF-89ADD2EBBFE1}" type="pres">
      <dgm:prSet presAssocID="{46BC2B8B-D8BE-4FCB-ADCC-2085CA81D695}" presName="arrow" presStyleLbl="bgShp" presStyleIdx="0" presStyleCnt="1" custScaleX="104334" custScaleY="94030"/>
      <dgm:spPr/>
    </dgm:pt>
    <dgm:pt modelId="{237DD25A-F2A7-4183-9CB2-D3A4C1BEE52E}" type="pres">
      <dgm:prSet presAssocID="{46BC2B8B-D8BE-4FCB-ADCC-2085CA81D695}" presName="linearProcess" presStyleCnt="0"/>
      <dgm:spPr/>
    </dgm:pt>
    <dgm:pt modelId="{AF958CB8-5663-4142-A308-B229E144EB01}" type="pres">
      <dgm:prSet presAssocID="{6D2F039D-6A2E-4770-9945-172A011C4359}" presName="textNode" presStyleLbl="node1" presStyleIdx="0" presStyleCnt="3" custScaleX="429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256162-021A-4B6E-8798-4A9635ED0BFF}" type="pres">
      <dgm:prSet presAssocID="{A0EBA418-9BD8-432F-A09D-FC66EC80F240}" presName="sibTrans" presStyleCnt="0"/>
      <dgm:spPr/>
    </dgm:pt>
    <dgm:pt modelId="{B0DD00BD-9D95-4474-86D5-5F50CDF8C546}" type="pres">
      <dgm:prSet presAssocID="{BA9A96DA-3E57-4919-8A44-D8665BBB6B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7A8A3C-E91F-45F2-BF2E-9A4AB88BDE7C}" type="pres">
      <dgm:prSet presAssocID="{10AC8DDB-0604-47B8-AD0C-5DD0037DF4EB}" presName="sibTrans" presStyleCnt="0"/>
      <dgm:spPr/>
    </dgm:pt>
    <dgm:pt modelId="{60392967-D537-476B-8CE2-D5E33CBA68CD}" type="pres">
      <dgm:prSet presAssocID="{2707496E-30B8-4ECE-854D-8F82FD02E236}" presName="textNode" presStyleLbl="node1" presStyleIdx="2" presStyleCnt="3" custLinFactNeighborX="-12642" custLinFactNeighborY="-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0AEB15-3DC1-4DFA-AD50-2ABBEC5AA59C}" srcId="{46BC2B8B-D8BE-4FCB-ADCC-2085CA81D695}" destId="{2707496E-30B8-4ECE-854D-8F82FD02E236}" srcOrd="2" destOrd="0" parTransId="{585B5DC6-7739-4E05-9B5D-AFF8AE7ECC71}" sibTransId="{4E6AF38C-A48D-4C27-92FC-914E00E66116}"/>
    <dgm:cxn modelId="{21020703-CD44-42FF-B1B5-8FD0BE3600E9}" type="presOf" srcId="{6D2F039D-6A2E-4770-9945-172A011C4359}" destId="{AF958CB8-5663-4142-A308-B229E144EB01}" srcOrd="0" destOrd="0" presId="urn:microsoft.com/office/officeart/2005/8/layout/hProcess9"/>
    <dgm:cxn modelId="{A080976E-7A6B-4347-BB66-C20695A717EC}" type="presOf" srcId="{46BC2B8B-D8BE-4FCB-ADCC-2085CA81D695}" destId="{A7E9C648-7DD4-4061-BE5F-50BC638BBD3D}" srcOrd="0" destOrd="0" presId="urn:microsoft.com/office/officeart/2005/8/layout/hProcess9"/>
    <dgm:cxn modelId="{62DE4BC2-9F90-4325-8D89-4AF59CEEAC6B}" type="presOf" srcId="{BA9A96DA-3E57-4919-8A44-D8665BBB6BFF}" destId="{B0DD00BD-9D95-4474-86D5-5F50CDF8C546}" srcOrd="0" destOrd="0" presId="urn:microsoft.com/office/officeart/2005/8/layout/hProcess9"/>
    <dgm:cxn modelId="{CF63E12E-C52C-4467-AF4C-D07737D9D912}" srcId="{46BC2B8B-D8BE-4FCB-ADCC-2085CA81D695}" destId="{6D2F039D-6A2E-4770-9945-172A011C4359}" srcOrd="0" destOrd="0" parTransId="{14B827EB-F8C6-4D06-8DC1-96762D067FFC}" sibTransId="{A0EBA418-9BD8-432F-A09D-FC66EC80F240}"/>
    <dgm:cxn modelId="{192579FA-76A4-4470-8BF0-A6B0DECFC88A}" srcId="{46BC2B8B-D8BE-4FCB-ADCC-2085CA81D695}" destId="{BA9A96DA-3E57-4919-8A44-D8665BBB6BFF}" srcOrd="1" destOrd="0" parTransId="{677A7485-34FC-418E-B14B-7B4491A8BBD3}" sibTransId="{10AC8DDB-0604-47B8-AD0C-5DD0037DF4EB}"/>
    <dgm:cxn modelId="{B48DF4F1-DAB1-40AE-A723-E2EDCF2AAEE6}" type="presOf" srcId="{2707496E-30B8-4ECE-854D-8F82FD02E236}" destId="{60392967-D537-476B-8CE2-D5E33CBA68CD}" srcOrd="0" destOrd="0" presId="urn:microsoft.com/office/officeart/2005/8/layout/hProcess9"/>
    <dgm:cxn modelId="{FC8AB7A0-E634-4BD3-BC98-3D392C4B47CF}" type="presParOf" srcId="{A7E9C648-7DD4-4061-BE5F-50BC638BBD3D}" destId="{F0A9E362-33AA-401E-ABAF-89ADD2EBBFE1}" srcOrd="0" destOrd="0" presId="urn:microsoft.com/office/officeart/2005/8/layout/hProcess9"/>
    <dgm:cxn modelId="{7B90E9A1-18AE-48DA-BD97-F2C007858CB2}" type="presParOf" srcId="{A7E9C648-7DD4-4061-BE5F-50BC638BBD3D}" destId="{237DD25A-F2A7-4183-9CB2-D3A4C1BEE52E}" srcOrd="1" destOrd="0" presId="urn:microsoft.com/office/officeart/2005/8/layout/hProcess9"/>
    <dgm:cxn modelId="{7108BB1B-3DEB-470D-98E3-499ABD244F22}" type="presParOf" srcId="{237DD25A-F2A7-4183-9CB2-D3A4C1BEE52E}" destId="{AF958CB8-5663-4142-A308-B229E144EB01}" srcOrd="0" destOrd="0" presId="urn:microsoft.com/office/officeart/2005/8/layout/hProcess9"/>
    <dgm:cxn modelId="{4798D61B-0222-441C-9BF6-54B799BF442B}" type="presParOf" srcId="{237DD25A-F2A7-4183-9CB2-D3A4C1BEE52E}" destId="{CC256162-021A-4B6E-8798-4A9635ED0BFF}" srcOrd="1" destOrd="0" presId="urn:microsoft.com/office/officeart/2005/8/layout/hProcess9"/>
    <dgm:cxn modelId="{E70BD2D0-AD21-411B-887D-7ED42064005F}" type="presParOf" srcId="{237DD25A-F2A7-4183-9CB2-D3A4C1BEE52E}" destId="{B0DD00BD-9D95-4474-86D5-5F50CDF8C546}" srcOrd="2" destOrd="0" presId="urn:microsoft.com/office/officeart/2005/8/layout/hProcess9"/>
    <dgm:cxn modelId="{7D5D9414-35B8-4B04-9C85-B51C265CB386}" type="presParOf" srcId="{237DD25A-F2A7-4183-9CB2-D3A4C1BEE52E}" destId="{A07A8A3C-E91F-45F2-BF2E-9A4AB88BDE7C}" srcOrd="3" destOrd="0" presId="urn:microsoft.com/office/officeart/2005/8/layout/hProcess9"/>
    <dgm:cxn modelId="{22601D71-EEC5-4DC0-B9DC-1AEAC401267E}" type="presParOf" srcId="{237DD25A-F2A7-4183-9CB2-D3A4C1BEE52E}" destId="{60392967-D537-476B-8CE2-D5E33CBA68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D6534-422D-4188-99D7-29DC2A91E4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752645-8827-4E91-B89E-8FA2D4CACAAF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TURKEY</a:t>
          </a:r>
        </a:p>
      </dgm:t>
    </dgm:pt>
    <dgm:pt modelId="{E4040136-E7A7-4679-9ED9-B5375380D8F2}" type="parTrans" cxnId="{9D5B6E55-32DF-4404-B7C7-6D776053CF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3E65FF9-CDD9-46BC-BD88-C68782676551}" type="sibTrans" cxnId="{9D5B6E55-32DF-4404-B7C7-6D776053CF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F6D109E-3532-4259-8BF9-00801C3F6EE5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146</a:t>
          </a:r>
          <a:endParaRPr lang="tr-TR" dirty="0">
            <a:solidFill>
              <a:schemeClr val="tx1"/>
            </a:solidFill>
          </a:endParaRPr>
        </a:p>
      </dgm:t>
    </dgm:pt>
    <dgm:pt modelId="{336F16FD-957B-42C5-9AE9-3C48AB76D68E}" type="parTrans" cxnId="{7986F4FA-5D97-44F1-9F23-15004F9A6DC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AD7F834-C86F-4C2B-A4A8-612FB2E27072}" type="sibTrans" cxnId="{7986F4FA-5D97-44F1-9F23-15004F9A6DC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78C2597-AE0E-4595-9011-ED29700A8E72}" type="pres">
      <dgm:prSet presAssocID="{A43D6534-422D-4188-99D7-29DC2A91E4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ABC572-1ABD-4029-8720-C46F8704E712}" type="pres">
      <dgm:prSet presAssocID="{C4752645-8827-4E91-B89E-8FA2D4CACAAF}" presName="root1" presStyleCnt="0"/>
      <dgm:spPr/>
    </dgm:pt>
    <dgm:pt modelId="{64468104-2F93-4E7A-9767-A8492C1207A7}" type="pres">
      <dgm:prSet presAssocID="{C4752645-8827-4E91-B89E-8FA2D4CACA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13844A-B09F-45AC-A9A2-CF392075E49A}" type="pres">
      <dgm:prSet presAssocID="{C4752645-8827-4E91-B89E-8FA2D4CACAAF}" presName="level2hierChild" presStyleCnt="0"/>
      <dgm:spPr/>
    </dgm:pt>
    <dgm:pt modelId="{42B2C0D7-550B-45C0-BD79-953169D01D0E}" type="pres">
      <dgm:prSet presAssocID="{336F16FD-957B-42C5-9AE9-3C48AB76D68E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96807309-1DB2-4AAB-B193-6F1F93157C4C}" type="pres">
      <dgm:prSet presAssocID="{336F16FD-957B-42C5-9AE9-3C48AB76D68E}" presName="connTx" presStyleLbl="parChTrans1D2" presStyleIdx="0" presStyleCnt="1"/>
      <dgm:spPr/>
      <dgm:t>
        <a:bodyPr/>
        <a:lstStyle/>
        <a:p>
          <a:endParaRPr lang="tr-TR"/>
        </a:p>
      </dgm:t>
    </dgm:pt>
    <dgm:pt modelId="{A34CFD84-5BE2-4A21-9F39-CCC030C11685}" type="pres">
      <dgm:prSet presAssocID="{2F6D109E-3532-4259-8BF9-00801C3F6EE5}" presName="root2" presStyleCnt="0"/>
      <dgm:spPr/>
    </dgm:pt>
    <dgm:pt modelId="{B97CD683-3A52-418C-AE1F-C72D050174E0}" type="pres">
      <dgm:prSet presAssocID="{2F6D109E-3532-4259-8BF9-00801C3F6EE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CC44DF5-3DB4-4359-8F06-E37CBB3A9278}" type="pres">
      <dgm:prSet presAssocID="{2F6D109E-3532-4259-8BF9-00801C3F6EE5}" presName="level3hierChild" presStyleCnt="0"/>
      <dgm:spPr/>
    </dgm:pt>
  </dgm:ptLst>
  <dgm:cxnLst>
    <dgm:cxn modelId="{299B65BD-FED7-4C5B-93E2-ABEB5D3FC562}" type="presOf" srcId="{336F16FD-957B-42C5-9AE9-3C48AB76D68E}" destId="{42B2C0D7-550B-45C0-BD79-953169D01D0E}" srcOrd="0" destOrd="0" presId="urn:microsoft.com/office/officeart/2008/layout/HorizontalMultiLevelHierarchy"/>
    <dgm:cxn modelId="{D9CFA2AD-F24C-420C-B039-902D2D4D98C3}" type="presOf" srcId="{2F6D109E-3532-4259-8BF9-00801C3F6EE5}" destId="{B97CD683-3A52-418C-AE1F-C72D050174E0}" srcOrd="0" destOrd="0" presId="urn:microsoft.com/office/officeart/2008/layout/HorizontalMultiLevelHierarchy"/>
    <dgm:cxn modelId="{B45BD396-1A9C-4F00-B7FA-406CF50C71C8}" type="presOf" srcId="{336F16FD-957B-42C5-9AE9-3C48AB76D68E}" destId="{96807309-1DB2-4AAB-B193-6F1F93157C4C}" srcOrd="1" destOrd="0" presId="urn:microsoft.com/office/officeart/2008/layout/HorizontalMultiLevelHierarchy"/>
    <dgm:cxn modelId="{04B284E6-635C-4F6A-9C75-7EE9CFA6BF9A}" type="presOf" srcId="{C4752645-8827-4E91-B89E-8FA2D4CACAAF}" destId="{64468104-2F93-4E7A-9767-A8492C1207A7}" srcOrd="0" destOrd="0" presId="urn:microsoft.com/office/officeart/2008/layout/HorizontalMultiLevelHierarchy"/>
    <dgm:cxn modelId="{7986F4FA-5D97-44F1-9F23-15004F9A6DC7}" srcId="{C4752645-8827-4E91-B89E-8FA2D4CACAAF}" destId="{2F6D109E-3532-4259-8BF9-00801C3F6EE5}" srcOrd="0" destOrd="0" parTransId="{336F16FD-957B-42C5-9AE9-3C48AB76D68E}" sibTransId="{FAD7F834-C86F-4C2B-A4A8-612FB2E27072}"/>
    <dgm:cxn modelId="{A24C32C9-2DBD-4DB4-B0BD-454A7179F454}" type="presOf" srcId="{A43D6534-422D-4188-99D7-29DC2A91E4C2}" destId="{B78C2597-AE0E-4595-9011-ED29700A8E72}" srcOrd="0" destOrd="0" presId="urn:microsoft.com/office/officeart/2008/layout/HorizontalMultiLevelHierarchy"/>
    <dgm:cxn modelId="{9D5B6E55-32DF-4404-B7C7-6D776053CF31}" srcId="{A43D6534-422D-4188-99D7-29DC2A91E4C2}" destId="{C4752645-8827-4E91-B89E-8FA2D4CACAAF}" srcOrd="0" destOrd="0" parTransId="{E4040136-E7A7-4679-9ED9-B5375380D8F2}" sibTransId="{93E65FF9-CDD9-46BC-BD88-C68782676551}"/>
    <dgm:cxn modelId="{394D635F-C0E4-4769-BA0A-91CF8115A19D}" type="presParOf" srcId="{B78C2597-AE0E-4595-9011-ED29700A8E72}" destId="{4EABC572-1ABD-4029-8720-C46F8704E712}" srcOrd="0" destOrd="0" presId="urn:microsoft.com/office/officeart/2008/layout/HorizontalMultiLevelHierarchy"/>
    <dgm:cxn modelId="{576F6E61-EFBC-4C28-BF41-78348AAC04A6}" type="presParOf" srcId="{4EABC572-1ABD-4029-8720-C46F8704E712}" destId="{64468104-2F93-4E7A-9767-A8492C1207A7}" srcOrd="0" destOrd="0" presId="urn:microsoft.com/office/officeart/2008/layout/HorizontalMultiLevelHierarchy"/>
    <dgm:cxn modelId="{8B201F85-7876-42EC-AE02-60F0C7AF8CCE}" type="presParOf" srcId="{4EABC572-1ABD-4029-8720-C46F8704E712}" destId="{9E13844A-B09F-45AC-A9A2-CF392075E49A}" srcOrd="1" destOrd="0" presId="urn:microsoft.com/office/officeart/2008/layout/HorizontalMultiLevelHierarchy"/>
    <dgm:cxn modelId="{A6E0E05F-672C-4BD9-B1CA-0D5111B5A4B1}" type="presParOf" srcId="{9E13844A-B09F-45AC-A9A2-CF392075E49A}" destId="{42B2C0D7-550B-45C0-BD79-953169D01D0E}" srcOrd="0" destOrd="0" presId="urn:microsoft.com/office/officeart/2008/layout/HorizontalMultiLevelHierarchy"/>
    <dgm:cxn modelId="{3B831537-C48A-4097-927F-AB966ECD2EB1}" type="presParOf" srcId="{42B2C0D7-550B-45C0-BD79-953169D01D0E}" destId="{96807309-1DB2-4AAB-B193-6F1F93157C4C}" srcOrd="0" destOrd="0" presId="urn:microsoft.com/office/officeart/2008/layout/HorizontalMultiLevelHierarchy"/>
    <dgm:cxn modelId="{4CE5907A-1C28-46EB-A37D-DC74AF0EBA51}" type="presParOf" srcId="{9E13844A-B09F-45AC-A9A2-CF392075E49A}" destId="{A34CFD84-5BE2-4A21-9F39-CCC030C11685}" srcOrd="1" destOrd="0" presId="urn:microsoft.com/office/officeart/2008/layout/HorizontalMultiLevelHierarchy"/>
    <dgm:cxn modelId="{5456924A-B664-4E3F-8979-3979FC693D02}" type="presParOf" srcId="{A34CFD84-5BE2-4A21-9F39-CCC030C11685}" destId="{B97CD683-3A52-418C-AE1F-C72D050174E0}" srcOrd="0" destOrd="0" presId="urn:microsoft.com/office/officeart/2008/layout/HorizontalMultiLevelHierarchy"/>
    <dgm:cxn modelId="{73F8808E-4E4C-4A5E-BF09-809E7A6AC366}" type="presParOf" srcId="{A34CFD84-5BE2-4A21-9F39-CCC030C11685}" destId="{ACC44DF5-3DB4-4359-8F06-E37CBB3A92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D6534-422D-4188-99D7-29DC2A91E4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752645-8827-4E91-B89E-8FA2D4CACAAF}">
      <dgm:prSet phldrT="[Metin]" custT="1"/>
      <dgm:spPr/>
      <dgm:t>
        <a:bodyPr/>
        <a:lstStyle/>
        <a:p>
          <a:r>
            <a:rPr lang="tr-TR" sz="3600" dirty="0">
              <a:solidFill>
                <a:schemeClr val="tx1"/>
              </a:solidFill>
            </a:rPr>
            <a:t>TOTAL</a:t>
          </a:r>
        </a:p>
      </dgm:t>
    </dgm:pt>
    <dgm:pt modelId="{E4040136-E7A7-4679-9ED9-B5375380D8F2}" type="parTrans" cxnId="{9D5B6E55-32DF-4404-B7C7-6D776053CF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3E65FF9-CDD9-46BC-BD88-C68782676551}" type="sibTrans" cxnId="{9D5B6E55-32DF-4404-B7C7-6D776053CF3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9509D0C-50C6-40D0-9C6B-770BF0CF318A}">
      <dgm:prSet phldrT="[Metin]" custT="1"/>
      <dgm:spPr/>
      <dgm:t>
        <a:bodyPr/>
        <a:lstStyle/>
        <a:p>
          <a:r>
            <a:rPr lang="tr-TR" sz="5200" dirty="0" smtClean="0">
              <a:solidFill>
                <a:schemeClr val="tx1"/>
              </a:solidFill>
            </a:rPr>
            <a:t>180</a:t>
          </a:r>
          <a:endParaRPr lang="tr-TR" sz="5200" dirty="0">
            <a:solidFill>
              <a:schemeClr val="tx1"/>
            </a:solidFill>
          </a:endParaRPr>
        </a:p>
      </dgm:t>
    </dgm:pt>
    <dgm:pt modelId="{CEA85919-B845-4EDB-B06C-43D2F88F283D}" type="parTrans" cxnId="{EE24A5D9-F4E4-4A25-A829-AC55870F046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046EC33-2730-4017-9B46-EF054437D4B3}" type="sibTrans" cxnId="{EE24A5D9-F4E4-4A25-A829-AC55870F046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78C2597-AE0E-4595-9011-ED29700A8E72}" type="pres">
      <dgm:prSet presAssocID="{A43D6534-422D-4188-99D7-29DC2A91E4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ABC572-1ABD-4029-8720-C46F8704E712}" type="pres">
      <dgm:prSet presAssocID="{C4752645-8827-4E91-B89E-8FA2D4CACAAF}" presName="root1" presStyleCnt="0"/>
      <dgm:spPr/>
    </dgm:pt>
    <dgm:pt modelId="{64468104-2F93-4E7A-9767-A8492C1207A7}" type="pres">
      <dgm:prSet presAssocID="{C4752645-8827-4E91-B89E-8FA2D4CACAAF}" presName="LevelOneTextNode" presStyleLbl="node0" presStyleIdx="0" presStyleCnt="1" custScaleX="92518" custScaleY="71208" custLinFactX="-16157" custLinFactNeighborX="-100000" custLinFactNeighborY="-110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13844A-B09F-45AC-A9A2-CF392075E49A}" type="pres">
      <dgm:prSet presAssocID="{C4752645-8827-4E91-B89E-8FA2D4CACAAF}" presName="level2hierChild" presStyleCnt="0"/>
      <dgm:spPr/>
    </dgm:pt>
    <dgm:pt modelId="{89DD0183-AC59-4712-B239-70B8E56FA931}" type="pres">
      <dgm:prSet presAssocID="{CEA85919-B845-4EDB-B06C-43D2F88F283D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69230C79-BF30-4FA2-A1D0-2B66BE4AEC7E}" type="pres">
      <dgm:prSet presAssocID="{CEA85919-B845-4EDB-B06C-43D2F88F283D}" presName="connTx" presStyleLbl="parChTrans1D2" presStyleIdx="0" presStyleCnt="1"/>
      <dgm:spPr/>
      <dgm:t>
        <a:bodyPr/>
        <a:lstStyle/>
        <a:p>
          <a:endParaRPr lang="tr-TR"/>
        </a:p>
      </dgm:t>
    </dgm:pt>
    <dgm:pt modelId="{5A973D50-F9B7-4023-8FA1-C50932A2E724}" type="pres">
      <dgm:prSet presAssocID="{49509D0C-50C6-40D0-9C6B-770BF0CF318A}" presName="root2" presStyleCnt="0"/>
      <dgm:spPr/>
    </dgm:pt>
    <dgm:pt modelId="{7479F490-5E1C-4DC8-BBA4-A54BBC68D6E8}" type="pres">
      <dgm:prSet presAssocID="{49509D0C-50C6-40D0-9C6B-770BF0CF318A}" presName="LevelTwoTextNode" presStyleLbl="node2" presStyleIdx="0" presStyleCnt="1" custLinFactNeighborX="-9450" custLinFactNeighborY="-5108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1FFE3E3-BDB6-47E8-AC9F-27E9F4CBDA6D}" type="pres">
      <dgm:prSet presAssocID="{49509D0C-50C6-40D0-9C6B-770BF0CF318A}" presName="level3hierChild" presStyleCnt="0"/>
      <dgm:spPr/>
    </dgm:pt>
  </dgm:ptLst>
  <dgm:cxnLst>
    <dgm:cxn modelId="{EE24A5D9-F4E4-4A25-A829-AC55870F0461}" srcId="{C4752645-8827-4E91-B89E-8FA2D4CACAAF}" destId="{49509D0C-50C6-40D0-9C6B-770BF0CF318A}" srcOrd="0" destOrd="0" parTransId="{CEA85919-B845-4EDB-B06C-43D2F88F283D}" sibTransId="{6046EC33-2730-4017-9B46-EF054437D4B3}"/>
    <dgm:cxn modelId="{14A7A128-C4CB-41F0-A44F-FEF520F52CF3}" type="presOf" srcId="{C4752645-8827-4E91-B89E-8FA2D4CACAAF}" destId="{64468104-2F93-4E7A-9767-A8492C1207A7}" srcOrd="0" destOrd="0" presId="urn:microsoft.com/office/officeart/2008/layout/HorizontalMultiLevelHierarchy"/>
    <dgm:cxn modelId="{C48A5059-D2BD-4EA5-887C-A5D36AAE8AB0}" type="presOf" srcId="{CEA85919-B845-4EDB-B06C-43D2F88F283D}" destId="{89DD0183-AC59-4712-B239-70B8E56FA931}" srcOrd="0" destOrd="0" presId="urn:microsoft.com/office/officeart/2008/layout/HorizontalMultiLevelHierarchy"/>
    <dgm:cxn modelId="{9D5B6E55-32DF-4404-B7C7-6D776053CF31}" srcId="{A43D6534-422D-4188-99D7-29DC2A91E4C2}" destId="{C4752645-8827-4E91-B89E-8FA2D4CACAAF}" srcOrd="0" destOrd="0" parTransId="{E4040136-E7A7-4679-9ED9-B5375380D8F2}" sibTransId="{93E65FF9-CDD9-46BC-BD88-C68782676551}"/>
    <dgm:cxn modelId="{27390274-6B6F-4CA6-9839-B1938AAAF5F2}" type="presOf" srcId="{49509D0C-50C6-40D0-9C6B-770BF0CF318A}" destId="{7479F490-5E1C-4DC8-BBA4-A54BBC68D6E8}" srcOrd="0" destOrd="0" presId="urn:microsoft.com/office/officeart/2008/layout/HorizontalMultiLevelHierarchy"/>
    <dgm:cxn modelId="{48F938B0-709A-4F4D-8D49-F8920ED18201}" type="presOf" srcId="{CEA85919-B845-4EDB-B06C-43D2F88F283D}" destId="{69230C79-BF30-4FA2-A1D0-2B66BE4AEC7E}" srcOrd="1" destOrd="0" presId="urn:microsoft.com/office/officeart/2008/layout/HorizontalMultiLevelHierarchy"/>
    <dgm:cxn modelId="{11AA2A8C-F06B-42AE-B88D-680236FD07E9}" type="presOf" srcId="{A43D6534-422D-4188-99D7-29DC2A91E4C2}" destId="{B78C2597-AE0E-4595-9011-ED29700A8E72}" srcOrd="0" destOrd="0" presId="urn:microsoft.com/office/officeart/2008/layout/HorizontalMultiLevelHierarchy"/>
    <dgm:cxn modelId="{82E12B32-0F31-4E12-95AB-B25977D64127}" type="presParOf" srcId="{B78C2597-AE0E-4595-9011-ED29700A8E72}" destId="{4EABC572-1ABD-4029-8720-C46F8704E712}" srcOrd="0" destOrd="0" presId="urn:microsoft.com/office/officeart/2008/layout/HorizontalMultiLevelHierarchy"/>
    <dgm:cxn modelId="{6469DF91-FEAD-4217-ACCD-EBA60D2A76C0}" type="presParOf" srcId="{4EABC572-1ABD-4029-8720-C46F8704E712}" destId="{64468104-2F93-4E7A-9767-A8492C1207A7}" srcOrd="0" destOrd="0" presId="urn:microsoft.com/office/officeart/2008/layout/HorizontalMultiLevelHierarchy"/>
    <dgm:cxn modelId="{3950CF23-CC00-4FC6-8F5E-61034F769246}" type="presParOf" srcId="{4EABC572-1ABD-4029-8720-C46F8704E712}" destId="{9E13844A-B09F-45AC-A9A2-CF392075E49A}" srcOrd="1" destOrd="0" presId="urn:microsoft.com/office/officeart/2008/layout/HorizontalMultiLevelHierarchy"/>
    <dgm:cxn modelId="{E9A83C63-26EF-4786-8C9B-BE9729B4D5D6}" type="presParOf" srcId="{9E13844A-B09F-45AC-A9A2-CF392075E49A}" destId="{89DD0183-AC59-4712-B239-70B8E56FA931}" srcOrd="0" destOrd="0" presId="urn:microsoft.com/office/officeart/2008/layout/HorizontalMultiLevelHierarchy"/>
    <dgm:cxn modelId="{EA6541B9-E4F0-43E8-AC99-B23450A60CAE}" type="presParOf" srcId="{89DD0183-AC59-4712-B239-70B8E56FA931}" destId="{69230C79-BF30-4FA2-A1D0-2B66BE4AEC7E}" srcOrd="0" destOrd="0" presId="urn:microsoft.com/office/officeart/2008/layout/HorizontalMultiLevelHierarchy"/>
    <dgm:cxn modelId="{A3FB3CCB-3894-4569-AD29-53CA4D6ED6A3}" type="presParOf" srcId="{9E13844A-B09F-45AC-A9A2-CF392075E49A}" destId="{5A973D50-F9B7-4023-8FA1-C50932A2E724}" srcOrd="1" destOrd="0" presId="urn:microsoft.com/office/officeart/2008/layout/HorizontalMultiLevelHierarchy"/>
    <dgm:cxn modelId="{DF5FD166-C90E-4BCA-9F03-F69118B73687}" type="presParOf" srcId="{5A973D50-F9B7-4023-8FA1-C50932A2E724}" destId="{7479F490-5E1C-4DC8-BBA4-A54BBC68D6E8}" srcOrd="0" destOrd="0" presId="urn:microsoft.com/office/officeart/2008/layout/HorizontalMultiLevelHierarchy"/>
    <dgm:cxn modelId="{64A868BC-1DF1-4123-9B43-FD4292AED73B}" type="presParOf" srcId="{5A973D50-F9B7-4023-8FA1-C50932A2E724}" destId="{61FFE3E3-BDB6-47E8-AC9F-27E9F4CBDA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4857E7-5C40-4E4D-8F9E-0F40BE240B2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0F9F144E-5A69-4079-9CFE-833FB141B5B7}">
      <dgm:prSet phldrT="[Text]"/>
      <dgm:spPr/>
      <dgm:t>
        <a:bodyPr rtlCol="0"/>
        <a:lstStyle/>
        <a:p>
          <a:pPr rtl="0"/>
          <a:r>
            <a:rPr lang="tr" dirty="0"/>
            <a:t>Carrier</a:t>
          </a:r>
        </a:p>
      </dgm:t>
    </dgm:pt>
    <dgm:pt modelId="{5295059C-89BD-48FC-9FB0-63BD38C2AF52}" type="parTrans" cxnId="{696FC290-58F8-4B0A-B325-8A4CDCEFC93C}">
      <dgm:prSet/>
      <dgm:spPr/>
      <dgm:t>
        <a:bodyPr rtlCol="0"/>
        <a:lstStyle/>
        <a:p>
          <a:pPr rtl="0"/>
          <a:endParaRPr lang="en-US"/>
        </a:p>
      </dgm:t>
    </dgm:pt>
    <dgm:pt modelId="{FAB8FA54-A1F3-488D-B823-07CCB71E4D44}" type="sibTrans" cxnId="{696FC290-58F8-4B0A-B325-8A4CDCEFC93C}">
      <dgm:prSet/>
      <dgm:spPr/>
      <dgm:t>
        <a:bodyPr rtlCol="0"/>
        <a:lstStyle/>
        <a:p>
          <a:pPr rtl="0"/>
          <a:endParaRPr lang="en-US"/>
        </a:p>
      </dgm:t>
    </dgm:pt>
    <dgm:pt modelId="{32074760-1CE6-4EA9-A667-33C7E19C2D94}">
      <dgm:prSet phldrT="[Text]"/>
      <dgm:spPr/>
      <dgm:t>
        <a:bodyPr rtlCol="0"/>
        <a:lstStyle/>
        <a:p>
          <a:pPr rtl="0"/>
          <a:r>
            <a:rPr lang="tr-TR" dirty="0" err="1"/>
            <a:t>Easy</a:t>
          </a:r>
          <a:r>
            <a:rPr lang="tr-TR" dirty="0"/>
            <a:t> </a:t>
          </a:r>
          <a:r>
            <a:rPr lang="tr-TR" dirty="0" err="1"/>
            <a:t>Order</a:t>
          </a:r>
          <a:r>
            <a:rPr lang="tr-TR" dirty="0"/>
            <a:t>- User </a:t>
          </a:r>
          <a:r>
            <a:rPr lang="tr-TR" dirty="0" err="1"/>
            <a:t>Friendly</a:t>
          </a:r>
          <a:r>
            <a:rPr lang="en-US" dirty="0"/>
            <a:t/>
          </a:r>
          <a:br>
            <a:rPr lang="en-US" dirty="0"/>
          </a:br>
          <a:r>
            <a:rPr lang="tr-TR" dirty="0" err="1"/>
            <a:t>Cost</a:t>
          </a:r>
          <a:r>
            <a:rPr lang="tr-TR" dirty="0"/>
            <a:t> </a:t>
          </a:r>
          <a:r>
            <a:rPr lang="tr-TR" dirty="0" err="1"/>
            <a:t>Saving</a:t>
          </a:r>
          <a:r>
            <a:rPr lang="tr-TR" dirty="0"/>
            <a:t> (Time, </a:t>
          </a:r>
          <a:r>
            <a:rPr lang="tr-TR" dirty="0" err="1"/>
            <a:t>Stationary</a:t>
          </a:r>
          <a:r>
            <a:rPr lang="tr-TR" dirty="0"/>
            <a:t>, </a:t>
          </a:r>
          <a:r>
            <a:rPr lang="tr-TR" dirty="0" err="1"/>
            <a:t>Workforce</a:t>
          </a:r>
          <a:r>
            <a:rPr lang="tr-TR" dirty="0"/>
            <a:t>) </a:t>
          </a:r>
          <a:r>
            <a:rPr lang="en-US" dirty="0"/>
            <a:t/>
          </a:r>
          <a:br>
            <a:rPr lang="en-US" dirty="0"/>
          </a:br>
          <a:r>
            <a:rPr lang="tr-TR" dirty="0" err="1"/>
            <a:t>Less</a:t>
          </a:r>
          <a:r>
            <a:rPr lang="tr-TR" dirty="0"/>
            <a:t> </a:t>
          </a:r>
          <a:r>
            <a:rPr lang="tr-TR" dirty="0" err="1"/>
            <a:t>Redtape</a:t>
          </a:r>
          <a:r>
            <a:rPr lang="tr-TR" dirty="0"/>
            <a:t>&amp; </a:t>
          </a:r>
          <a:r>
            <a:rPr lang="tr-TR" dirty="0" err="1"/>
            <a:t>Bureaucracy</a:t>
          </a:r>
          <a:r>
            <a:rPr lang="tr-TR" dirty="0"/>
            <a:t> </a:t>
          </a:r>
          <a:r>
            <a:rPr lang="en-US" dirty="0"/>
            <a:t/>
          </a:r>
          <a:br>
            <a:rPr lang="en-US" dirty="0"/>
          </a:br>
          <a:r>
            <a:rPr lang="tr-TR" dirty="0" err="1"/>
            <a:t>Efficient</a:t>
          </a:r>
          <a:r>
            <a:rPr lang="tr-TR" dirty="0"/>
            <a:t> </a:t>
          </a:r>
          <a:r>
            <a:rPr lang="tr-TR" dirty="0" err="1"/>
            <a:t>Tracebility</a:t>
          </a:r>
          <a:r>
            <a:rPr lang="tr-TR" dirty="0"/>
            <a:t> </a:t>
          </a:r>
          <a:endParaRPr lang="tr" dirty="0"/>
        </a:p>
      </dgm:t>
    </dgm:pt>
    <dgm:pt modelId="{41FFA3F1-CAF6-4B0C-90FB-AAF097D8C840}" type="parTrans" cxnId="{792FB76A-389C-45B7-8308-227DADB5CF70}">
      <dgm:prSet/>
      <dgm:spPr/>
      <dgm:t>
        <a:bodyPr rtlCol="0"/>
        <a:lstStyle/>
        <a:p>
          <a:pPr rtl="0"/>
          <a:endParaRPr lang="en-US"/>
        </a:p>
      </dgm:t>
    </dgm:pt>
    <dgm:pt modelId="{66E711EC-17A3-40E0-B60B-5A2F466C9D11}" type="sibTrans" cxnId="{792FB76A-389C-45B7-8308-227DADB5CF70}">
      <dgm:prSet/>
      <dgm:spPr/>
      <dgm:t>
        <a:bodyPr rtlCol="0"/>
        <a:lstStyle/>
        <a:p>
          <a:pPr rtl="0"/>
          <a:endParaRPr lang="en-US"/>
        </a:p>
      </dgm:t>
    </dgm:pt>
    <dgm:pt modelId="{F5E45C32-85BB-467F-80E6-A808871E72F3}">
      <dgm:prSet phldrT="[Text]"/>
      <dgm:spPr/>
      <dgm:t>
        <a:bodyPr rtlCol="0"/>
        <a:lstStyle/>
        <a:p>
          <a:pPr rtl="0"/>
          <a:r>
            <a:rPr lang="tr" dirty="0"/>
            <a:t>Association</a:t>
          </a:r>
        </a:p>
      </dgm:t>
    </dgm:pt>
    <dgm:pt modelId="{FAB096C4-43F1-4FB0-A740-B5A33490B558}" type="parTrans" cxnId="{C3F684FE-A0E7-411B-A303-2C8155B38D48}">
      <dgm:prSet/>
      <dgm:spPr/>
      <dgm:t>
        <a:bodyPr rtlCol="0"/>
        <a:lstStyle/>
        <a:p>
          <a:pPr rtl="0"/>
          <a:endParaRPr lang="en-US"/>
        </a:p>
      </dgm:t>
    </dgm:pt>
    <dgm:pt modelId="{F29CEF7E-7A2A-457D-9BE3-75C08A423C81}" type="sibTrans" cxnId="{C3F684FE-A0E7-411B-A303-2C8155B38D48}">
      <dgm:prSet/>
      <dgm:spPr/>
      <dgm:t>
        <a:bodyPr rtlCol="0"/>
        <a:lstStyle/>
        <a:p>
          <a:pPr rtl="0"/>
          <a:endParaRPr lang="en-US"/>
        </a:p>
      </dgm:t>
    </dgm:pt>
    <dgm:pt modelId="{6193ECAA-3925-487F-ADF8-CE1362754FFF}">
      <dgm:prSet phldrT="[Text]"/>
      <dgm:spPr/>
      <dgm:t>
        <a:bodyPr rtlCol="0"/>
        <a:lstStyle/>
        <a:p>
          <a:pPr rtl="0"/>
          <a:r>
            <a:rPr lang="tr-TR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Less</a:t>
          </a:r>
          <a:r>
            <a: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tr-TR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redtape</a:t>
          </a:r>
          <a:r>
            <a: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tr-TR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and</a:t>
          </a:r>
          <a:r>
            <a: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tr-TR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bureucracy</a:t>
          </a:r>
          <a:endParaRPr lang="tr-TR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rtl="0"/>
          <a:r>
            <a:rPr lang="tr-TR" dirty="0" err="1"/>
            <a:t>Efficient</a:t>
          </a:r>
          <a:r>
            <a:rPr lang="tr-TR" dirty="0"/>
            <a:t> </a:t>
          </a:r>
          <a:r>
            <a:rPr lang="tr-TR" dirty="0" err="1"/>
            <a:t>traceability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decreasing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risks</a:t>
          </a:r>
          <a:endParaRPr lang="tr-TR" dirty="0"/>
        </a:p>
        <a:p>
          <a:pPr rtl="0"/>
          <a:r>
            <a:rPr lang="tr-TR" dirty="0" err="1"/>
            <a:t>Decreased</a:t>
          </a:r>
          <a:r>
            <a:rPr lang="tr-TR" dirty="0"/>
            <a:t> </a:t>
          </a:r>
          <a:r>
            <a:rPr lang="tr-TR" dirty="0" err="1"/>
            <a:t>costs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stock</a:t>
          </a:r>
          <a:r>
            <a:rPr lang="tr-TR" dirty="0"/>
            <a:t> Management </a:t>
          </a:r>
        </a:p>
        <a:p>
          <a:pPr rtl="0"/>
          <a:r>
            <a:rPr lang="tr-TR" dirty="0" err="1"/>
            <a:t>Less</a:t>
          </a:r>
          <a:r>
            <a:rPr lang="tr-TR" dirty="0"/>
            <a:t> </a:t>
          </a:r>
          <a:r>
            <a:rPr lang="tr-TR" dirty="0" err="1"/>
            <a:t>work</a:t>
          </a:r>
          <a:r>
            <a:rPr lang="tr-TR" dirty="0"/>
            <a:t> </a:t>
          </a:r>
          <a:r>
            <a:rPr lang="tr-TR" dirty="0" err="1"/>
            <a:t>load</a:t>
          </a:r>
          <a:r>
            <a:rPr lang="tr-TR" dirty="0"/>
            <a:t> </a:t>
          </a:r>
          <a:r>
            <a:rPr lang="tr-TR" dirty="0" err="1"/>
            <a:t>among</a:t>
          </a:r>
          <a:r>
            <a:rPr lang="tr-TR" dirty="0"/>
            <a:t> HQ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Local</a:t>
          </a:r>
          <a:r>
            <a:rPr lang="tr-TR" dirty="0"/>
            <a:t> </a:t>
          </a:r>
          <a:r>
            <a:rPr lang="tr-TR" dirty="0" err="1"/>
            <a:t>Chambers</a:t>
          </a:r>
          <a:endParaRPr lang="tr-TR" dirty="0"/>
        </a:p>
      </dgm:t>
    </dgm:pt>
    <dgm:pt modelId="{CA95F830-F096-4B8A-8E76-097EF46A4F44}" type="parTrans" cxnId="{FA16C23C-5596-42A1-981A-487742CF3BBD}">
      <dgm:prSet/>
      <dgm:spPr/>
      <dgm:t>
        <a:bodyPr rtlCol="0"/>
        <a:lstStyle/>
        <a:p>
          <a:pPr rtl="0"/>
          <a:endParaRPr lang="en-US"/>
        </a:p>
      </dgm:t>
    </dgm:pt>
    <dgm:pt modelId="{4C2F44CE-5AB4-4FFE-B037-FFB0E3B4A7EB}" type="sibTrans" cxnId="{FA16C23C-5596-42A1-981A-487742CF3BBD}">
      <dgm:prSet/>
      <dgm:spPr/>
      <dgm:t>
        <a:bodyPr rtlCol="0"/>
        <a:lstStyle/>
        <a:p>
          <a:pPr rtl="0"/>
          <a:endParaRPr lang="en-US"/>
        </a:p>
      </dgm:t>
    </dgm:pt>
    <dgm:pt modelId="{7592B694-086D-4180-B053-CE7AD13C9858}">
      <dgm:prSet phldrT="[Text]"/>
      <dgm:spPr/>
      <dgm:t>
        <a:bodyPr rtlCol="0"/>
        <a:lstStyle/>
        <a:p>
          <a:pPr rtl="0"/>
          <a:r>
            <a:rPr lang="tr" dirty="0"/>
            <a:t>Customs</a:t>
          </a:r>
        </a:p>
      </dgm:t>
    </dgm:pt>
    <dgm:pt modelId="{C8FADD59-ED12-44D1-A076-7A13B0AC344E}" type="parTrans" cxnId="{583CC615-DAE7-4276-AD9F-C578D26FEDFC}">
      <dgm:prSet/>
      <dgm:spPr/>
      <dgm:t>
        <a:bodyPr rtlCol="0"/>
        <a:lstStyle/>
        <a:p>
          <a:pPr rtl="0"/>
          <a:endParaRPr lang="en-US"/>
        </a:p>
      </dgm:t>
    </dgm:pt>
    <dgm:pt modelId="{34A6F1FD-1787-4988-A7E6-472B7C66BD09}" type="sibTrans" cxnId="{583CC615-DAE7-4276-AD9F-C578D26FEDFC}">
      <dgm:prSet/>
      <dgm:spPr/>
      <dgm:t>
        <a:bodyPr rtlCol="0"/>
        <a:lstStyle/>
        <a:p>
          <a:pPr rtl="0"/>
          <a:endParaRPr lang="en-US"/>
        </a:p>
      </dgm:t>
    </dgm:pt>
    <dgm:pt modelId="{8665C39E-B30E-4258-BEA9-83E0F7084606}">
      <dgm:prSet phldrT="[Text]"/>
      <dgm:spPr/>
      <dgm:t>
        <a:bodyPr rtlCol="0"/>
        <a:lstStyle/>
        <a:p>
          <a:pPr rtl="0"/>
          <a:r>
            <a:rPr lang="tr-TR" dirty="0" err="1"/>
            <a:t>Efficient</a:t>
          </a:r>
          <a:r>
            <a:rPr lang="tr-TR" dirty="0"/>
            <a:t> risk </a:t>
          </a:r>
          <a:r>
            <a:rPr lang="tr-TR" dirty="0" err="1"/>
            <a:t>analysis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monitoring</a:t>
          </a:r>
          <a:endParaRPr lang="tr-TR" dirty="0"/>
        </a:p>
        <a:p>
          <a:pPr rtl="0"/>
          <a:r>
            <a:rPr lang="tr-TR" dirty="0" err="1"/>
            <a:t>Secure</a:t>
          </a:r>
          <a:r>
            <a:rPr lang="tr-TR" dirty="0"/>
            <a:t> </a:t>
          </a:r>
          <a:r>
            <a:rPr lang="tr-TR" dirty="0" err="1"/>
            <a:t>environment</a:t>
          </a:r>
          <a:endParaRPr lang="tr-TR" dirty="0"/>
        </a:p>
        <a:p>
          <a:pPr rtl="0"/>
          <a:r>
            <a:rPr lang="tr" dirty="0"/>
            <a:t> </a:t>
          </a:r>
          <a:r>
            <a:rPr lang="tr-TR" dirty="0" err="1"/>
            <a:t>Automatic</a:t>
          </a:r>
          <a:r>
            <a:rPr lang="tr-TR" dirty="0"/>
            <a:t> </a:t>
          </a:r>
          <a:r>
            <a:rPr lang="tr-TR" dirty="0" err="1"/>
            <a:t>pre-declaration</a:t>
          </a:r>
          <a:endParaRPr lang="tr-TR" dirty="0"/>
        </a:p>
        <a:p>
          <a:pPr rtl="0"/>
          <a:r>
            <a:rPr lang="tr-TR" dirty="0"/>
            <a:t>Time </a:t>
          </a:r>
          <a:r>
            <a:rPr lang="tr-TR" dirty="0" err="1"/>
            <a:t>saving</a:t>
          </a:r>
          <a:r>
            <a:rPr lang="tr-TR" dirty="0"/>
            <a:t> – </a:t>
          </a:r>
          <a:r>
            <a:rPr lang="tr-TR" dirty="0" err="1"/>
            <a:t>no</a:t>
          </a:r>
          <a:r>
            <a:rPr lang="tr-TR" dirty="0"/>
            <a:t> re-</a:t>
          </a:r>
          <a:r>
            <a:rPr lang="tr-TR" dirty="0" err="1"/>
            <a:t>entering</a:t>
          </a:r>
          <a:r>
            <a:rPr lang="tr-TR" dirty="0"/>
            <a:t> data</a:t>
          </a:r>
        </a:p>
      </dgm:t>
    </dgm:pt>
    <dgm:pt modelId="{8211EBE3-1C93-4CFB-BBEE-7A708996ED07}" type="parTrans" cxnId="{8D6B5497-475C-46A9-805D-510F815F9B98}">
      <dgm:prSet/>
      <dgm:spPr/>
      <dgm:t>
        <a:bodyPr rtlCol="0"/>
        <a:lstStyle/>
        <a:p>
          <a:pPr rtl="0"/>
          <a:endParaRPr lang="en-US"/>
        </a:p>
      </dgm:t>
    </dgm:pt>
    <dgm:pt modelId="{6779ED75-3327-4C98-9C89-1343058D49BC}" type="sibTrans" cxnId="{8D6B5497-475C-46A9-805D-510F815F9B98}">
      <dgm:prSet/>
      <dgm:spPr/>
      <dgm:t>
        <a:bodyPr rtlCol="0"/>
        <a:lstStyle/>
        <a:p>
          <a:pPr rtl="0"/>
          <a:endParaRPr lang="en-US"/>
        </a:p>
      </dgm:t>
    </dgm:pt>
    <dgm:pt modelId="{A766E2ED-C2E8-4E07-AF18-7EC57476A5C8}">
      <dgm:prSet phldrT="[Text]"/>
      <dgm:spPr/>
      <dgm:t>
        <a:bodyPr rtlCol="0"/>
        <a:lstStyle/>
        <a:p>
          <a:pPr rtl="0"/>
          <a:r>
            <a:rPr lang="tr" dirty="0"/>
            <a:t>No Paper Handling Costs</a:t>
          </a:r>
        </a:p>
        <a:p>
          <a:pPr rtl="0"/>
          <a:endParaRPr lang="tr" dirty="0"/>
        </a:p>
      </dgm:t>
    </dgm:pt>
    <dgm:pt modelId="{A1530F03-6C5E-45D7-8222-AD175A7090BD}" type="parTrans" cxnId="{918FC998-3E81-4E2A-A8E0-FB3EB04E2705}">
      <dgm:prSet/>
      <dgm:spPr/>
      <dgm:t>
        <a:bodyPr rtlCol="0"/>
        <a:lstStyle/>
        <a:p>
          <a:pPr rtl="0"/>
          <a:endParaRPr lang="en-US"/>
        </a:p>
      </dgm:t>
    </dgm:pt>
    <dgm:pt modelId="{05B31AC5-A983-4FEC-B0BE-EB0462CF6128}" type="sibTrans" cxnId="{918FC998-3E81-4E2A-A8E0-FB3EB04E2705}">
      <dgm:prSet/>
      <dgm:spPr/>
      <dgm:t>
        <a:bodyPr rtlCol="0"/>
        <a:lstStyle/>
        <a:p>
          <a:pPr rtl="0"/>
          <a:endParaRPr lang="en-US"/>
        </a:p>
      </dgm:t>
    </dgm:pt>
    <dgm:pt modelId="{512A4932-71C2-4AF1-A35F-4F4632F17C02}">
      <dgm:prSet phldrT="[Text]"/>
      <dgm:spPr/>
      <dgm:t>
        <a:bodyPr rtlCol="0"/>
        <a:lstStyle/>
        <a:p>
          <a:pPr rtl="0"/>
          <a:r>
            <a:rPr lang="tr-TR" dirty="0" err="1"/>
            <a:t>Possibility</a:t>
          </a:r>
          <a:r>
            <a:rPr lang="tr-TR" dirty="0"/>
            <a:t> of </a:t>
          </a:r>
          <a:r>
            <a:rPr lang="tr-TR" dirty="0" err="1"/>
            <a:t>Monitoring</a:t>
          </a:r>
          <a:r>
            <a:rPr lang="tr-TR" dirty="0"/>
            <a:t> </a:t>
          </a:r>
          <a:r>
            <a:rPr lang="tr-TR" dirty="0" err="1"/>
            <a:t>all</a:t>
          </a:r>
          <a:r>
            <a:rPr lang="tr-TR" dirty="0"/>
            <a:t> </a:t>
          </a:r>
          <a:r>
            <a:rPr lang="tr-TR" dirty="0" err="1"/>
            <a:t>steps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transport </a:t>
          </a:r>
          <a:endParaRPr lang="tr" dirty="0"/>
        </a:p>
      </dgm:t>
    </dgm:pt>
    <dgm:pt modelId="{47E31259-60CB-40FB-B391-CCAEC2189164}" type="parTrans" cxnId="{42032CCC-41F9-4B3F-A503-E38701F4AC02}">
      <dgm:prSet/>
      <dgm:spPr/>
      <dgm:t>
        <a:bodyPr rtlCol="0"/>
        <a:lstStyle/>
        <a:p>
          <a:pPr rtl="0"/>
          <a:endParaRPr lang="en-US"/>
        </a:p>
      </dgm:t>
    </dgm:pt>
    <dgm:pt modelId="{4C7C1C5B-4033-4A4C-87E1-4A3C60B720B7}" type="sibTrans" cxnId="{42032CCC-41F9-4B3F-A503-E38701F4AC02}">
      <dgm:prSet/>
      <dgm:spPr/>
      <dgm:t>
        <a:bodyPr rtlCol="0"/>
        <a:lstStyle/>
        <a:p>
          <a:pPr rtl="0"/>
          <a:endParaRPr lang="en-US"/>
        </a:p>
      </dgm:t>
    </dgm:pt>
    <dgm:pt modelId="{FA9C7340-018E-4F73-A402-B7FF8C34CDC0}">
      <dgm:prSet phldrT="[Text]"/>
      <dgm:spPr/>
      <dgm:t>
        <a:bodyPr rtlCol="0"/>
        <a:lstStyle/>
        <a:p>
          <a:pPr rtl="0"/>
          <a:r>
            <a:rPr lang="tr-TR" dirty="0"/>
            <a:t>Online </a:t>
          </a:r>
          <a:r>
            <a:rPr lang="tr-TR" dirty="0" err="1"/>
            <a:t>Payment</a:t>
          </a:r>
          <a:r>
            <a:rPr lang="tr-TR" dirty="0"/>
            <a:t> </a:t>
          </a:r>
          <a:r>
            <a:rPr lang="tr-TR" dirty="0" err="1"/>
            <a:t>Mechanism</a:t>
          </a:r>
          <a:r>
            <a:rPr lang="tr-TR" dirty="0"/>
            <a:t> – </a:t>
          </a:r>
          <a:r>
            <a:rPr lang="tr-TR" dirty="0" err="1"/>
            <a:t>Added</a:t>
          </a:r>
          <a:r>
            <a:rPr lang="tr-TR" dirty="0"/>
            <a:t> </a:t>
          </a:r>
          <a:r>
            <a:rPr lang="tr-TR" dirty="0" err="1"/>
            <a:t>value</a:t>
          </a:r>
          <a:endParaRPr lang="tr" dirty="0"/>
        </a:p>
      </dgm:t>
    </dgm:pt>
    <dgm:pt modelId="{44F9A519-DD68-4648-B8E0-DFC7EF2120B7}" type="sibTrans" cxnId="{92E0E4AC-AA4F-4221-B4F5-BC44ADD50226}">
      <dgm:prSet/>
      <dgm:spPr/>
      <dgm:t>
        <a:bodyPr rtlCol="0"/>
        <a:lstStyle/>
        <a:p>
          <a:pPr rtl="0"/>
          <a:endParaRPr lang="en-US"/>
        </a:p>
      </dgm:t>
    </dgm:pt>
    <dgm:pt modelId="{1805A85A-B92E-48E0-886D-23F094607276}" type="parTrans" cxnId="{92E0E4AC-AA4F-4221-B4F5-BC44ADD50226}">
      <dgm:prSet/>
      <dgm:spPr/>
      <dgm:t>
        <a:bodyPr rtlCol="0"/>
        <a:lstStyle/>
        <a:p>
          <a:pPr rtl="0"/>
          <a:endParaRPr lang="en-US"/>
        </a:p>
      </dgm:t>
    </dgm:pt>
    <dgm:pt modelId="{4514D2E9-87FF-454C-A554-FD761A8568C7}" type="pres">
      <dgm:prSet presAssocID="{DF4857E7-5C40-4E4D-8F9E-0F40BE240B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F4306A-6D29-4C14-BF5D-EE8CBCC47C9B}" type="pres">
      <dgm:prSet presAssocID="{0F9F144E-5A69-4079-9CFE-833FB141B5B7}" presName="compNode" presStyleCnt="0"/>
      <dgm:spPr/>
    </dgm:pt>
    <dgm:pt modelId="{9046789A-6150-4534-817A-88A1F11F0BDA}" type="pres">
      <dgm:prSet presAssocID="{0F9F144E-5A69-4079-9CFE-833FB141B5B7}" presName="aNode" presStyleLbl="bgShp" presStyleIdx="0" presStyleCnt="3"/>
      <dgm:spPr/>
      <dgm:t>
        <a:bodyPr/>
        <a:lstStyle/>
        <a:p>
          <a:endParaRPr lang="tr-TR"/>
        </a:p>
      </dgm:t>
    </dgm:pt>
    <dgm:pt modelId="{F032D9DC-6E96-4533-82F7-966FA94900AA}" type="pres">
      <dgm:prSet presAssocID="{0F9F144E-5A69-4079-9CFE-833FB141B5B7}" presName="textNode" presStyleLbl="bgShp" presStyleIdx="0" presStyleCnt="3"/>
      <dgm:spPr/>
      <dgm:t>
        <a:bodyPr/>
        <a:lstStyle/>
        <a:p>
          <a:endParaRPr lang="tr-TR"/>
        </a:p>
      </dgm:t>
    </dgm:pt>
    <dgm:pt modelId="{B5BC7729-4343-49E6-A4EF-D07AFE39FD9B}" type="pres">
      <dgm:prSet presAssocID="{0F9F144E-5A69-4079-9CFE-833FB141B5B7}" presName="compChildNode" presStyleCnt="0"/>
      <dgm:spPr/>
    </dgm:pt>
    <dgm:pt modelId="{77D879FB-9835-4934-9699-09AF88C70266}" type="pres">
      <dgm:prSet presAssocID="{0F9F144E-5A69-4079-9CFE-833FB141B5B7}" presName="theInnerList" presStyleCnt="0"/>
      <dgm:spPr/>
    </dgm:pt>
    <dgm:pt modelId="{A8FD0D76-AFC6-4802-9090-E980FDBECC91}" type="pres">
      <dgm:prSet presAssocID="{32074760-1CE6-4EA9-A667-33C7E19C2D9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931CD7-CDC0-4094-A84B-34C86C5DA39D}" type="pres">
      <dgm:prSet presAssocID="{32074760-1CE6-4EA9-A667-33C7E19C2D94}" presName="aSpace2" presStyleCnt="0"/>
      <dgm:spPr/>
    </dgm:pt>
    <dgm:pt modelId="{D88EF221-1E19-407F-A109-45D126E6B0AD}" type="pres">
      <dgm:prSet presAssocID="{A766E2ED-C2E8-4E07-AF18-7EC57476A5C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C82461-FD43-4EC4-813A-C5DDCB53324F}" type="pres">
      <dgm:prSet presAssocID="{0F9F144E-5A69-4079-9CFE-833FB141B5B7}" presName="aSpace" presStyleCnt="0"/>
      <dgm:spPr/>
    </dgm:pt>
    <dgm:pt modelId="{8BCCD3FB-2367-4C8C-8BF4-4A3211E36F9D}" type="pres">
      <dgm:prSet presAssocID="{F5E45C32-85BB-467F-80E6-A808871E72F3}" presName="compNode" presStyleCnt="0"/>
      <dgm:spPr/>
    </dgm:pt>
    <dgm:pt modelId="{E7B9CF75-AF6A-4290-854A-077BB9A2D77C}" type="pres">
      <dgm:prSet presAssocID="{F5E45C32-85BB-467F-80E6-A808871E72F3}" presName="aNode" presStyleLbl="bgShp" presStyleIdx="1" presStyleCnt="3"/>
      <dgm:spPr/>
      <dgm:t>
        <a:bodyPr/>
        <a:lstStyle/>
        <a:p>
          <a:endParaRPr lang="tr-TR"/>
        </a:p>
      </dgm:t>
    </dgm:pt>
    <dgm:pt modelId="{2487EB6F-DE81-4509-80D3-3047844600F3}" type="pres">
      <dgm:prSet presAssocID="{F5E45C32-85BB-467F-80E6-A808871E72F3}" presName="textNode" presStyleLbl="bgShp" presStyleIdx="1" presStyleCnt="3"/>
      <dgm:spPr/>
      <dgm:t>
        <a:bodyPr/>
        <a:lstStyle/>
        <a:p>
          <a:endParaRPr lang="tr-TR"/>
        </a:p>
      </dgm:t>
    </dgm:pt>
    <dgm:pt modelId="{C2211325-8BBF-4C60-9ACA-1D2794FAABC8}" type="pres">
      <dgm:prSet presAssocID="{F5E45C32-85BB-467F-80E6-A808871E72F3}" presName="compChildNode" presStyleCnt="0"/>
      <dgm:spPr/>
    </dgm:pt>
    <dgm:pt modelId="{B2780439-4F9B-4F9F-A6E9-950663472748}" type="pres">
      <dgm:prSet presAssocID="{F5E45C32-85BB-467F-80E6-A808871E72F3}" presName="theInnerList" presStyleCnt="0"/>
      <dgm:spPr/>
    </dgm:pt>
    <dgm:pt modelId="{5CE69C38-1462-4F71-A252-F397C9008295}" type="pres">
      <dgm:prSet presAssocID="{6193ECAA-3925-487F-ADF8-CE1362754FF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42C203-E2AD-404F-8812-509816C4E958}" type="pres">
      <dgm:prSet presAssocID="{6193ECAA-3925-487F-ADF8-CE1362754FFF}" presName="aSpace2" presStyleCnt="0"/>
      <dgm:spPr/>
    </dgm:pt>
    <dgm:pt modelId="{BD436606-D1DD-4535-A521-C5E4F9743128}" type="pres">
      <dgm:prSet presAssocID="{FA9C7340-018E-4F73-A402-B7FF8C34CDC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CB735D-973C-4AB1-BFE0-DDB003F67757}" type="pres">
      <dgm:prSet presAssocID="{F5E45C32-85BB-467F-80E6-A808871E72F3}" presName="aSpace" presStyleCnt="0"/>
      <dgm:spPr/>
    </dgm:pt>
    <dgm:pt modelId="{0A5DD276-9362-4684-BD52-D98FE1BB5A62}" type="pres">
      <dgm:prSet presAssocID="{7592B694-086D-4180-B053-CE7AD13C9858}" presName="compNode" presStyleCnt="0"/>
      <dgm:spPr/>
    </dgm:pt>
    <dgm:pt modelId="{6E5A89BC-14D8-4DAA-BBC1-B070DD5BD626}" type="pres">
      <dgm:prSet presAssocID="{7592B694-086D-4180-B053-CE7AD13C9858}" presName="aNode" presStyleLbl="bgShp" presStyleIdx="2" presStyleCnt="3"/>
      <dgm:spPr/>
      <dgm:t>
        <a:bodyPr/>
        <a:lstStyle/>
        <a:p>
          <a:endParaRPr lang="tr-TR"/>
        </a:p>
      </dgm:t>
    </dgm:pt>
    <dgm:pt modelId="{B6E9B2AA-8010-4FAB-90D2-72717C05AE96}" type="pres">
      <dgm:prSet presAssocID="{7592B694-086D-4180-B053-CE7AD13C9858}" presName="textNode" presStyleLbl="bgShp" presStyleIdx="2" presStyleCnt="3"/>
      <dgm:spPr/>
      <dgm:t>
        <a:bodyPr/>
        <a:lstStyle/>
        <a:p>
          <a:endParaRPr lang="tr-TR"/>
        </a:p>
      </dgm:t>
    </dgm:pt>
    <dgm:pt modelId="{8CAB1258-DC19-487A-8C4B-18A77888EC3B}" type="pres">
      <dgm:prSet presAssocID="{7592B694-086D-4180-B053-CE7AD13C9858}" presName="compChildNode" presStyleCnt="0"/>
      <dgm:spPr/>
    </dgm:pt>
    <dgm:pt modelId="{0F905639-1614-400B-8FA5-CBB0DE167D28}" type="pres">
      <dgm:prSet presAssocID="{7592B694-086D-4180-B053-CE7AD13C9858}" presName="theInnerList" presStyleCnt="0"/>
      <dgm:spPr/>
    </dgm:pt>
    <dgm:pt modelId="{85B657F5-5C9C-42F8-A245-10BA7A824404}" type="pres">
      <dgm:prSet presAssocID="{8665C39E-B30E-4258-BEA9-83E0F708460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0DD7DC-3B42-48D8-A1BA-88D01627AD9F}" type="pres">
      <dgm:prSet presAssocID="{8665C39E-B30E-4258-BEA9-83E0F7084606}" presName="aSpace2" presStyleCnt="0"/>
      <dgm:spPr/>
    </dgm:pt>
    <dgm:pt modelId="{51239DC3-E9A2-43DA-8F69-23A0808C5F7B}" type="pres">
      <dgm:prSet presAssocID="{512A4932-71C2-4AF1-A35F-4F4632F17C0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C9C3A38-6D50-4AFF-AA73-365DE43285E1}" type="presOf" srcId="{32074760-1CE6-4EA9-A667-33C7E19C2D94}" destId="{A8FD0D76-AFC6-4802-9090-E980FDBECC91}" srcOrd="0" destOrd="0" presId="urn:microsoft.com/office/officeart/2005/8/layout/lProcess2"/>
    <dgm:cxn modelId="{92E0E4AC-AA4F-4221-B4F5-BC44ADD50226}" srcId="{F5E45C32-85BB-467F-80E6-A808871E72F3}" destId="{FA9C7340-018E-4F73-A402-B7FF8C34CDC0}" srcOrd="1" destOrd="0" parTransId="{1805A85A-B92E-48E0-886D-23F094607276}" sibTransId="{44F9A519-DD68-4648-B8E0-DFC7EF2120B7}"/>
    <dgm:cxn modelId="{C664844B-280E-4BFE-9C14-BBB1B2BC2C91}" type="presOf" srcId="{6193ECAA-3925-487F-ADF8-CE1362754FFF}" destId="{5CE69C38-1462-4F71-A252-F397C9008295}" srcOrd="0" destOrd="0" presId="urn:microsoft.com/office/officeart/2005/8/layout/lProcess2"/>
    <dgm:cxn modelId="{696FC290-58F8-4B0A-B325-8A4CDCEFC93C}" srcId="{DF4857E7-5C40-4E4D-8F9E-0F40BE240B2F}" destId="{0F9F144E-5A69-4079-9CFE-833FB141B5B7}" srcOrd="0" destOrd="0" parTransId="{5295059C-89BD-48FC-9FB0-63BD38C2AF52}" sibTransId="{FAB8FA54-A1F3-488D-B823-07CCB71E4D44}"/>
    <dgm:cxn modelId="{58D7B72C-6638-4F5D-945E-9420F8FE7097}" type="presOf" srcId="{7592B694-086D-4180-B053-CE7AD13C9858}" destId="{6E5A89BC-14D8-4DAA-BBC1-B070DD5BD626}" srcOrd="0" destOrd="0" presId="urn:microsoft.com/office/officeart/2005/8/layout/lProcess2"/>
    <dgm:cxn modelId="{E3AEEE63-0D70-4A65-B4AD-DC3DBA17985A}" type="presOf" srcId="{7592B694-086D-4180-B053-CE7AD13C9858}" destId="{B6E9B2AA-8010-4FAB-90D2-72717C05AE96}" srcOrd="1" destOrd="0" presId="urn:microsoft.com/office/officeart/2005/8/layout/lProcess2"/>
    <dgm:cxn modelId="{337C532E-FA4C-4DE5-902B-AF62654DE2CD}" type="presOf" srcId="{0F9F144E-5A69-4079-9CFE-833FB141B5B7}" destId="{F032D9DC-6E96-4533-82F7-966FA94900AA}" srcOrd="1" destOrd="0" presId="urn:microsoft.com/office/officeart/2005/8/layout/lProcess2"/>
    <dgm:cxn modelId="{8D6B5497-475C-46A9-805D-510F815F9B98}" srcId="{7592B694-086D-4180-B053-CE7AD13C9858}" destId="{8665C39E-B30E-4258-BEA9-83E0F7084606}" srcOrd="0" destOrd="0" parTransId="{8211EBE3-1C93-4CFB-BBEE-7A708996ED07}" sibTransId="{6779ED75-3327-4C98-9C89-1343058D49BC}"/>
    <dgm:cxn modelId="{C3F684FE-A0E7-411B-A303-2C8155B38D48}" srcId="{DF4857E7-5C40-4E4D-8F9E-0F40BE240B2F}" destId="{F5E45C32-85BB-467F-80E6-A808871E72F3}" srcOrd="1" destOrd="0" parTransId="{FAB096C4-43F1-4FB0-A740-B5A33490B558}" sibTransId="{F29CEF7E-7A2A-457D-9BE3-75C08A423C81}"/>
    <dgm:cxn modelId="{41BAC73D-C909-4828-81D3-F16502305163}" type="presOf" srcId="{8665C39E-B30E-4258-BEA9-83E0F7084606}" destId="{85B657F5-5C9C-42F8-A245-10BA7A824404}" srcOrd="0" destOrd="0" presId="urn:microsoft.com/office/officeart/2005/8/layout/lProcess2"/>
    <dgm:cxn modelId="{EAD02916-CE0D-4F3F-A82E-33F10B159D8E}" type="presOf" srcId="{512A4932-71C2-4AF1-A35F-4F4632F17C02}" destId="{51239DC3-E9A2-43DA-8F69-23A0808C5F7B}" srcOrd="0" destOrd="0" presId="urn:microsoft.com/office/officeart/2005/8/layout/lProcess2"/>
    <dgm:cxn modelId="{8AD144FB-65EB-4E0A-BBFB-81923B833C5B}" type="presOf" srcId="{F5E45C32-85BB-467F-80E6-A808871E72F3}" destId="{E7B9CF75-AF6A-4290-854A-077BB9A2D77C}" srcOrd="0" destOrd="0" presId="urn:microsoft.com/office/officeart/2005/8/layout/lProcess2"/>
    <dgm:cxn modelId="{ECB29E32-DF3F-494F-B7BB-9C8BD137B048}" type="presOf" srcId="{FA9C7340-018E-4F73-A402-B7FF8C34CDC0}" destId="{BD436606-D1DD-4535-A521-C5E4F9743128}" srcOrd="0" destOrd="0" presId="urn:microsoft.com/office/officeart/2005/8/layout/lProcess2"/>
    <dgm:cxn modelId="{583CC615-DAE7-4276-AD9F-C578D26FEDFC}" srcId="{DF4857E7-5C40-4E4D-8F9E-0F40BE240B2F}" destId="{7592B694-086D-4180-B053-CE7AD13C9858}" srcOrd="2" destOrd="0" parTransId="{C8FADD59-ED12-44D1-A076-7A13B0AC344E}" sibTransId="{34A6F1FD-1787-4988-A7E6-472B7C66BD09}"/>
    <dgm:cxn modelId="{918FC998-3E81-4E2A-A8E0-FB3EB04E2705}" srcId="{0F9F144E-5A69-4079-9CFE-833FB141B5B7}" destId="{A766E2ED-C2E8-4E07-AF18-7EC57476A5C8}" srcOrd="1" destOrd="0" parTransId="{A1530F03-6C5E-45D7-8222-AD175A7090BD}" sibTransId="{05B31AC5-A983-4FEC-B0BE-EB0462CF6128}"/>
    <dgm:cxn modelId="{6F5081CF-24CF-4E2C-8683-D130E3B3E5C7}" type="presOf" srcId="{F5E45C32-85BB-467F-80E6-A808871E72F3}" destId="{2487EB6F-DE81-4509-80D3-3047844600F3}" srcOrd="1" destOrd="0" presId="urn:microsoft.com/office/officeart/2005/8/layout/lProcess2"/>
    <dgm:cxn modelId="{82ECE00E-C99F-43DA-83F9-38CFC3F7A2FA}" type="presOf" srcId="{DF4857E7-5C40-4E4D-8F9E-0F40BE240B2F}" destId="{4514D2E9-87FF-454C-A554-FD761A8568C7}" srcOrd="0" destOrd="0" presId="urn:microsoft.com/office/officeart/2005/8/layout/lProcess2"/>
    <dgm:cxn modelId="{42032CCC-41F9-4B3F-A503-E38701F4AC02}" srcId="{7592B694-086D-4180-B053-CE7AD13C9858}" destId="{512A4932-71C2-4AF1-A35F-4F4632F17C02}" srcOrd="1" destOrd="0" parTransId="{47E31259-60CB-40FB-B391-CCAEC2189164}" sibTransId="{4C7C1C5B-4033-4A4C-87E1-4A3C60B720B7}"/>
    <dgm:cxn modelId="{7A675828-0E86-4177-A02F-94B30E827A0C}" type="presOf" srcId="{0F9F144E-5A69-4079-9CFE-833FB141B5B7}" destId="{9046789A-6150-4534-817A-88A1F11F0BDA}" srcOrd="0" destOrd="0" presId="urn:microsoft.com/office/officeart/2005/8/layout/lProcess2"/>
    <dgm:cxn modelId="{792FB76A-389C-45B7-8308-227DADB5CF70}" srcId="{0F9F144E-5A69-4079-9CFE-833FB141B5B7}" destId="{32074760-1CE6-4EA9-A667-33C7E19C2D94}" srcOrd="0" destOrd="0" parTransId="{41FFA3F1-CAF6-4B0C-90FB-AAF097D8C840}" sibTransId="{66E711EC-17A3-40E0-B60B-5A2F466C9D11}"/>
    <dgm:cxn modelId="{FA16C23C-5596-42A1-981A-487742CF3BBD}" srcId="{F5E45C32-85BB-467F-80E6-A808871E72F3}" destId="{6193ECAA-3925-487F-ADF8-CE1362754FFF}" srcOrd="0" destOrd="0" parTransId="{CA95F830-F096-4B8A-8E76-097EF46A4F44}" sibTransId="{4C2F44CE-5AB4-4FFE-B037-FFB0E3B4A7EB}"/>
    <dgm:cxn modelId="{3BB736BE-339A-4657-B981-F9F1F8D52FDC}" type="presOf" srcId="{A766E2ED-C2E8-4E07-AF18-7EC57476A5C8}" destId="{D88EF221-1E19-407F-A109-45D126E6B0AD}" srcOrd="0" destOrd="0" presId="urn:microsoft.com/office/officeart/2005/8/layout/lProcess2"/>
    <dgm:cxn modelId="{E45813B2-B87D-4638-B83F-E35E092B0951}" type="presParOf" srcId="{4514D2E9-87FF-454C-A554-FD761A8568C7}" destId="{D7F4306A-6D29-4C14-BF5D-EE8CBCC47C9B}" srcOrd="0" destOrd="0" presId="urn:microsoft.com/office/officeart/2005/8/layout/lProcess2"/>
    <dgm:cxn modelId="{B70D7543-B290-431E-8E27-81EE23763ABD}" type="presParOf" srcId="{D7F4306A-6D29-4C14-BF5D-EE8CBCC47C9B}" destId="{9046789A-6150-4534-817A-88A1F11F0BDA}" srcOrd="0" destOrd="0" presId="urn:microsoft.com/office/officeart/2005/8/layout/lProcess2"/>
    <dgm:cxn modelId="{EBC5D71A-D089-4FA3-8176-B37E02AAD50D}" type="presParOf" srcId="{D7F4306A-6D29-4C14-BF5D-EE8CBCC47C9B}" destId="{F032D9DC-6E96-4533-82F7-966FA94900AA}" srcOrd="1" destOrd="0" presId="urn:microsoft.com/office/officeart/2005/8/layout/lProcess2"/>
    <dgm:cxn modelId="{11A745B8-8769-4F89-95A4-BEFDE4B7ACA2}" type="presParOf" srcId="{D7F4306A-6D29-4C14-BF5D-EE8CBCC47C9B}" destId="{B5BC7729-4343-49E6-A4EF-D07AFE39FD9B}" srcOrd="2" destOrd="0" presId="urn:microsoft.com/office/officeart/2005/8/layout/lProcess2"/>
    <dgm:cxn modelId="{3EC67703-3A76-4FCB-91B0-3678DCF8296C}" type="presParOf" srcId="{B5BC7729-4343-49E6-A4EF-D07AFE39FD9B}" destId="{77D879FB-9835-4934-9699-09AF88C70266}" srcOrd="0" destOrd="0" presId="urn:microsoft.com/office/officeart/2005/8/layout/lProcess2"/>
    <dgm:cxn modelId="{0593FDF0-2546-47C0-BEEB-972BDD895165}" type="presParOf" srcId="{77D879FB-9835-4934-9699-09AF88C70266}" destId="{A8FD0D76-AFC6-4802-9090-E980FDBECC91}" srcOrd="0" destOrd="0" presId="urn:microsoft.com/office/officeart/2005/8/layout/lProcess2"/>
    <dgm:cxn modelId="{3DB0A91E-9539-4AAE-AE54-72AF87ECBC8B}" type="presParOf" srcId="{77D879FB-9835-4934-9699-09AF88C70266}" destId="{B8931CD7-CDC0-4094-A84B-34C86C5DA39D}" srcOrd="1" destOrd="0" presId="urn:microsoft.com/office/officeart/2005/8/layout/lProcess2"/>
    <dgm:cxn modelId="{38FB8314-E59F-4B95-9A12-8B7475F7920B}" type="presParOf" srcId="{77D879FB-9835-4934-9699-09AF88C70266}" destId="{D88EF221-1E19-407F-A109-45D126E6B0AD}" srcOrd="2" destOrd="0" presId="urn:microsoft.com/office/officeart/2005/8/layout/lProcess2"/>
    <dgm:cxn modelId="{DF744075-6F5E-43EA-8B45-82F784BF9A77}" type="presParOf" srcId="{4514D2E9-87FF-454C-A554-FD761A8568C7}" destId="{C9C82461-FD43-4EC4-813A-C5DDCB53324F}" srcOrd="1" destOrd="0" presId="urn:microsoft.com/office/officeart/2005/8/layout/lProcess2"/>
    <dgm:cxn modelId="{BC43EF3C-129F-415B-BE75-83322F66B0EF}" type="presParOf" srcId="{4514D2E9-87FF-454C-A554-FD761A8568C7}" destId="{8BCCD3FB-2367-4C8C-8BF4-4A3211E36F9D}" srcOrd="2" destOrd="0" presId="urn:microsoft.com/office/officeart/2005/8/layout/lProcess2"/>
    <dgm:cxn modelId="{4C52CFD7-398B-4776-BBDA-8C69AAA3AF9B}" type="presParOf" srcId="{8BCCD3FB-2367-4C8C-8BF4-4A3211E36F9D}" destId="{E7B9CF75-AF6A-4290-854A-077BB9A2D77C}" srcOrd="0" destOrd="0" presId="urn:microsoft.com/office/officeart/2005/8/layout/lProcess2"/>
    <dgm:cxn modelId="{25EA35D9-7CFF-4259-A44A-32566AAF9C11}" type="presParOf" srcId="{8BCCD3FB-2367-4C8C-8BF4-4A3211E36F9D}" destId="{2487EB6F-DE81-4509-80D3-3047844600F3}" srcOrd="1" destOrd="0" presId="urn:microsoft.com/office/officeart/2005/8/layout/lProcess2"/>
    <dgm:cxn modelId="{FD40CFED-9EE2-4E7A-9909-04A1BA8BDF25}" type="presParOf" srcId="{8BCCD3FB-2367-4C8C-8BF4-4A3211E36F9D}" destId="{C2211325-8BBF-4C60-9ACA-1D2794FAABC8}" srcOrd="2" destOrd="0" presId="urn:microsoft.com/office/officeart/2005/8/layout/lProcess2"/>
    <dgm:cxn modelId="{C2776962-AF9B-4065-87E3-0960483F0334}" type="presParOf" srcId="{C2211325-8BBF-4C60-9ACA-1D2794FAABC8}" destId="{B2780439-4F9B-4F9F-A6E9-950663472748}" srcOrd="0" destOrd="0" presId="urn:microsoft.com/office/officeart/2005/8/layout/lProcess2"/>
    <dgm:cxn modelId="{5B11CD88-C685-422E-8449-3BA0464A0DCD}" type="presParOf" srcId="{B2780439-4F9B-4F9F-A6E9-950663472748}" destId="{5CE69C38-1462-4F71-A252-F397C9008295}" srcOrd="0" destOrd="0" presId="urn:microsoft.com/office/officeart/2005/8/layout/lProcess2"/>
    <dgm:cxn modelId="{115E3947-5A4D-466B-8969-1EE1DB59FAC6}" type="presParOf" srcId="{B2780439-4F9B-4F9F-A6E9-950663472748}" destId="{5042C203-E2AD-404F-8812-509816C4E958}" srcOrd="1" destOrd="0" presId="urn:microsoft.com/office/officeart/2005/8/layout/lProcess2"/>
    <dgm:cxn modelId="{8BEB35B1-B618-4072-8CA0-8EAD4F960549}" type="presParOf" srcId="{B2780439-4F9B-4F9F-A6E9-950663472748}" destId="{BD436606-D1DD-4535-A521-C5E4F9743128}" srcOrd="2" destOrd="0" presId="urn:microsoft.com/office/officeart/2005/8/layout/lProcess2"/>
    <dgm:cxn modelId="{300267AD-262F-433E-B6F1-5B316BFC4993}" type="presParOf" srcId="{4514D2E9-87FF-454C-A554-FD761A8568C7}" destId="{03CB735D-973C-4AB1-BFE0-DDB003F67757}" srcOrd="3" destOrd="0" presId="urn:microsoft.com/office/officeart/2005/8/layout/lProcess2"/>
    <dgm:cxn modelId="{FF63D218-2303-4320-91CE-81E5053A9EED}" type="presParOf" srcId="{4514D2E9-87FF-454C-A554-FD761A8568C7}" destId="{0A5DD276-9362-4684-BD52-D98FE1BB5A62}" srcOrd="4" destOrd="0" presId="urn:microsoft.com/office/officeart/2005/8/layout/lProcess2"/>
    <dgm:cxn modelId="{1903CF28-77BF-401B-87D2-9BDA60CB28C9}" type="presParOf" srcId="{0A5DD276-9362-4684-BD52-D98FE1BB5A62}" destId="{6E5A89BC-14D8-4DAA-BBC1-B070DD5BD626}" srcOrd="0" destOrd="0" presId="urn:microsoft.com/office/officeart/2005/8/layout/lProcess2"/>
    <dgm:cxn modelId="{12B62903-A402-42B6-A4F4-B74EB7B51810}" type="presParOf" srcId="{0A5DD276-9362-4684-BD52-D98FE1BB5A62}" destId="{B6E9B2AA-8010-4FAB-90D2-72717C05AE96}" srcOrd="1" destOrd="0" presId="urn:microsoft.com/office/officeart/2005/8/layout/lProcess2"/>
    <dgm:cxn modelId="{920BF1ED-4F6A-47F1-B705-8B6D88A1E4D8}" type="presParOf" srcId="{0A5DD276-9362-4684-BD52-D98FE1BB5A62}" destId="{8CAB1258-DC19-487A-8C4B-18A77888EC3B}" srcOrd="2" destOrd="0" presId="urn:microsoft.com/office/officeart/2005/8/layout/lProcess2"/>
    <dgm:cxn modelId="{42CE8AD1-8303-4614-BEAB-4A47E6DDC5AB}" type="presParOf" srcId="{8CAB1258-DC19-487A-8C4B-18A77888EC3B}" destId="{0F905639-1614-400B-8FA5-CBB0DE167D28}" srcOrd="0" destOrd="0" presId="urn:microsoft.com/office/officeart/2005/8/layout/lProcess2"/>
    <dgm:cxn modelId="{2BC9C0FC-B2C8-4A85-ACCF-F7CDB154D3F3}" type="presParOf" srcId="{0F905639-1614-400B-8FA5-CBB0DE167D28}" destId="{85B657F5-5C9C-42F8-A245-10BA7A824404}" srcOrd="0" destOrd="0" presId="urn:microsoft.com/office/officeart/2005/8/layout/lProcess2"/>
    <dgm:cxn modelId="{697358BC-0DC4-4B92-962B-5529DAFECFD6}" type="presParOf" srcId="{0F905639-1614-400B-8FA5-CBB0DE167D28}" destId="{AC0DD7DC-3B42-48D8-A1BA-88D01627AD9F}" srcOrd="1" destOrd="0" presId="urn:microsoft.com/office/officeart/2005/8/layout/lProcess2"/>
    <dgm:cxn modelId="{74299F99-DDC2-4438-BF90-88F140F65632}" type="presParOf" srcId="{0F905639-1614-400B-8FA5-CBB0DE167D28}" destId="{51239DC3-E9A2-43DA-8F69-23A0808C5F7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9E362-33AA-401E-ABAF-89ADD2EBBFE1}">
      <dsp:nvSpPr>
        <dsp:cNvPr id="0" name=""/>
        <dsp:cNvSpPr/>
      </dsp:nvSpPr>
      <dsp:spPr>
        <a:xfrm>
          <a:off x="479364" y="144012"/>
          <a:ext cx="7513534" cy="4536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58CB8-5663-4142-A308-B229E144EB01}">
      <dsp:nvSpPr>
        <dsp:cNvPr id="0" name=""/>
        <dsp:cNvSpPr/>
      </dsp:nvSpPr>
      <dsp:spPr>
        <a:xfrm>
          <a:off x="721625" y="1447360"/>
          <a:ext cx="1172477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Obtaining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Permits</a:t>
          </a:r>
          <a:endParaRPr lang="tr-TR" sz="1700" kern="1200" dirty="0"/>
        </a:p>
      </dsp:txBody>
      <dsp:txXfrm>
        <a:off x="778861" y="1504596"/>
        <a:ext cx="1058005" cy="1815342"/>
      </dsp:txXfrm>
    </dsp:sp>
    <dsp:sp modelId="{B0DD00BD-9D95-4474-86D5-5F50CDF8C546}">
      <dsp:nvSpPr>
        <dsp:cNvPr id="0" name=""/>
        <dsp:cNvSpPr/>
      </dsp:nvSpPr>
      <dsp:spPr>
        <a:xfrm>
          <a:off x="2095360" y="1447360"/>
          <a:ext cx="2727009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Allocating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Permits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According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to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Legislation</a:t>
          </a:r>
          <a:endParaRPr lang="tr-TR" sz="1700" kern="1200" dirty="0"/>
        </a:p>
      </dsp:txBody>
      <dsp:txXfrm>
        <a:off x="2189566" y="1541566"/>
        <a:ext cx="2538597" cy="1741402"/>
      </dsp:txXfrm>
    </dsp:sp>
    <dsp:sp modelId="{60392967-D537-476B-8CE2-D5E33CBA68CD}">
      <dsp:nvSpPr>
        <dsp:cNvPr id="0" name=""/>
        <dsp:cNvSpPr/>
      </dsp:nvSpPr>
      <dsp:spPr>
        <a:xfrm>
          <a:off x="4998185" y="1440162"/>
          <a:ext cx="2727009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E-Distribution</a:t>
          </a:r>
          <a:endParaRPr lang="tr-TR" sz="1700" kern="1200" dirty="0"/>
        </a:p>
      </dsp:txBody>
      <dsp:txXfrm>
        <a:off x="5092391" y="1534368"/>
        <a:ext cx="2538597" cy="1741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332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 smtClean="0"/>
              <a:t>bilateral</a:t>
            </a:r>
            <a:r>
              <a:rPr lang="tr-TR" baseline="0" dirty="0" smtClean="0"/>
              <a:t> </a:t>
            </a:r>
            <a:r>
              <a:rPr lang="tr-TR" baseline="0" dirty="0" err="1"/>
              <a:t>agreements</a:t>
            </a:r>
            <a:r>
              <a:rPr lang="tr-TR" baseline="0" dirty="0"/>
              <a:t> </a:t>
            </a:r>
            <a:r>
              <a:rPr lang="tr-TR" baseline="0" dirty="0" smtClean="0"/>
              <a:t>Transit </a:t>
            </a:r>
            <a:r>
              <a:rPr lang="tr-TR" baseline="0" dirty="0" err="1" smtClean="0"/>
              <a:t>Permits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allocated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accordingly</a:t>
            </a:r>
            <a:r>
              <a:rPr lang="tr-TR" baseline="0" dirty="0" smtClean="0"/>
              <a:t> as </a:t>
            </a:r>
            <a:r>
              <a:rPr lang="tr-TR" baseline="0" dirty="0" err="1" smtClean="0"/>
              <a:t>very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well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known</a:t>
            </a:r>
            <a:r>
              <a:rPr lang="tr-TR" baseline="0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err="1" smtClean="0"/>
              <a:t>Aim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ePermit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facilitate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sector’s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of the main </a:t>
            </a:r>
            <a:r>
              <a:rPr lang="tr-TR" baseline="0" dirty="0" err="1" smtClean="0"/>
              <a:t>challenges</a:t>
            </a:r>
            <a:r>
              <a:rPr lang="tr-TR" baseline="0" dirty="0" smtClean="0"/>
              <a:t> of the </a:t>
            </a:r>
            <a:r>
              <a:rPr lang="tr-TR" baseline="0" dirty="0" err="1" smtClean="0"/>
              <a:t>industry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201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screen</a:t>
            </a:r>
            <a:r>
              <a:rPr lang="tr-TR" dirty="0"/>
              <a:t> </a:t>
            </a:r>
            <a:r>
              <a:rPr lang="tr-TR" dirty="0" err="1"/>
              <a:t>shots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payment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receipt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91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E-CMR is </a:t>
            </a:r>
            <a:r>
              <a:rPr lang="tr-TR" dirty="0" err="1"/>
              <a:t>another</a:t>
            </a:r>
            <a:r>
              <a:rPr lang="tr-TR" dirty="0"/>
              <a:t> Project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an </a:t>
            </a:r>
            <a:r>
              <a:rPr lang="tr-TR" dirty="0" err="1"/>
              <a:t>important</a:t>
            </a:r>
            <a:r>
              <a:rPr lang="tr-TR" dirty="0"/>
              <a:t> step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facilitate</a:t>
            </a:r>
            <a:r>
              <a:rPr lang="tr-TR" dirty="0"/>
              <a:t> </a:t>
            </a:r>
            <a:r>
              <a:rPr lang="tr-TR" dirty="0" err="1"/>
              <a:t>transports</a:t>
            </a:r>
            <a:r>
              <a:rPr lang="tr-TR" dirty="0"/>
              <a:t> in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paperwork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electronical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99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88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  <a:p>
            <a:r>
              <a:rPr lang="tr-TR" baseline="0" dirty="0" smtClean="0"/>
              <a:t>Host </a:t>
            </a:r>
            <a:r>
              <a:rPr lang="tr-TR" baseline="0" dirty="0" err="1" smtClean="0"/>
              <a:t>Country’s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allocates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certain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amount-series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ePermits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Home </a:t>
            </a:r>
            <a:r>
              <a:rPr lang="tr-TR" baseline="0" dirty="0" err="1" smtClean="0"/>
              <a:t>Country’s</a:t>
            </a:r>
            <a:r>
              <a:rPr lang="tr-TR" baseline="0" dirty="0" smtClean="0"/>
              <a:t> U.net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– U.net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U.net </a:t>
            </a:r>
            <a:r>
              <a:rPr lang="tr-TR" baseline="0" dirty="0" err="1" smtClean="0"/>
              <a:t>transmits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epermit</a:t>
            </a:r>
            <a:r>
              <a:rPr lang="tr-TR" baseline="0" dirty="0" smtClean="0"/>
              <a:t> data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GEBOS (Distribution Channel). </a:t>
            </a:r>
          </a:p>
          <a:p>
            <a:r>
              <a:rPr lang="tr-TR" baseline="0" dirty="0" err="1" smtClean="0"/>
              <a:t>Then</a:t>
            </a:r>
            <a:r>
              <a:rPr lang="tr-TR" baseline="0" dirty="0" smtClean="0"/>
              <a:t>; </a:t>
            </a:r>
            <a:r>
              <a:rPr lang="tr-TR" baseline="0" dirty="0" err="1" smtClean="0"/>
              <a:t>Haulier’s</a:t>
            </a:r>
            <a:r>
              <a:rPr lang="tr-TR" baseline="0" dirty="0" smtClean="0"/>
              <a:t> data </a:t>
            </a:r>
            <a:r>
              <a:rPr lang="tr-TR" baseline="0" dirty="0" err="1" smtClean="0"/>
              <a:t>which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epermit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handed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also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trasmitted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back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the Home </a:t>
            </a:r>
            <a:r>
              <a:rPr lang="tr-TR" baseline="0" dirty="0" err="1" smtClean="0"/>
              <a:t>Country’s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U.Net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here </a:t>
            </a:r>
            <a:r>
              <a:rPr lang="tr-TR" baseline="0" dirty="0" err="1" smtClean="0"/>
              <a:t>back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the Host </a:t>
            </a:r>
            <a:r>
              <a:rPr lang="tr-TR" baseline="0" dirty="0" err="1" smtClean="0"/>
              <a:t>Country’s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endParaRPr lang="tr-TR" dirty="0" smtClean="0"/>
          </a:p>
          <a:p>
            <a:endParaRPr lang="tr-TR" dirty="0" smtClean="0"/>
          </a:p>
          <a:p>
            <a:r>
              <a:rPr lang="tr-TR" baseline="0" dirty="0" err="1" smtClean="0"/>
              <a:t>Finally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simple</a:t>
            </a:r>
            <a:r>
              <a:rPr lang="tr-TR" baseline="0" dirty="0" smtClean="0"/>
              <a:t> QR </a:t>
            </a:r>
            <a:r>
              <a:rPr lang="tr-TR" baseline="0" dirty="0" err="1" smtClean="0"/>
              <a:t>Code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strong</a:t>
            </a:r>
            <a:r>
              <a:rPr lang="tr-TR" baseline="0" dirty="0" smtClean="0"/>
              <a:t> IT </a:t>
            </a:r>
            <a:r>
              <a:rPr lang="tr-TR" baseline="0" dirty="0" err="1" smtClean="0"/>
              <a:t>infrastructure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proposed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ePermit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promisses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great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facilitation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Hauliers</a:t>
            </a:r>
            <a:r>
              <a:rPr lang="tr-TR" baseline="0" dirty="0" smtClean="0"/>
              <a:t> as </a:t>
            </a:r>
            <a:r>
              <a:rPr lang="tr-TR" baseline="0" dirty="0" err="1" smtClean="0"/>
              <a:t>well</a:t>
            </a:r>
            <a:r>
              <a:rPr lang="tr-TR" baseline="0" dirty="0" smtClean="0"/>
              <a:t> as </a:t>
            </a:r>
            <a:r>
              <a:rPr lang="tr-TR" baseline="0" dirty="0" err="1" smtClean="0"/>
              <a:t>relevant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Government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Authorities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41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Afterwards</a:t>
            </a:r>
            <a:r>
              <a:rPr lang="tr-TR" dirty="0" smtClean="0"/>
              <a:t>;</a:t>
            </a:r>
          </a:p>
          <a:p>
            <a:r>
              <a:rPr lang="tr-TR" dirty="0" smtClean="0"/>
              <a:t>At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begining</a:t>
            </a:r>
            <a:r>
              <a:rPr lang="tr-TR" baseline="0" dirty="0" smtClean="0"/>
              <a:t> of the transport </a:t>
            </a:r>
            <a:r>
              <a:rPr lang="tr-TR" baseline="0" dirty="0" err="1" smtClean="0"/>
              <a:t>operation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Haulier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sends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pre-declaration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ePermit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containing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itinary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goods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date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other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necessary</a:t>
            </a:r>
            <a:r>
              <a:rPr lang="tr-TR" baseline="0" dirty="0" smtClean="0"/>
              <a:t> data</a:t>
            </a:r>
          </a:p>
          <a:p>
            <a:r>
              <a:rPr lang="tr-TR" baseline="0" dirty="0" smtClean="0"/>
              <a:t>As </a:t>
            </a:r>
            <a:r>
              <a:rPr lang="tr-TR" baseline="0" dirty="0" err="1" smtClean="0"/>
              <a:t>explained</a:t>
            </a:r>
            <a:r>
              <a:rPr lang="tr-TR" baseline="0" dirty="0" smtClean="0"/>
              <a:t> in the </a:t>
            </a:r>
            <a:r>
              <a:rPr lang="tr-TR" baseline="0" dirty="0" err="1" smtClean="0"/>
              <a:t>previous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slide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supplies</a:t>
            </a:r>
            <a:r>
              <a:rPr lang="tr-TR" baseline="0" dirty="0" smtClean="0"/>
              <a:t> the QR </a:t>
            </a:r>
            <a:r>
              <a:rPr lang="tr-TR" baseline="0" dirty="0" err="1" smtClean="0"/>
              <a:t>Code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confirming</a:t>
            </a:r>
            <a:r>
              <a:rPr lang="tr-TR" baseline="0" dirty="0" smtClean="0"/>
              <a:t> the </a:t>
            </a:r>
            <a:r>
              <a:rPr lang="tr-TR" baseline="0" dirty="0" err="1" smtClean="0"/>
              <a:t>ePermit</a:t>
            </a:r>
            <a:r>
              <a:rPr lang="tr-TR" baseline="0" dirty="0" smtClean="0"/>
              <a:t>; </a:t>
            </a:r>
            <a:r>
              <a:rPr lang="tr-TR" baseline="0" dirty="0" err="1" smtClean="0"/>
              <a:t>which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already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allcated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the Home </a:t>
            </a:r>
            <a:r>
              <a:rPr lang="tr-TR" baseline="0" dirty="0" err="1" smtClean="0"/>
              <a:t>Country’s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endParaRPr lang="tr-TR" baseline="0" dirty="0" smtClean="0"/>
          </a:p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92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eTIR</a:t>
            </a:r>
            <a:r>
              <a:rPr lang="tr-TR" dirty="0"/>
              <a:t> Pilot Project is an </a:t>
            </a:r>
            <a:r>
              <a:rPr lang="tr-TR" dirty="0" err="1"/>
              <a:t>important</a:t>
            </a:r>
            <a:r>
              <a:rPr lang="tr-TR" dirty="0"/>
              <a:t> step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Digitalisation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TIR </a:t>
            </a:r>
            <a:r>
              <a:rPr lang="tr-TR" dirty="0" err="1"/>
              <a:t>System</a:t>
            </a:r>
            <a:r>
              <a:rPr lang="tr-TR" dirty="0"/>
              <a:t>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48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/>
              <a:t>As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see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slide</a:t>
            </a:r>
            <a:r>
              <a:rPr lang="tr-TR" dirty="0"/>
              <a:t>,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eTIR</a:t>
            </a:r>
            <a:r>
              <a:rPr lang="tr-TR" dirty="0"/>
              <a:t> Pilot Project </a:t>
            </a:r>
            <a:r>
              <a:rPr lang="tr-TR" dirty="0" err="1"/>
              <a:t>successfully</a:t>
            </a:r>
            <a:r>
              <a:rPr lang="tr-TR" dirty="0"/>
              <a:t> </a:t>
            </a:r>
            <a:r>
              <a:rPr lang="tr-TR" dirty="0" err="1"/>
              <a:t>completed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transports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customs</a:t>
            </a:r>
            <a:r>
              <a:rPr lang="tr-TR" dirty="0"/>
              <a:t> </a:t>
            </a:r>
            <a:r>
              <a:rPr lang="tr-TR" dirty="0" err="1"/>
              <a:t>points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Turkey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Iran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load</a:t>
            </a:r>
            <a:r>
              <a:rPr lang="tr-TR" dirty="0"/>
              <a:t>/</a:t>
            </a:r>
            <a:r>
              <a:rPr lang="tr-TR" dirty="0" err="1"/>
              <a:t>unload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Holders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step it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proven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eTIR</a:t>
            </a:r>
            <a:r>
              <a:rPr lang="tr-TR" dirty="0"/>
              <a:t> is </a:t>
            </a:r>
            <a:r>
              <a:rPr lang="tr-TR" dirty="0" err="1"/>
              <a:t>technically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practically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facilitate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TIR </a:t>
            </a:r>
            <a:r>
              <a:rPr lang="tr-TR" dirty="0" err="1"/>
              <a:t>transports</a:t>
            </a:r>
            <a:endParaRPr lang="tr-TR" dirty="0"/>
          </a:p>
          <a:p>
            <a:pPr rtl="0"/>
            <a:endParaRPr lang="tr-TR" dirty="0"/>
          </a:p>
          <a:p>
            <a:pPr rtl="0"/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stepped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;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practicing</a:t>
            </a:r>
            <a:r>
              <a:rPr lang="tr-TR" dirty="0"/>
              <a:t> </a:t>
            </a:r>
            <a:r>
              <a:rPr lang="tr-TR" dirty="0" err="1"/>
              <a:t>eTIR</a:t>
            </a:r>
            <a:r>
              <a:rPr lang="tr-TR" dirty="0"/>
              <a:t> </a:t>
            </a:r>
            <a:r>
              <a:rPr lang="tr-TR" dirty="0" err="1"/>
              <a:t>transports</a:t>
            </a:r>
            <a:r>
              <a:rPr lang="tr-TR" dirty="0"/>
              <a:t> in a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realistic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rational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worth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note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pilot Project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is </a:t>
            </a:r>
            <a:r>
              <a:rPr lang="tr-TR" dirty="0" err="1"/>
              <a:t>finalized</a:t>
            </a:r>
            <a:r>
              <a:rPr lang="tr-TR" dirty="0"/>
              <a:t>, but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transports</a:t>
            </a:r>
            <a:r>
              <a:rPr lang="tr-TR" dirty="0"/>
              <a:t> </a:t>
            </a:r>
            <a:r>
              <a:rPr lang="tr-TR" dirty="0" err="1"/>
              <a:t>continue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Project </a:t>
            </a:r>
            <a:r>
              <a:rPr lang="tr-TR" dirty="0" err="1"/>
              <a:t>partners</a:t>
            </a:r>
            <a:r>
              <a:rPr lang="tr-TR" dirty="0"/>
              <a:t>, </a:t>
            </a:r>
            <a:r>
              <a:rPr lang="tr-TR" dirty="0" err="1"/>
              <a:t>considering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facilitated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6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/>
              <a:t>The </a:t>
            </a:r>
            <a:r>
              <a:rPr lang="tr-TR" dirty="0" err="1"/>
              <a:t>figures</a:t>
            </a:r>
            <a:r>
              <a:rPr lang="tr-TR" dirty="0"/>
              <a:t> of </a:t>
            </a:r>
            <a:r>
              <a:rPr lang="tr-TR" dirty="0" err="1"/>
              <a:t>eTIR</a:t>
            </a:r>
            <a:r>
              <a:rPr lang="tr-TR" dirty="0"/>
              <a:t> </a:t>
            </a:r>
            <a:r>
              <a:rPr lang="tr-TR" dirty="0" err="1"/>
              <a:t>Carnets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the pilot Project can be </a:t>
            </a:r>
            <a:r>
              <a:rPr lang="tr-TR" dirty="0" err="1" smtClean="0"/>
              <a:t>seen</a:t>
            </a:r>
            <a:r>
              <a:rPr lang="tr-TR" dirty="0" smtClean="0"/>
              <a:t> (</a:t>
            </a:r>
            <a:r>
              <a:rPr lang="tr-TR" dirty="0" err="1" smtClean="0"/>
              <a:t>approx</a:t>
            </a:r>
            <a:r>
              <a:rPr lang="tr-TR" dirty="0" smtClean="0"/>
              <a:t> 180 as of 06/08/2018)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Feedbacks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partners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observed</a:t>
            </a:r>
            <a:r>
              <a:rPr lang="tr-TR" dirty="0"/>
              <a:t> </a:t>
            </a:r>
            <a:r>
              <a:rPr lang="tr-TR" dirty="0" err="1"/>
              <a:t>highly</a:t>
            </a:r>
            <a:r>
              <a:rPr lang="tr-TR" dirty="0"/>
              <a:t> </a:t>
            </a:r>
            <a:r>
              <a:rPr lang="tr-TR" dirty="0" err="1"/>
              <a:t>positive</a:t>
            </a:r>
            <a:r>
              <a:rPr lang="tr-TR" dirty="0"/>
              <a:t>,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of </a:t>
            </a:r>
            <a:r>
              <a:rPr lang="tr-TR" dirty="0" err="1"/>
              <a:t>saving</a:t>
            </a:r>
            <a:r>
              <a:rPr lang="tr-TR" dirty="0"/>
              <a:t> time&amp; </a:t>
            </a:r>
            <a:r>
              <a:rPr lang="tr-TR" dirty="0" err="1"/>
              <a:t>workforce</a:t>
            </a:r>
            <a:r>
              <a:rPr lang="tr-TR" dirty="0"/>
              <a:t>, </a:t>
            </a:r>
            <a:r>
              <a:rPr lang="tr-TR" dirty="0" err="1"/>
              <a:t>efficient</a:t>
            </a:r>
            <a:r>
              <a:rPr lang="tr-TR" dirty="0"/>
              <a:t> risk </a:t>
            </a:r>
            <a:r>
              <a:rPr lang="tr-TR" dirty="0" err="1"/>
              <a:t>analysis</a:t>
            </a:r>
            <a:r>
              <a:rPr lang="tr-TR" dirty="0"/>
              <a:t>, </a:t>
            </a:r>
            <a:r>
              <a:rPr lang="tr-TR" dirty="0" err="1"/>
              <a:t>etc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60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80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on </a:t>
            </a:r>
            <a:r>
              <a:rPr lang="tr-TR" dirty="0" err="1"/>
              <a:t>this</a:t>
            </a:r>
            <a:r>
              <a:rPr lang="tr-TR" dirty="0"/>
              <a:t> Project;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vision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enhenced</a:t>
            </a:r>
            <a:r>
              <a:rPr lang="tr-TR" dirty="0"/>
              <a:t> as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developed</a:t>
            </a:r>
            <a:r>
              <a:rPr lang="tr-TR" dirty="0"/>
              <a:t> a n online </a:t>
            </a:r>
            <a:r>
              <a:rPr lang="tr-TR" dirty="0" err="1"/>
              <a:t>paymetn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connected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IRU </a:t>
            </a:r>
            <a:r>
              <a:rPr lang="tr-TR" dirty="0" err="1"/>
              <a:t>AskTIRWeb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.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Holders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issue</a:t>
            </a:r>
            <a:r>
              <a:rPr lang="tr-TR" dirty="0"/>
              <a:t> </a:t>
            </a:r>
            <a:r>
              <a:rPr lang="tr-TR" dirty="0" err="1"/>
              <a:t>eTIR</a:t>
            </a:r>
            <a:r>
              <a:rPr lang="tr-TR" dirty="0"/>
              <a:t> ( </a:t>
            </a:r>
            <a:r>
              <a:rPr lang="tr-TR" dirty="0" err="1"/>
              <a:t>and</a:t>
            </a:r>
            <a:r>
              <a:rPr lang="tr-TR" dirty="0"/>
              <a:t> normal) </a:t>
            </a:r>
            <a:r>
              <a:rPr lang="tr-TR" dirty="0" err="1"/>
              <a:t>Carnets</a:t>
            </a:r>
            <a:r>
              <a:rPr lang="tr-TR" dirty="0"/>
              <a:t> </a:t>
            </a:r>
            <a:r>
              <a:rPr lang="tr-TR" dirty="0" err="1"/>
              <a:t>electronically</a:t>
            </a:r>
            <a:r>
              <a:rPr lang="tr-TR" dirty="0"/>
              <a:t>. (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carnets</a:t>
            </a:r>
            <a:r>
              <a:rPr lang="tr-TR" dirty="0"/>
              <a:t>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collected</a:t>
            </a:r>
            <a:r>
              <a:rPr lang="tr-TR" dirty="0"/>
              <a:t> </a:t>
            </a:r>
            <a:r>
              <a:rPr lang="tr-TR" dirty="0" err="1"/>
              <a:t>physically</a:t>
            </a:r>
            <a:r>
              <a:rPr lang="tr-TR" dirty="0"/>
              <a:t>)</a:t>
            </a:r>
            <a:endParaRPr lang="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Yeşil tepelerin üzerinden doğan güne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Alternatif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9350" y="1124744"/>
            <a:ext cx="11713301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71530" y="307104"/>
            <a:ext cx="9601067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94120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if 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  <a:p>
            <a:pPr lvl="5" rtl="0"/>
            <a:r>
              <a:t>Altıncı</a:t>
            </a:r>
          </a:p>
          <a:p>
            <a:pPr lvl="6" rtl="0"/>
            <a:r>
              <a:t>Yedinci</a:t>
            </a:r>
          </a:p>
          <a:p>
            <a:pPr lvl="7" rtl="0"/>
            <a:r>
              <a:t>Sekizinci</a:t>
            </a:r>
          </a:p>
          <a:p>
            <a:pPr lvl="8" rtl="0"/>
            <a:r>
              <a:t>Dokuzuncu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566774716"/>
              </p:ext>
            </p:extLst>
          </p:nvPr>
        </p:nvGraphicFramePr>
        <p:xfrm>
          <a:off x="911424" y="1628800"/>
          <a:ext cx="84722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nvan 1"/>
          <p:cNvSpPr txBox="1">
            <a:spLocks/>
          </p:cNvSpPr>
          <p:nvPr/>
        </p:nvSpPr>
        <p:spPr>
          <a:xfrm>
            <a:off x="1522413" y="404664"/>
            <a:ext cx="9144000" cy="9178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Electronic Transit </a:t>
            </a:r>
            <a:r>
              <a:rPr lang="tr-TR" dirty="0" err="1"/>
              <a:t>Permit</a:t>
            </a:r>
            <a:r>
              <a:rPr lang="tr-TR" dirty="0"/>
              <a:t> Distribution</a:t>
            </a:r>
          </a:p>
        </p:txBody>
      </p:sp>
      <p:pic>
        <p:nvPicPr>
          <p:cNvPr id="6" name="Picture 2" descr="logoeng.png (1892×1892)">
            <a:extLst>
              <a:ext uri="{FF2B5EF4-FFF2-40B4-BE49-F238E27FC236}">
                <a16:creationId xmlns:a16="http://schemas.microsoft.com/office/drawing/2014/main" xmlns="" id="{7CE65C64-3DBA-4263-819E-E9193EF7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eng.png (1892×18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836712"/>
            <a:ext cx="7875313" cy="50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eng.png (1892×18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2037110" y="362095"/>
            <a:ext cx="9991377" cy="546625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err="1" smtClean="0"/>
              <a:t>In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addition</a:t>
            </a:r>
            <a:r>
              <a:rPr lang="tr-TR" sz="3600" b="1" dirty="0" smtClean="0"/>
              <a:t>…. E-CMR </a:t>
            </a:r>
            <a:r>
              <a:rPr lang="tr-TR" sz="3600" b="1" dirty="0"/>
              <a:t>– </a:t>
            </a:r>
            <a:r>
              <a:rPr lang="tr-TR" sz="3600" b="1" dirty="0" err="1"/>
              <a:t>ICTechnologies</a:t>
            </a:r>
            <a:endParaRPr lang="tr-TR" sz="3600" b="1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911424" y="930486"/>
            <a:ext cx="11053763" cy="2534972"/>
          </a:xfrm>
        </p:spPr>
        <p:txBody>
          <a:bodyPr/>
          <a:lstStyle/>
          <a:p>
            <a:pPr lvl="1">
              <a:defRPr/>
            </a:pPr>
            <a:r>
              <a:rPr lang="tr-TR" sz="3300" dirty="0" smtClean="0"/>
              <a:t>17 </a:t>
            </a:r>
            <a:r>
              <a:rPr lang="tr-TR" sz="3300" dirty="0" err="1"/>
              <a:t>Countries</a:t>
            </a:r>
            <a:r>
              <a:rPr lang="tr-TR" sz="3300" dirty="0"/>
              <a:t> </a:t>
            </a:r>
            <a:r>
              <a:rPr lang="tr-TR" sz="3300" dirty="0" err="1"/>
              <a:t>ratified</a:t>
            </a:r>
            <a:r>
              <a:rPr lang="tr-TR" sz="3300" dirty="0"/>
              <a:t> (</a:t>
            </a:r>
            <a:r>
              <a:rPr lang="tr-TR" sz="3300" dirty="0" err="1"/>
              <a:t>including</a:t>
            </a:r>
            <a:r>
              <a:rPr lang="tr-TR" sz="3300" dirty="0"/>
              <a:t> </a:t>
            </a:r>
            <a:r>
              <a:rPr lang="tr-TR" sz="3300" dirty="0" err="1"/>
              <a:t>Turkey</a:t>
            </a:r>
            <a:r>
              <a:rPr lang="tr-TR" sz="3300" dirty="0"/>
              <a:t>)</a:t>
            </a:r>
          </a:p>
          <a:p>
            <a:pPr lvl="1">
              <a:defRPr/>
            </a:pPr>
            <a:r>
              <a:rPr lang="tr-TR" sz="3300" dirty="0"/>
              <a:t>Pilot </a:t>
            </a:r>
            <a:r>
              <a:rPr lang="tr-TR" sz="3300" dirty="0" err="1"/>
              <a:t>Transports</a:t>
            </a:r>
            <a:r>
              <a:rPr lang="tr-TR" sz="3300" dirty="0"/>
              <a:t> </a:t>
            </a:r>
            <a:r>
              <a:rPr lang="tr-TR" sz="3300" dirty="0" err="1"/>
              <a:t>started</a:t>
            </a:r>
            <a:endParaRPr lang="tr-TR" sz="3300" dirty="0"/>
          </a:p>
          <a:p>
            <a:pPr lvl="1">
              <a:defRPr/>
            </a:pPr>
            <a:r>
              <a:rPr lang="tr-TR" sz="3300" dirty="0" err="1"/>
              <a:t>Rapidly</a:t>
            </a:r>
            <a:r>
              <a:rPr lang="tr-TR" sz="3300" dirty="0"/>
              <a:t> </a:t>
            </a:r>
            <a:r>
              <a:rPr lang="tr-TR" sz="3300" dirty="0" err="1"/>
              <a:t>disseminating</a:t>
            </a:r>
            <a:endParaRPr lang="tr-TR" sz="3300" dirty="0"/>
          </a:p>
          <a:p>
            <a:pPr lvl="1">
              <a:defRPr/>
            </a:pPr>
            <a:r>
              <a:rPr lang="nl-NL" sz="3300" dirty="0"/>
              <a:t>e-CMR</a:t>
            </a:r>
            <a:r>
              <a:rPr lang="tr-TR" sz="3300" dirty="0"/>
              <a:t> </a:t>
            </a:r>
            <a:r>
              <a:rPr lang="tr-TR" sz="3300" dirty="0" err="1"/>
              <a:t>Protocole</a:t>
            </a:r>
            <a:r>
              <a:rPr lang="tr-TR" sz="3300" dirty="0"/>
              <a:t> </a:t>
            </a:r>
            <a:r>
              <a:rPr lang="tr-TR" sz="3300" dirty="0" err="1"/>
              <a:t>adopted</a:t>
            </a:r>
            <a:r>
              <a:rPr lang="tr-TR" sz="3300" dirty="0"/>
              <a:t> on 22 </a:t>
            </a:r>
            <a:r>
              <a:rPr lang="tr-TR" sz="3300" dirty="0" err="1"/>
              <a:t>August</a:t>
            </a:r>
            <a:r>
              <a:rPr lang="tr-TR" sz="3300" dirty="0"/>
              <a:t> 2017</a:t>
            </a:r>
            <a:endParaRPr lang="nl-NL" sz="3300" dirty="0"/>
          </a:p>
          <a:p>
            <a:pPr lvl="1">
              <a:defRPr/>
            </a:pPr>
            <a:endParaRPr lang="tr-TR" sz="3300" dirty="0"/>
          </a:p>
          <a:p>
            <a:pPr lvl="1">
              <a:defRPr/>
            </a:pPr>
            <a:endParaRPr lang="tr-TR" sz="3300" dirty="0"/>
          </a:p>
          <a:p>
            <a:pPr>
              <a:spcBef>
                <a:spcPct val="0"/>
              </a:spcBef>
              <a:defRPr/>
            </a:pPr>
            <a:endParaRPr lang="nl-NL" sz="2800" dirty="0"/>
          </a:p>
          <a:p>
            <a:endParaRPr lang="tr-TR" sz="2800" dirty="0"/>
          </a:p>
        </p:txBody>
      </p:sp>
      <p:pic>
        <p:nvPicPr>
          <p:cNvPr id="5" name="Picture 4" descr="pad-e-cmr-cm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308578"/>
            <a:ext cx="5904656" cy="27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li.gozutok\AppData\Local\Microsoft\Windows\Temporary Internet Files\Content.Outlook\INI8AOHJ\Görsel-QR C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294176"/>
            <a:ext cx="4816971" cy="27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eng.png (1892×18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8 Metin kutusu"/>
          <p:cNvSpPr txBox="1"/>
          <p:nvPr/>
        </p:nvSpPr>
        <p:spPr>
          <a:xfrm>
            <a:off x="1703512" y="1628800"/>
            <a:ext cx="8330242" cy="100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129753" tIns="64871" rIns="129753" bIns="64871" rtlCol="0">
            <a:spAutoFit/>
          </a:bodyPr>
          <a:lstStyle/>
          <a:p>
            <a:pPr algn="ctr"/>
            <a:r>
              <a:rPr lang="tr-TR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4" name="9 Metin kutusu"/>
          <p:cNvSpPr txBox="1"/>
          <p:nvPr/>
        </p:nvSpPr>
        <p:spPr>
          <a:xfrm>
            <a:off x="2927060" y="3048464"/>
            <a:ext cx="6603240" cy="2347000"/>
          </a:xfrm>
          <a:prstGeom prst="rect">
            <a:avLst/>
          </a:prstGeom>
          <a:noFill/>
        </p:spPr>
        <p:txBody>
          <a:bodyPr wrap="square" lIns="129753" tIns="64871" rIns="129753" bIns="64871" rtlCol="0">
            <a:spAutoFit/>
          </a:bodyPr>
          <a:lstStyle/>
          <a:p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Union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Chambers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Commodity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Exchanges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Turkey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(TOBB) 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 ÖZKAYMAK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ATA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Carnets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Phone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: + 90 312 218 22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46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Fax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	: + 90 312 218 22 44</a:t>
            </a: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e-mail :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can.ozkaymak@tobb.org.tr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975257" y="3304851"/>
            <a:ext cx="6768752" cy="1872208"/>
          </a:xfrm>
          <a:prstGeom prst="rect">
            <a:avLst/>
          </a:prstGeom>
          <a:gradFill rotWithShape="1">
            <a:gsLst>
              <a:gs pos="0">
                <a:srgbClr val="65BD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71855" y="5727670"/>
            <a:ext cx="2232248" cy="43204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HAULIERS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5628134" y="5059855"/>
            <a:ext cx="868295" cy="263519"/>
          </a:xfrm>
          <a:prstGeom prst="rightArrow">
            <a:avLst>
              <a:gd name="adj1" fmla="val 65239"/>
              <a:gd name="adj2" fmla="val 5000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GB" sz="900" b="1" dirty="0"/>
          </a:p>
        </p:txBody>
      </p:sp>
      <p:sp>
        <p:nvSpPr>
          <p:cNvPr id="26" name="Flowchart: Magnetic Disk 25"/>
          <p:cNvSpPr/>
          <p:nvPr/>
        </p:nvSpPr>
        <p:spPr bwMode="auto">
          <a:xfrm>
            <a:off x="5449754" y="3533767"/>
            <a:ext cx="1197911" cy="113923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kern="0" dirty="0" smtClean="0">
                <a:solidFill>
                  <a:srgbClr val="000000"/>
                </a:solidFill>
              </a:rPr>
              <a:t>GEBOS</a:t>
            </a: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" name="Group 81"/>
          <p:cNvGrpSpPr/>
          <p:nvPr/>
        </p:nvGrpSpPr>
        <p:grpSpPr>
          <a:xfrm>
            <a:off x="2975257" y="2384908"/>
            <a:ext cx="3888432" cy="742723"/>
            <a:chOff x="107504" y="3492624"/>
            <a:chExt cx="2232248" cy="188059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07504" y="3492624"/>
              <a:ext cx="2232248" cy="1880592"/>
            </a:xfrm>
            <a:prstGeom prst="rect">
              <a:avLst/>
            </a:prstGeom>
            <a:gradFill rotWithShape="1">
              <a:gsLst>
                <a:gs pos="0">
                  <a:srgbClr val="65BD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FontTx/>
                <a:buChar char="•"/>
              </a:pP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1" name="TextBox 57"/>
            <p:cNvSpPr txBox="1"/>
            <p:nvPr/>
          </p:nvSpPr>
          <p:spPr>
            <a:xfrm>
              <a:off x="1076264" y="3492624"/>
              <a:ext cx="1263488" cy="93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dirty="0">
                <a:solidFill>
                  <a:srgbClr val="004070"/>
                </a:solidFill>
              </a:endParaRPr>
            </a:p>
          </p:txBody>
        </p:sp>
      </p:grpSp>
      <p:sp>
        <p:nvSpPr>
          <p:cNvPr id="32" name="Flowchart: Magnetic Disk 31"/>
          <p:cNvSpPr/>
          <p:nvPr/>
        </p:nvSpPr>
        <p:spPr bwMode="auto">
          <a:xfrm>
            <a:off x="4811846" y="2629987"/>
            <a:ext cx="1121702" cy="504631"/>
          </a:xfrm>
          <a:prstGeom prst="flowChartMagneticDisk">
            <a:avLst/>
          </a:prstGeom>
          <a:gradFill flip="none" rotWithShape="1">
            <a:gsLst>
              <a:gs pos="0">
                <a:srgbClr val="FFFFFF">
                  <a:lumMod val="85000"/>
                  <a:shade val="30000"/>
                  <a:satMod val="115000"/>
                </a:srgbClr>
              </a:gs>
              <a:gs pos="50000">
                <a:srgbClr val="FFFFFF">
                  <a:lumMod val="85000"/>
                  <a:shade val="67500"/>
                  <a:satMod val="115000"/>
                </a:srgbClr>
              </a:gs>
              <a:gs pos="100000">
                <a:srgbClr val="FFFFFF">
                  <a:lumMod val="85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1200" kern="0" dirty="0" err="1" smtClean="0">
                <a:solidFill>
                  <a:srgbClr val="000000"/>
                </a:solidFill>
              </a:rPr>
              <a:t>MoT</a:t>
            </a:r>
            <a:r>
              <a:rPr lang="tr-TR" sz="1200" kern="0" dirty="0" smtClean="0">
                <a:solidFill>
                  <a:srgbClr val="000000"/>
                </a:solidFill>
              </a:rPr>
              <a:t> U.NET</a:t>
            </a:r>
            <a:endParaRPr lang="en-US" sz="12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Flowchart: Magnetic Disk 32"/>
          <p:cNvSpPr/>
          <p:nvPr/>
        </p:nvSpPr>
        <p:spPr bwMode="auto">
          <a:xfrm>
            <a:off x="3104884" y="2654436"/>
            <a:ext cx="1033454" cy="455732"/>
          </a:xfrm>
          <a:prstGeom prst="flowChartMagneticDisk">
            <a:avLst/>
          </a:prstGeom>
          <a:gradFill flip="none" rotWithShape="1">
            <a:gsLst>
              <a:gs pos="0">
                <a:srgbClr val="FFFFFF">
                  <a:lumMod val="85000"/>
                  <a:shade val="30000"/>
                  <a:satMod val="115000"/>
                </a:srgbClr>
              </a:gs>
              <a:gs pos="50000">
                <a:srgbClr val="FFFFFF">
                  <a:lumMod val="85000"/>
                  <a:shade val="67500"/>
                  <a:satMod val="115000"/>
                </a:srgbClr>
              </a:gs>
              <a:gs pos="100000">
                <a:srgbClr val="FFFFFF">
                  <a:lumMod val="85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1200" kern="0" dirty="0" smtClean="0">
                <a:solidFill>
                  <a:srgbClr val="000000"/>
                </a:solidFill>
              </a:rPr>
              <a:t>Host Country </a:t>
            </a:r>
            <a:r>
              <a:rPr lang="tr-TR" sz="1200" kern="0" dirty="0" err="1" smtClean="0">
                <a:solidFill>
                  <a:srgbClr val="000000"/>
                </a:solidFill>
              </a:rPr>
              <a:t>System</a:t>
            </a:r>
            <a:endParaRPr lang="en-US" sz="12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4733" y="3248137"/>
            <a:ext cx="564664" cy="394040"/>
          </a:xfrm>
          <a:prstGeom prst="rect">
            <a:avLst/>
          </a:prstGeom>
          <a:grp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2447992" y="1366136"/>
            <a:ext cx="6818147" cy="413241"/>
          </a:xfrm>
          <a:prstGeom prst="rect">
            <a:avLst/>
          </a:prstGeom>
          <a:gradFill flip="none" rotWithShape="1">
            <a:gsLst>
              <a:gs pos="0">
                <a:srgbClr val="578343"/>
              </a:gs>
              <a:gs pos="50000">
                <a:srgbClr val="80BE5E"/>
              </a:gs>
              <a:gs pos="100000">
                <a:srgbClr val="99E27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Customs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44220" y="1311099"/>
            <a:ext cx="6818147" cy="413241"/>
          </a:xfrm>
          <a:prstGeom prst="rect">
            <a:avLst/>
          </a:prstGeom>
          <a:gradFill flip="none" rotWithShape="1">
            <a:gsLst>
              <a:gs pos="0">
                <a:srgbClr val="578343"/>
              </a:gs>
              <a:gs pos="50000">
                <a:srgbClr val="80BE5E"/>
              </a:gs>
              <a:gs pos="100000">
                <a:srgbClr val="99E27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Customs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637831" y="1268761"/>
            <a:ext cx="6818147" cy="413241"/>
          </a:xfrm>
          <a:prstGeom prst="rect">
            <a:avLst/>
          </a:prstGeom>
          <a:gradFill flip="none" rotWithShape="1">
            <a:gsLst>
              <a:gs pos="0">
                <a:srgbClr val="578343"/>
              </a:gs>
              <a:gs pos="50000">
                <a:srgbClr val="80BE5E"/>
              </a:gs>
              <a:gs pos="100000">
                <a:srgbClr val="99E27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tr-TR" sz="2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ePERMIT</a:t>
            </a: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tr-TR" sz="2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System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6909" y="2254869"/>
            <a:ext cx="683297" cy="421777"/>
          </a:xfrm>
          <a:prstGeom prst="rect">
            <a:avLst/>
          </a:prstGeom>
          <a:grp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</p:pic>
      <p:pic>
        <p:nvPicPr>
          <p:cNvPr id="58" name="Picture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0282" y="2368991"/>
            <a:ext cx="683297" cy="421777"/>
          </a:xfrm>
          <a:prstGeom prst="rect">
            <a:avLst/>
          </a:prstGeom>
          <a:grp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</p:pic>
      <p:pic>
        <p:nvPicPr>
          <p:cNvPr id="62" name="Picture 4" descr="Image result for qr c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69" y="4935133"/>
            <a:ext cx="539835" cy="4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ğ Ok 1"/>
          <p:cNvSpPr/>
          <p:nvPr/>
        </p:nvSpPr>
        <p:spPr>
          <a:xfrm>
            <a:off x="4204235" y="2934136"/>
            <a:ext cx="506692" cy="134176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ükülü Ok 3"/>
          <p:cNvSpPr/>
          <p:nvPr/>
        </p:nvSpPr>
        <p:spPr>
          <a:xfrm rot="7136189">
            <a:off x="6192255" y="2912129"/>
            <a:ext cx="265089" cy="804395"/>
          </a:xfrm>
          <a:prstGeom prst="ben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Yukarı Bükülü Ok 5"/>
          <p:cNvSpPr/>
          <p:nvPr/>
        </p:nvSpPr>
        <p:spPr>
          <a:xfrm rot="18162326">
            <a:off x="6237392" y="2662379"/>
            <a:ext cx="483952" cy="1007824"/>
          </a:xfrm>
          <a:prstGeom prst="bentUp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ağ Ok 39"/>
          <p:cNvSpPr/>
          <p:nvPr/>
        </p:nvSpPr>
        <p:spPr>
          <a:xfrm rot="10800000">
            <a:off x="4204235" y="2771603"/>
            <a:ext cx="506692" cy="13417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778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687226" y="2348880"/>
            <a:ext cx="6768752" cy="1872208"/>
          </a:xfrm>
          <a:prstGeom prst="rect">
            <a:avLst/>
          </a:prstGeom>
          <a:gradFill rotWithShape="1">
            <a:gsLst>
              <a:gs pos="0">
                <a:srgbClr val="65BD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30471" y="4196510"/>
            <a:ext cx="2232248" cy="43204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HAULIERS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0800000">
            <a:off x="4151784" y="3070997"/>
            <a:ext cx="3017753" cy="265275"/>
          </a:xfrm>
          <a:prstGeom prst="rightArrow">
            <a:avLst>
              <a:gd name="adj1" fmla="val 65239"/>
              <a:gd name="adj2" fmla="val 50000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GB" sz="900" b="1" dirty="0"/>
          </a:p>
        </p:txBody>
      </p:sp>
      <p:sp>
        <p:nvSpPr>
          <p:cNvPr id="26" name="Flowchart: Magnetic Disk 25"/>
          <p:cNvSpPr/>
          <p:nvPr/>
        </p:nvSpPr>
        <p:spPr bwMode="auto">
          <a:xfrm>
            <a:off x="2857071" y="2715366"/>
            <a:ext cx="1197911" cy="113923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kern="0" dirty="0" smtClean="0">
                <a:solidFill>
                  <a:srgbClr val="000000"/>
                </a:solidFill>
              </a:rPr>
              <a:t>GEBOS</a:t>
            </a: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08" y="3671801"/>
            <a:ext cx="319098" cy="333261"/>
          </a:xfrm>
          <a:prstGeom prst="rect">
            <a:avLst/>
          </a:prstGeom>
          <a:grp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0426" y="2737993"/>
            <a:ext cx="564664" cy="394040"/>
          </a:xfrm>
          <a:prstGeom prst="rect">
            <a:avLst/>
          </a:prstGeom>
          <a:grp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2447992" y="1366136"/>
            <a:ext cx="6818147" cy="413241"/>
          </a:xfrm>
          <a:prstGeom prst="rect">
            <a:avLst/>
          </a:prstGeom>
          <a:gradFill flip="none" rotWithShape="1">
            <a:gsLst>
              <a:gs pos="0">
                <a:srgbClr val="578343"/>
              </a:gs>
              <a:gs pos="50000">
                <a:srgbClr val="80BE5E"/>
              </a:gs>
              <a:gs pos="100000">
                <a:srgbClr val="99E27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Customs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44220" y="1311099"/>
            <a:ext cx="6818147" cy="413241"/>
          </a:xfrm>
          <a:prstGeom prst="rect">
            <a:avLst/>
          </a:prstGeom>
          <a:gradFill flip="none" rotWithShape="1">
            <a:gsLst>
              <a:gs pos="0">
                <a:srgbClr val="578343"/>
              </a:gs>
              <a:gs pos="50000">
                <a:srgbClr val="80BE5E"/>
              </a:gs>
              <a:gs pos="100000">
                <a:srgbClr val="99E27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Customs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637831" y="1268761"/>
            <a:ext cx="6818147" cy="413241"/>
          </a:xfrm>
          <a:prstGeom prst="rect">
            <a:avLst/>
          </a:prstGeom>
          <a:gradFill flip="none" rotWithShape="1">
            <a:gsLst>
              <a:gs pos="0">
                <a:srgbClr val="578343"/>
              </a:gs>
              <a:gs pos="50000">
                <a:srgbClr val="80BE5E"/>
              </a:gs>
              <a:gs pos="100000">
                <a:srgbClr val="99E27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tr-TR" sz="2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ePERMIT</a:t>
            </a: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tr-TR" sz="2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System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eft-Right Arrow 55"/>
          <p:cNvSpPr/>
          <p:nvPr/>
        </p:nvSpPr>
        <p:spPr bwMode="auto">
          <a:xfrm rot="16200000">
            <a:off x="7939223" y="3608612"/>
            <a:ext cx="645288" cy="398296"/>
          </a:xfrm>
          <a:prstGeom prst="leftRightArrow">
            <a:avLst>
              <a:gd name="adj1" fmla="val 54863"/>
              <a:gd name="adj2" fmla="val 66112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800" b="1" dirty="0"/>
          </a:p>
        </p:txBody>
      </p:sp>
      <p:pic>
        <p:nvPicPr>
          <p:cNvPr id="62" name="Picture 4" descr="Image result for qr co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51" y="3664126"/>
            <a:ext cx="539835" cy="4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"/>
          <p:cNvSpPr/>
          <p:nvPr/>
        </p:nvSpPr>
        <p:spPr bwMode="auto">
          <a:xfrm>
            <a:off x="7222866" y="3142525"/>
            <a:ext cx="1486692" cy="305902"/>
          </a:xfrm>
          <a:prstGeom prst="rect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tr-T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PreDeclaration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Sağ Ok 59"/>
          <p:cNvSpPr/>
          <p:nvPr/>
        </p:nvSpPr>
        <p:spPr>
          <a:xfrm>
            <a:off x="3926029" y="3780896"/>
            <a:ext cx="2730963" cy="11234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306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eng.png (1892×18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674560" y="2276872"/>
            <a:ext cx="11017224" cy="3236964"/>
          </a:xfrm>
          <a:prstGeom prst="rect">
            <a:avLst/>
          </a:prstGeom>
        </p:spPr>
        <p:txBody>
          <a:bodyPr lIns="91405" tIns="45704" rIns="91405" bIns="45704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40" fontAlgn="auto">
              <a:spcAft>
                <a:spcPts val="0"/>
              </a:spcAft>
            </a:pPr>
            <a:r>
              <a:rPr lang="tr-TR" sz="6000" dirty="0">
                <a:solidFill>
                  <a:schemeClr val="tx1"/>
                </a:solidFill>
                <a:latin typeface="Arial"/>
              </a:rPr>
              <a:t>Global opportunity for </a:t>
            </a:r>
            <a:r>
              <a:rPr lang="tr-TR" sz="6000" dirty="0" err="1">
                <a:solidFill>
                  <a:schemeClr val="tx1"/>
                </a:solidFill>
                <a:latin typeface="Arial"/>
              </a:rPr>
              <a:t>secure</a:t>
            </a:r>
            <a:r>
              <a:rPr lang="tr-TR" sz="6000" dirty="0">
                <a:solidFill>
                  <a:schemeClr val="tx1"/>
                </a:solidFill>
                <a:latin typeface="Arial"/>
              </a:rPr>
              <a:t> </a:t>
            </a:r>
            <a:r>
              <a:rPr lang="tr-TR" sz="6000" dirty="0" err="1">
                <a:solidFill>
                  <a:schemeClr val="tx1"/>
                </a:solidFill>
                <a:latin typeface="Arial"/>
              </a:rPr>
              <a:t>border</a:t>
            </a:r>
            <a:r>
              <a:rPr lang="tr-TR" sz="6000" dirty="0">
                <a:solidFill>
                  <a:schemeClr val="tx1"/>
                </a:solidFill>
                <a:latin typeface="Arial"/>
              </a:rPr>
              <a:t> crossing </a:t>
            </a:r>
            <a:r>
              <a:rPr lang="tr-TR" sz="6000" dirty="0" err="1">
                <a:solidFill>
                  <a:schemeClr val="tx1"/>
                </a:solidFill>
                <a:latin typeface="Arial"/>
              </a:rPr>
              <a:t>and</a:t>
            </a:r>
            <a:r>
              <a:rPr lang="tr-TR" sz="6000" dirty="0">
                <a:solidFill>
                  <a:schemeClr val="tx1"/>
                </a:solidFill>
                <a:latin typeface="Arial"/>
              </a:rPr>
              <a:t> </a:t>
            </a:r>
            <a:r>
              <a:rPr lang="tr-TR" sz="6000" dirty="0" err="1">
                <a:solidFill>
                  <a:schemeClr val="tx1"/>
                </a:solidFill>
                <a:latin typeface="Arial"/>
              </a:rPr>
              <a:t>facilitation</a:t>
            </a:r>
            <a:endParaRPr lang="tr-TR" sz="6000" dirty="0">
              <a:solidFill>
                <a:schemeClr val="tx1"/>
              </a:solidFill>
              <a:latin typeface="Arial"/>
            </a:endParaRPr>
          </a:p>
          <a:p>
            <a:pPr algn="ctr" defTabSz="914040" fontAlgn="auto">
              <a:spcAft>
                <a:spcPts val="0"/>
              </a:spcAft>
            </a:pPr>
            <a:r>
              <a:rPr lang="tr-TR" sz="6000" dirty="0">
                <a:solidFill>
                  <a:schemeClr val="tx1"/>
                </a:solidFill>
                <a:latin typeface="Arial"/>
              </a:rPr>
              <a:t>PPP</a:t>
            </a:r>
            <a:endParaRPr lang="en-GB" sz="60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548680"/>
            <a:ext cx="3421380" cy="1910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1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eng.png (1892×18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59496" y="670224"/>
            <a:ext cx="10387950" cy="738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129841" tIns="64920" rIns="129841" bIns="64920" rtlCol="0" anchor="ctr">
            <a:normAutofit fontScale="75000" lnSpcReduction="20000"/>
          </a:bodyPr>
          <a:lstStyle/>
          <a:p>
            <a:pPr defTabSz="12984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eTIR Pilot Project 1st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Loading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Unloading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limited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559496" y="1658163"/>
            <a:ext cx="21602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1 Customs Office in Each Country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4439816" y="1780336"/>
            <a:ext cx="21602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1 Holder From Each Country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7464152" y="1949043"/>
            <a:ext cx="389783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Single Load/</a:t>
            </a:r>
            <a:r>
              <a:rPr lang="tr-TR" dirty="0" err="1"/>
              <a:t>Unload</a:t>
            </a:r>
            <a:r>
              <a:rPr lang="tr-TR" dirty="0"/>
              <a:t>  </a:t>
            </a:r>
            <a:r>
              <a:rPr lang="tr-TR" dirty="0" err="1"/>
              <a:t>Customs</a:t>
            </a:r>
            <a:r>
              <a:rPr lang="tr-TR" dirty="0"/>
              <a:t> </a:t>
            </a:r>
            <a:r>
              <a:rPr lang="tr-TR" dirty="0" err="1"/>
              <a:t>Administrations</a:t>
            </a:r>
            <a:endParaRPr lang="tr-TR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291114" y="2998164"/>
            <a:ext cx="9915649" cy="73897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00B0F0"/>
            </a:solidFill>
          </a:ln>
        </p:spPr>
        <p:txBody>
          <a:bodyPr vert="horz" lIns="129841" tIns="64920" rIns="129841" bIns="64920" rtlCol="0" anchor="ctr">
            <a:normAutofit fontScale="75000" lnSpcReduction="20000"/>
          </a:bodyPr>
          <a:lstStyle/>
          <a:p>
            <a:pPr defTabSz="12984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eTIR Pilot Project 2nd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Loading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Unloading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involved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415480" y="4177971"/>
            <a:ext cx="8610106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* </a:t>
            </a:r>
            <a:r>
              <a:rPr lang="tr-TR" dirty="0" smtClean="0"/>
              <a:t>14 </a:t>
            </a:r>
            <a:r>
              <a:rPr lang="tr-TR" dirty="0"/>
              <a:t>Customs Office in </a:t>
            </a:r>
            <a:r>
              <a:rPr lang="tr-TR" dirty="0" err="1"/>
              <a:t>Turkey</a:t>
            </a:r>
            <a:r>
              <a:rPr lang="tr-TR" dirty="0"/>
              <a:t> </a:t>
            </a:r>
            <a:r>
              <a:rPr lang="tr-TR" dirty="0" smtClean="0"/>
              <a:t>-9 </a:t>
            </a:r>
            <a:r>
              <a:rPr lang="tr-TR" dirty="0" err="1"/>
              <a:t>Customs</a:t>
            </a:r>
            <a:r>
              <a:rPr lang="tr-TR" dirty="0"/>
              <a:t> </a:t>
            </a:r>
            <a:r>
              <a:rPr lang="tr-TR" dirty="0" err="1"/>
              <a:t>Offices</a:t>
            </a:r>
            <a:r>
              <a:rPr lang="tr-TR" dirty="0"/>
              <a:t> in Iran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xmlns="" id="{4D807B1B-D92E-45AA-8668-69A81F11DA9E}"/>
              </a:ext>
            </a:extLst>
          </p:cNvPr>
          <p:cNvSpPr txBox="1"/>
          <p:nvPr/>
        </p:nvSpPr>
        <p:spPr>
          <a:xfrm>
            <a:off x="1441956" y="4738435"/>
            <a:ext cx="7238979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*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Holders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Each Country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65245B58-4506-4C11-BFDA-14368E92AE31}"/>
              </a:ext>
            </a:extLst>
          </p:cNvPr>
          <p:cNvSpPr txBox="1"/>
          <p:nvPr/>
        </p:nvSpPr>
        <p:spPr>
          <a:xfrm>
            <a:off x="1441956" y="5326104"/>
            <a:ext cx="7978459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*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Loading</a:t>
            </a:r>
            <a:r>
              <a:rPr lang="tr-TR" dirty="0"/>
              <a:t>/</a:t>
            </a:r>
            <a:r>
              <a:rPr lang="tr-TR" dirty="0" err="1"/>
              <a:t>Unloading</a:t>
            </a:r>
            <a:r>
              <a:rPr lang="tr-TR" dirty="0"/>
              <a:t> </a:t>
            </a:r>
            <a:r>
              <a:rPr lang="tr-TR" dirty="0" err="1"/>
              <a:t>COs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country</a:t>
            </a:r>
            <a:endParaRPr lang="tr-TR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65245B58-4506-4C11-BFDA-14368E92AE31}"/>
              </a:ext>
            </a:extLst>
          </p:cNvPr>
          <p:cNvSpPr txBox="1"/>
          <p:nvPr/>
        </p:nvSpPr>
        <p:spPr>
          <a:xfrm>
            <a:off x="1441956" y="6012572"/>
            <a:ext cx="3096343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* Data </a:t>
            </a:r>
            <a:r>
              <a:rPr lang="tr-TR" dirty="0" err="1"/>
              <a:t>Amendment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25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eng.png (1892×18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487488" y="116632"/>
            <a:ext cx="10387950" cy="1486298"/>
          </a:xfrm>
          <a:prstGeom prst="rect">
            <a:avLst/>
          </a:prstGeom>
        </p:spPr>
        <p:txBody>
          <a:bodyPr vert="horz" lIns="129841" tIns="64920" rIns="129841" bIns="64920" rtlCol="0" anchor="ctr">
            <a:normAutofit fontScale="97500"/>
          </a:bodyPr>
          <a:lstStyle/>
          <a:p>
            <a:pPr defTabSz="12984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eGuarantees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issued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activated</a:t>
            </a:r>
            <a:endParaRPr lang="tr-T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984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tr-T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24.11.2015 - 03.08.2017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382838686"/>
              </p:ext>
            </p:extLst>
          </p:nvPr>
        </p:nvGraphicFramePr>
        <p:xfrm>
          <a:off x="1127448" y="1340768"/>
          <a:ext cx="3772265" cy="57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711268157"/>
              </p:ext>
            </p:extLst>
          </p:nvPr>
        </p:nvGraphicFramePr>
        <p:xfrm>
          <a:off x="6933654" y="755675"/>
          <a:ext cx="5328592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646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5480" y="116632"/>
            <a:ext cx="9509760" cy="1026368"/>
          </a:xfrm>
        </p:spPr>
        <p:txBody>
          <a:bodyPr rtlCol="0"/>
          <a:lstStyle/>
          <a:p>
            <a:pPr rtl="0"/>
            <a:r>
              <a:rPr lang="tr" dirty="0"/>
              <a:t>Feedbacks</a:t>
            </a:r>
          </a:p>
        </p:txBody>
      </p:sp>
      <p:graphicFrame>
        <p:nvGraphicFramePr>
          <p:cNvPr id="4" name="İçerik Yer Tutucusu 3" descr="Soldan sağa doğru altı grup gösteren Gruplandırılmış Liste diyagramı: Kişiler, Donanım, Konumlar, Dış Hizmetler, Üretim ve Satışlar. Her grubun altında 4 kaynak için kutu ve bunun altında da Notlar için bir kutu bulunur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281673"/>
              </p:ext>
            </p:extLst>
          </p:nvPr>
        </p:nvGraphicFramePr>
        <p:xfrm>
          <a:off x="948762" y="1143000"/>
          <a:ext cx="10691853" cy="531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logoeng.png (1892×189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1BA7332A-5F2F-455A-888E-1313493BDFE7}"/>
              </a:ext>
            </a:extLst>
          </p:cNvPr>
          <p:cNvSpPr txBox="1"/>
          <p:nvPr/>
        </p:nvSpPr>
        <p:spPr>
          <a:xfrm>
            <a:off x="2252936" y="191945"/>
            <a:ext cx="7875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TOBB’s</a:t>
            </a:r>
            <a:r>
              <a:rPr lang="tr-TR" sz="3200" b="1" dirty="0"/>
              <a:t> </a:t>
            </a:r>
            <a:r>
              <a:rPr lang="tr-TR" sz="3200" b="1" dirty="0" err="1"/>
              <a:t>Added</a:t>
            </a:r>
            <a:r>
              <a:rPr lang="tr-TR" sz="3200" b="1" dirty="0"/>
              <a:t> Value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the</a:t>
            </a:r>
            <a:r>
              <a:rPr lang="tr-TR" sz="3200" b="1" dirty="0"/>
              <a:t> </a:t>
            </a:r>
            <a:r>
              <a:rPr lang="tr-TR" sz="3200" b="1" dirty="0" err="1"/>
              <a:t>System</a:t>
            </a:r>
            <a:r>
              <a:rPr lang="tr-TR" sz="3200" b="1" dirty="0"/>
              <a:t> </a:t>
            </a:r>
            <a:endParaRPr lang="tr-TR" sz="3200" b="1" dirty="0" smtClean="0"/>
          </a:p>
          <a:p>
            <a:r>
              <a:rPr lang="tr-TR" sz="3400" b="1" dirty="0" smtClean="0"/>
              <a:t>E-ADMISSION</a:t>
            </a:r>
            <a:endParaRPr lang="tr-TR" sz="3400" b="1" dirty="0"/>
          </a:p>
        </p:txBody>
      </p:sp>
      <p:sp>
        <p:nvSpPr>
          <p:cNvPr id="18" name="AutoShape 4" descr="data:image/jpeg;base64,/9j/4AAQSkZJRgABAQAAAQABAAD/2wCEAAkGBhQSEBQUEhQVFBUVFhUVFBUXFxQYFBQVFBYYFBYUFBgXHCYeFxkjGhcUHy8gJCcpLCwsFx4xNTAqNSYrLCkBCQoKDgwOFw8PGiocHBwpKSkpKSkpKSkpKS0pKSosKSwpMCwsKSk1LCksKSkpKSksLCwpKSkpLCkpKSwpKSw2Lf/AABEIAL0BCwMBIgACEQEDEQH/xAAbAAABBQEBAAAAAAAAAAAAAAABAAIDBQYEB//EAEoQAAEDAQQGBwMHCQcEAwAAAAEAAhEDBBIhMQVBUWFxsQYTIoGRofAywdEHIzNCcrLhFBUWUmJzkrPxJCVDU4KiwjSDk9IXo+L/xAAZAQEBAQEBAQAAAAAAAAAAAAAAAQIDBAX/xAAoEQEAAgIBBAEBCQAAAAAAAAAAARECEgMEITFRYUETIiRygZGhscH/2gAMAwEAAhEDEQA/APXkT680D680T681xdB9ckh680vXJIevNAfx5BI+vJL15JeuSA/jzR/FD8eaP4oD68kR8EPXkiPggX4pH4IfiifgopHMcTzS1dyRzHEpau5ATr7uaB+HuSOvuQ1eHuQF2tI60Ha0ic0BOvu9yafcfciTn3e5NJ+6fcgOsIavWxEZhC6buzjhq3oFtTW6uCdVhgJe5rBtcQB5qvp6fsxqspMrCpUdgG0wX5ZkloIaBrJKuss3DunPj703WO7/AJKv6S291FjAzBz3EzgYDQCRiNpCoqfSOsNbTxaPdG1a0lNoawe8cwmzlwPMLPM6RVYxYw/xD3lSN6SnXS1Rg/8A/KzrK7QvD9bv5uQqZHv96px0mbjLHiZ/VOc7xtTz0ipEEdoZ5t3HZO1SpLhaHIcPeEo7Xj/xXCNN0THbHeHDWNoUrNI0y7CozX9Yfs/ilFphkeHxT2+881G04Hgnt955qwJ/XNE+vNA/H3on15opeuSI9eaHrkj65oF68kfXJD15Jfj7kDj8eaR+KR+KR+KB3rySHwQPrwSb8FAfx9yRy8Ebh5+5c1o0lRZ7dam3LAvbPhMq1JcOk5jieaE8lSWrptY2Z1S4yfZaeboHmqmt8p1EGKdJzzvMeTQ7mrpKbQ2JOfclB2bPcsN+m9tqfQ2UjYSx3jeJDfJROr6VqYF7aQ+0wR/4hKuibN/cJBOo69S5K+lqDJv1qbd14ThumVhX9E7RVxr2ongHP83kKal0Eoj231X7rwaPACfNa1hNpaC09ObGye25+5rT/wArvNVNq+VKiD83SLsIF4gfdDp1a9SkodFbKzKi0/aLnfeJCsKNmYz2GNb9lrW8grrCWz7+nltq/Q2YjYRTqHdmTdPeFz1a+la2bnMG+oxnlTgrWEoErVDE/oVaHmatamDth1R3i4A+atdE9G32clzLTXDiIN1rACM47YfsCv0i07B4zyBRFD0gp1Kr6DHVqpkua0yxpDjdMzTa2cARG8KL9DLSMRWqEbzPMFWNvpTXoYgXS9+M43bguidZvQFrafsjgOSzM0RDAnQNsacKhLYGbGkzjP8Ahjd4lNdYrWNbDxZHJ4XoKUqXK1DzEWq0h4YaVMuLC+BfwAgEGHO1mJ2qR1qrDOzzwe7301oKg/t4/cv8q7PitI6ztP1W/wAI+CbJq82ZpQkAmhUEzrYciRjJGxNraTZddLKgwP1QdX7LivRzYmfqN8FXaa0fTFCoQ0Ahrtv6p2lNik1gaRSaHAhwYAQcSCBGJ1rqYeZ5lRz7XApzDzPMrlLcOr1zS9c0gPXis9a+nlmY4tb1lRwJENaAJBIjHHPcrETLUzTReuSPrmsm/plXf9DY3cXzH+66oXaS0lU+tSojddPJrua1ozs2Ypk6vUKKva6dOb9SmzPBzmg6sgTisS/Qtep9Na6jhsaDH+5xHknUeiVAe0aj+LyB4Nha0TZorV0usjM617c1rj4EiPNVtX5RaExSpVKh7h928m0NB2dns0afEtvHxdK7mQMBgNgwCusJcq13S+2P+isl0HIvB5uLeShfX0nUzqMpDcRP/wBbZ81dgoyrQzj+jFap9Na3u3AE+b3HkpaXQqgPadVfxfA8GgK+lKVUV1Do3ZmZUWf6he+9KsKVJrcGgN+yAOSMpSop0oShKUqoMpFNlKUBJSlNlCVQ4lNJQJQJQFNuD9Uc+aEoEt/WLvIckRW6Vb89Zv3m4fXp7FsqPst4DksbpX6Wz/vBt/zKW1bGh7LeA5Lnk1B6CSRWVZWv/wBe39zV8q9L4rUFZS1n+8Gfuq/86itWUAXDpp5bQqEZhpI4gEhdxXBpz/p6v2HclENDsDw9ykY7meZXLTf2TwHIKRj+Z5lZbWfrms9QohghoA4YLQeuaoHPXTBMhLk0vTXPTC5dGEl9EOUN5EORHQHJwcoA5PDkVMHIyog5G8gklKVHeQvIJZSvKK8heUEt5K8oryV5US3kryilK8gkvIXlHeQvIJC5AuUd9K8gdKRaPRUd5K9uCI5bfTBqUcQ2C52OstNNzW5DFxAbr9rWtdZz2G/ZbyWL0qe3Qy+lbkB/m0lsrMew37I5LGSwlQKSSy0yVuP94M/dWj+bQWsKyOkj/eDP3dp/mWcrXOKBq49MNJoVAMy0gd+C7FxaY+gqfZKgrqTiGx+yJ4wFM1/M81w2V/zY+yz7rVOCstL71zWZc9aYH1/Esq7MrpgmRxehKaitsCiE1FBICnAqMFOBVEgcjeUcpXlFPvpXlFeSvIJC5K8opSlBJeSlRylKqJJSvJkpSgfeQvJsoSgfKUpkpSgdKMpoKddRFdpc40f3jP5lNbSyfRt+yOSxulGgmneddF+Z3thzR3ua0d62FiPzTPshYyWE6BRQKyrHaWP94U/sWr71ArXrG6aP9vpfZtXKifctiCiiuPS30L+HvC6iuTSf0L+HvCgoLG/5tv2GfdaulpwXBZajQxsHC6wNO0XRHiFY2ehLQdqzLUL+cfX7SzDszxK0oOPresu9+J4nmt4JkckmX0by6MnJSmXkLyCWUryivJXkEt5C8oryMoJJQlMBSlA+8lKYjKB0oymBGUQ6UpTZSQOlKU2UpQGUpQSVCvIiuRrTUYURX6bd2WfvGcwtvYT82zgsPpr2GfvGe9bfR/0TOHvKzksOhApQkQsqxWnj/b6XC0/cplbEFYvpEf7fR/7/APKaVs2nAcAookrk0l9E/h7woNPaVNno9YAD26bMZj5x4ZJjHWs3R6YPrNALKYa8lsi9O0ZuzwmIOAOK3HHlMXDN1KTRh+ab9in9wK0ovhognLaqXRj/AJtn2GfdVtQMtGIyXB0Zr9Kbde9un/4jGIn9feVYsrkuumL11rzLmj2icgTtBwVe1uJ4j3/BSPcA9z47RDWky8S0ElvskZXj4q8eVXbWUenZStU3suy5zSC5skt2Y5HUo3aTHV9ZgRdvQCC6NYw1j3LmZSa0GB7TnEi9UiXGTgHayZx2ot0ew0zSIN27di/U9nICL0YDdqC67w56y6bRpIME5iWjCT7RicBlklT0iHXswWuLSCHau7WIPeuO1WW+zMyC1wJfU9ppvA+3hjrAXNjRZUfiZJqOaH1QASACAb2OUzGcmMU3xajDKZqFpS0k1xcMi1xaZ8jwISp6TaXObIBbGZGIImRu1dxWEodO7levT6p8i/VdFoeAS1gJjAnEAHFKyfKA3t1hTqdohrmttXalggOgico1Rktx3ZyicZmJ8w3f50ZeLZaDAMlzYMyMMcSPeEX6SYC0SO1MGREjHHFYhvygN6++G2mboZhWzF68MXNBES4Za+BXZbOmc1gHG0g0HySarXB15hBDcBmHDGNW8ojWUNJNeCRqJB2yDGpL86Nv3Mb0A5HEYj3LI2Hpw1l+X2sBz3vaIY4i+ZicJxnXuUf/AMgUuu60Wi0XRSIf2GOLWh8AmHdntHWQTebuQbStpNjBLrwEgTddr7k8W5u/+F3wWP0n09Y6jBtFqbJaWl9nIaS0hwk3jgSBqylWNk+U+m9uFpMgY/M2kQcdlXYDq1ILynpamSQHYtMEQcCMEqul6TRLnACQJ4rNaM+UGm2pVP5WIe++DFYHFoBBDdhBMmSZxUulen1OqwMbaqT3X6brpNTG68Et+cZhIkSg0H53pXrt8TE6sslIdIM/WCoavTRgtbXmvQIFJ1My4tcw3g4YlknAuERhjtMWbunFFwjr6BkZdax3dDqYQdTLe0iQcCi+3sESczA45qq0F0jYygxpdSJaIMGzAGCcRfMxsnUm6d0uH9SWim67Wpuf/wBI43NZYGuwxiZwiURd9eE0Wtt67OMTEHJAaWbsae6xR5VFV/lY/Lg40mQ6jdaQAZcHybwpugQDgZxk7EGmtGjyxhcSDESBOHlB7iq5ukKZJF8SM804WtmfUmdrWVwfEOKrbBpKLZaAaddkim4dq0QQRBeT1ZIxEQfeqOjSrqZawud2L4LiJkQ15EYbQErXpUtIaXvaQGyG34xAMbB3KLpHVBoS0l0OyzIhjzBJMzhlCpdLaes4rPD31GOabrmmnF0tEGS9wAyXg67jz5MIjji5v3T29FPFGc/azUV/Nx6iV4/TQcAAXgyAXZzqxvArU6L0S+k8lzw7C7hM5g7BsXndO1swwrGYIwotnZmSYOSvqnynfOGmKBv4kguywnPJeXpOkyw+9yR3jx3mf9dur5eKYiOKb835/TzED0mP9uo8a38gLZ0z2RwHJeSab0ybRaG1iXUxi0htZoDLzSy82Wm67aTqG8K2rfKi5oADKJxDYFWTl7RECAIzX1KfNW3TLS4dfsxYcHUn3w4Ay0sqjAtOEwM1mtF0GtqUx2iATEubGMmTFME4jaMyotI9KBVqOe5lEvJAwqVoIAAB7OERyVPa+mXUvd8zTDmx1f0ji+XXZbNTDCTiF5PxcZ1GcRjfj4/Z9KOTo9IvCdq+fNfm9/CG0dK7Y17gzq2tDiGi44w0GGj2gDhuXP8An7SJxFZwGwXgBwF7BT2V/WMvOYWEzIPHNdgaNi9D57XVbQGtAFMvkkm7GBG0l2/VKgFpa4wadUAkYwDyJXOWnf3FRue4a3eXvWdHS1gKzYOFQf6XfBSUqkS4lw1AXeeHBUxtxH63g34KKpp9w1OP+kqThPs2hcutDJi/q2KC2vYWOF7CNhxjPXsVHV6VkfUd/CuO0dMpBDqZgzPZA3LM8eTpxZ4454zP0mHTpDpW6zOZSbZ7NUYbNWql1SlL3Frq5ulwcJBDAIUei+lTa9NjhoqyG9evvFKiGiHEQwEy44ayMZVbT+UW10pbRe0UWgltN1JjonEy7P2idZ2Lt0d8r7zTHW0aTnY3oZDcyRAnZC9EXrDHPMZcucx3iZn+3XprpDZqFIVH6JowXBudJmYJw6u8dWzvVH0j6SWetUbTpWNtCpLXuqtqF19po3rkFojNuP7Kt63ymWaoIq2Kg8aw6m08wVVae6SWK0NHV2anZ6gcCajRJLQwsuQAMMW/wrUT7cZVmCr9DULzmsAmXGoRqJa7q6YO4HrHI2rSzGERLxnIwjdirXoNQYbVRLnsIeWtgTLb7nQXTsNQBW0WVSxXqdQOcMBJa54L3sm654bHZunGZxuuwwk419d9Fzure5hyddMSBqK9K6TaNNKpUeLoa1lUP/XIfTLaTNoHaDoGHaOK8wtlX5wnf70gavRNlLKbWtDpPtFrQ59R5xdmR2RiIkeySSMSuLpNowsebzbrxExkZF5rhxBn8VtLPoebBTqCYe14ddm9g9xeBGu6ypnqka1kdPvd1FC/g7qscshVqXMv2Tmc5lBmrJZzUqBhcQ2S5xzgAS47z7zvWss1ga+KYpMxGFO64vI3uiA7jAkxM4Ko6KUg+0hp+tcb3OrUwfW9bPpBSfZRfa91O6Q910Y1SBTLWE53RfJI/a4oM3pWxtqUzIBfSa0tdABqUJDO1tewlonWHNnEEnMVaTRkPP8ABbfT9ZrLQ8uN0OFdpkXe1UoOeGxq+cu4bYWCe9ID21v2iOBGvvV/Z9NtIhjbhwl1++DgJ7JBDe5ZVxUlK1OaCGuIBzGriqjZHTDZaXF14i6IFRrTqkBsCcc1H+frnsuqzuL/AHlZE21+GOWWAwmMsNwQNodrc7xUpXr9ktQ/NRfDy97ajyTi+abKrQXa5i6AeCxjGmrWLi03z2zUO0gfW/Wxjjgl0dNSqOpp1XSHm61zjddTDCSCQCNuBC1uiej1Zjx1rmineDntY28X4RHaaIBGwrMzN+HXDDCcZmcqn137s5pKxVHWe7TD3VbwILXOEN2Y4RG/XkrayaBshYA6nUqPEXjL3C9dvOGL9pDch7M/a074HtOaDDRqb7IAyJ3bSq+y07NQL7tVg6x5e6ajczsxwGeG9acXC/QFiBJ/JnQJxgRF4EGHnDshwjGZ1Lj/AEZ6yrSr0KVNtO4LjWup9q92QTAxdJdgcRgNSvaml7NEGqw8DPIKGz6Zs1Ngp03kMaZDR1l0Ea4iJSJx+sndRWxhpOYXQOsc5rcQGgtAcZOoAOAXDVcKlVt4NkEtADmnIzIyBGK0tvtNmqtF9hcA4uEAiHEAEg3hBMBcZs9C7FOiLwxa4mSCMAcSTrXK6m4l2x01mMom/ocTiSMpEcCZRa/BQ02kx3DMIkH0Qs2zTdGim9QCuhzNiaD6ge5bVB+SBMNiGwLrPDwRLUFc/RzTq5KF+hqZzaD4K4LU00+KDPVuitB2dNvmuB/QSz6mXeBPvWwFIIdWNiWUw9XoDS1F3kuWr8nzdT/JehGmgKAVuUp5nV+Tt2pwPcQoaHQmvSeHtumNUkSMiMl6g6huTDQCXJTB9J9I2yvTa2pSe8twBFMFzvtOaJO3PfmsPV0JaddCqOLHBe5usoTXWQegrGRqxvRPpSaNlNntFNxaTebjcex4jtNMHAkA5YGcwSDk+lemOsfmSd5kgDIHLFer1tGtdg5rXDYWg+ULhf0Ws5zoUuNxg9ylpTyDQukOqrtdMDInZMEO7nBp7l7FpTpNZq1Jta8xtYAX6TmFwc8SQWECBiTGORAIwk856I2c/wCCwcGgcly2joRSdk6ozV2S2P8Ac0q7FPP+k2kese3aXF53Xjh5LnNezAD5ioThJNcQTrwFIQJ1T3raVfkxokkmpW7yz/1ULvk0pj67/L4JEwlPOH4lT2FrLwNQ4AzEZ7jsC3p+TpgyJPE/go39AQMp8ldoKZLTVdlR19hAMAOaAROwjDPUqoreP6D7J8FA/oY8ZevJImBmtEh97s1DT/aDoOUYAEE7FobBRa1xNSo+rIiCXYYgzmZyQPRKpsTf0Yq/qnwKk9xZUuqb7F5sxMXcYy1TrKeXAn6Wp3hv4KuZ0bq/teu9dFPozW1E/wASxrC27C0H/EHfTaU9lJut1M/9poPNQM6MVtbh34rqZoCr/mKaraH81NmRVcJzgOAMbg6NSmpaMxnrjuz8wQQp6ehn66h8BC7aWjo+sCpqW4Ro52qr4gT91OOi6n+YPAf+qtG2dO6obE1W2tIO7jCUTsU3jty9QgWzq/otohI2QnBvD1r3KS6MUvWSKiLd2regG7j5KY4oD4d/ooGQPQScPX9VJGHozxRLPQwQRFiaW8fWOpSXPXoIdX6xwQMLAhG9Shm8omnx8EEXV8ELmCkub/FI0UEDmIFimbZ+PiTzKJZt5IOc0/X4JvVbl0XNnuRLdyDk6oIdSuoN3JXNyDl6rckaA1+C6S1AsUHIaATPyYbF3FiYW8EHDUsYIgtBG8BNbo9oya0d2C743pFvBBwfkgTfyVWFxNdTRFcKGP8ARC4NisHUtijZQOvXsKDkDBsQdSGxdxo7vFR9Wg5DS2JhB9Quw04/oUg3d5Ki86tC5u35Kc+skmtG3zPryVEJppNp7+ana0nX4x5a/NOqgGJ5+eSg5iw7Z7jr70Q0/wBDipSBOXjEYd6fgd+3HVGSK5y3YT5+eKBbjE/ErpFL1+CJp4RGrUD6zQcxZv268UQ3ZPiVoHWOmGueWiWPu4T7IuXpjM+1imustLsS0Evd2RsY2JvbSdc7dytJahFOdvl8EjTO0+XwwWg/Jm3aJuNN8XniJwu3jdxwyJw2KG0aPa5sgABr6jTEYtnsgRhOIx3pRak6s6vj7kSz4DJXdWwMaWN7JeA++0EkRdLmhxOZHoQuXSNnDXNAwmm0kagTnwClKroPqE0t9QOaurLYmuLRIbLWEdkvJLs8ZgY7oyU1vs9MsqXGgQ0OBggyHuY+TsVotnSI/ojHDw+CkaTGPgB63K7pWaiXuBa0Bl91Q4yWg9lok54ySNg2qUM/6y1pt3h4bVfULK1wi4AHDM4uaajnCnjs7IH+pM0dQHZD2tImoal4D2RdaBOqHFWktS3Du8Nvehc2q8dZKYYS9rbwqlk4holki9diROHAqb8ipdU83IAMAGb95uLxJ1SbvclFs5d9Y/FN6v16Kv62hm3gyWl2WAcA110vAxJvAhpE5hPNmZJmmwRWDWkAYsDw1zT4jfilFs1d2/jz9Qhd9YrR6VsDGsqXWgFhpwRnBlpk68QorLYQ5jQWjtNHa+sKjy40z9mGgf6lKLZ8hC7hq8Sr5mjmdVLixt1kw4YucXVMJBDgYaBguHSGjurLdQe0OAOLmz9U4bZSi1Zd3Jrx3euC6zZziNeUYTJORGat6GimMp1HVC0NAc28SZNQaqYGoHCcZxyCUjOuPEoT6w4rQ0NBNuYlubWC9ecX1C0Ou9ki60SBOJwJQo6OuXXNa1wqGm5t4NdDLr3vaZET2YkbirRbOl20JgI2f7G/Baa26LZdtENaA0U30roAhpcW56wQNaz90DWPGFKVdh0yDs1fiMuCQaPGeO/PvTtU+s4TnDecT8UU1lON/wCCTmbYx8xs5YblN1PZB3Dl+CaRAkahlnkYw2IOdoP4YegpCOGMnUeEJxdegme1Os6sEWMmDJy49yLSJpBOHOJ8U8nePI8k1pw4cNsJXyXCdZcP4YjmgtjpNhAADxLnud7OF4Rhjj3pO0nTvPIpnEgjUBhi4DK9ieOEqrDY8zr1Y4YpwaInHfjrgblbSlrT0pTvMi9DA2MGySA5pBx2EFRPtzAy6wHF95zXARDhBaIxzAgquDZMcT7kqbZ269ffklrqsKdspQ4kVCSCASWOLcC2WkgHInNc+kq7X1OzMBoAENnAZ8FzkmInVz/qmUn3icACJx4KWUsLHbmtaO1UDoDSGhuIBcQZOXtKarpGm7H5xuEdm5L8QZcdRmSq67q/p4Iu2q2lJLZUDnuc0QDq3xE4YD8V1s0gy63suJDpOQIhoBumcQYyIxnvXA1urvQczL1qn3qWtO19tpGT1bpMCMIYAIJZjnrxClfpSi69LH9oEH2cZN53AyqwNjyKLxHu9dytpTp0jbKdRjw29Ln38QMOzdgEHFG06QYQ27J7TnOBgCHiC3DGN+armVJOzVzRYMBie9ClnSt9NnbBqOeAQ2+Ww0kQSSMXGIEnGEnW6i5kEPkv60kBvZdAmMcRI81WzlhqPlCa8jExrjklpS0qaVpucXfOiT7LbnaAcXAmZjM4IVLfQcS4NfLiNg6sAfUgkSIGe0qreyTgY8dZRIx5pZSzraSoOJdD2v7N0wyWEOLrzccZJkjcuHTNsZULSCXG72iREnVhMAY6lzVmwBrkj+vmk/AgbfjCllJrLXpCm4Pa4vhwaQBm6I7WYgg/xFS0dINkGox+d43SIf8AaY4EScJIiVwxIGeOKBfEeHgCllLFmkqZcbxqsaTk272mgQJBMhwbhIzA8Zh0hp38WEMpgimGxIBbcgg54E5Zb1TkjZqJmfJJhhuGADZjXlOe3eraUtLRpSiabw1tQE02UwCBF2mZBJB9yoWsw1+fjmumowSRrxxTYO1Raf/Z">
            <a:extLst>
              <a:ext uri="{FF2B5EF4-FFF2-40B4-BE49-F238E27FC236}">
                <a16:creationId xmlns:a16="http://schemas.microsoft.com/office/drawing/2014/main" xmlns="" id="{0E6F0EE9-52C6-43A8-960E-C918FECF94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6048" y="-1459080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AutoShape 6" descr="data:image/jpeg;base64,/9j/4AAQSkZJRgABAQAAAQABAAD/2wCEAAkGBhQSEBQUEhQVFBUVFhUVFBUXFxQYFBQVFBYYFBYUFBgXHCYeFxkjGhcUHy8gJCcpLCwsFx4xNTAqNSYrLCkBCQoKDgwOFw8PGiocHBwpKSkpKSkpKSkpKS0pKSosKSwpMCwsKSk1LCksKSkpKSksLCwpKSkpLCkpKSwpKSw2Lf/AABEIAL0BCwMBIgACEQEDEQH/xAAbAAABBQEBAAAAAAAAAAAAAAABAAIDBQYEB//EAEoQAAEDAQQGBwMHCQcEAwAAAAEAAhEDBBIhMQVBUWFxsQYTIoGRofAywdEHIzNCcrLhFBUWUmJzkrPxJCVDU4KiwjSDk9IXo+L/xAAZAQEBAQEBAQAAAAAAAAAAAAAAAQIDBAX/xAAoEQEAAgIBBAEBCQAAAAAAAAAAARECEgMEITFRYUETIiRygZGhscH/2gAMAwEAAhEDEQA/APXkT680D680T681xdB9ckh680vXJIevNAfx5BI+vJL15JeuSA/jzR/FD8eaP4oD68kR8EPXkiPggX4pH4IfiifgopHMcTzS1dyRzHEpau5ATr7uaB+HuSOvuQ1eHuQF2tI60Ha0ic0BOvu9yafcfciTn3e5NJ+6fcgOsIavWxEZhC6buzjhq3oFtTW6uCdVhgJe5rBtcQB5qvp6fsxqspMrCpUdgG0wX5ZkloIaBrJKuss3DunPj703WO7/AJKv6S291FjAzBz3EzgYDQCRiNpCoqfSOsNbTxaPdG1a0lNoawe8cwmzlwPMLPM6RVYxYw/xD3lSN6SnXS1Rg/8A/KzrK7QvD9bv5uQqZHv96px0mbjLHiZ/VOc7xtTz0ipEEdoZ5t3HZO1SpLhaHIcPeEo7Xj/xXCNN0THbHeHDWNoUrNI0y7CozX9Yfs/ilFphkeHxT2+881G04Hgnt955qwJ/XNE+vNA/H3on15opeuSI9eaHrkj65oF68kfXJD15Jfj7kDj8eaR+KR+KR+KB3rySHwQPrwSb8FAfx9yRy8Ebh5+5c1o0lRZ7dam3LAvbPhMq1JcOk5jieaE8lSWrptY2Z1S4yfZaeboHmqmt8p1EGKdJzzvMeTQ7mrpKbQ2JOfclB2bPcsN+m9tqfQ2UjYSx3jeJDfJROr6VqYF7aQ+0wR/4hKuibN/cJBOo69S5K+lqDJv1qbd14ThumVhX9E7RVxr2ongHP83kKal0Eoj231X7rwaPACfNa1hNpaC09ObGye25+5rT/wArvNVNq+VKiD83SLsIF4gfdDp1a9SkodFbKzKi0/aLnfeJCsKNmYz2GNb9lrW8grrCWz7+nltq/Q2YjYRTqHdmTdPeFz1a+la2bnMG+oxnlTgrWEoErVDE/oVaHmatamDth1R3i4A+atdE9G32clzLTXDiIN1rACM47YfsCv0i07B4zyBRFD0gp1Kr6DHVqpkua0yxpDjdMzTa2cARG8KL9DLSMRWqEbzPMFWNvpTXoYgXS9+M43bguidZvQFrafsjgOSzM0RDAnQNsacKhLYGbGkzjP8Ahjd4lNdYrWNbDxZHJ4XoKUqXK1DzEWq0h4YaVMuLC+BfwAgEGHO1mJ2qR1qrDOzzwe7301oKg/t4/cv8q7PitI6ztP1W/wAI+CbJq82ZpQkAmhUEzrYciRjJGxNraTZddLKgwP1QdX7LivRzYmfqN8FXaa0fTFCoQ0Ahrtv6p2lNik1gaRSaHAhwYAQcSCBGJ1rqYeZ5lRz7XApzDzPMrlLcOr1zS9c0gPXis9a+nlmY4tb1lRwJENaAJBIjHHPcrETLUzTReuSPrmsm/plXf9DY3cXzH+66oXaS0lU+tSojddPJrua1ozs2Ypk6vUKKva6dOb9SmzPBzmg6sgTisS/Qtep9Na6jhsaDH+5xHknUeiVAe0aj+LyB4Nha0TZorV0usjM617c1rj4EiPNVtX5RaExSpVKh7h928m0NB2dns0afEtvHxdK7mQMBgNgwCusJcq13S+2P+isl0HIvB5uLeShfX0nUzqMpDcRP/wBbZ81dgoyrQzj+jFap9Na3u3AE+b3HkpaXQqgPadVfxfA8GgK+lKVUV1Do3ZmZUWf6he+9KsKVJrcGgN+yAOSMpSop0oShKUqoMpFNlKUBJSlNlCVQ4lNJQJQJQFNuD9Uc+aEoEt/WLvIckRW6Vb89Zv3m4fXp7FsqPst4DksbpX6Wz/vBt/zKW1bGh7LeA5Lnk1B6CSRWVZWv/wBe39zV8q9L4rUFZS1n+8Gfuq/86itWUAXDpp5bQqEZhpI4gEhdxXBpz/p6v2HclENDsDw9ykY7meZXLTf2TwHIKRj+Z5lZbWfrms9QohghoA4YLQeuaoHPXTBMhLk0vTXPTC5dGEl9EOUN5EORHQHJwcoA5PDkVMHIyog5G8gklKVHeQvIJZSvKK8heUEt5K8oryV5US3kryilK8gkvIXlHeQvIJC5AuUd9K8gdKRaPRUd5K9uCI5bfTBqUcQ2C52OstNNzW5DFxAbr9rWtdZz2G/ZbyWL0qe3Qy+lbkB/m0lsrMew37I5LGSwlQKSSy0yVuP94M/dWj+bQWsKyOkj/eDP3dp/mWcrXOKBq49MNJoVAMy0gd+C7FxaY+gqfZKgrqTiGx+yJ4wFM1/M81w2V/zY+yz7rVOCstL71zWZc9aYH1/Esq7MrpgmRxehKaitsCiE1FBICnAqMFOBVEgcjeUcpXlFPvpXlFeSvIJC5K8opSlBJeSlRylKqJJSvJkpSgfeQvJsoSgfKUpkpSgdKMpoKddRFdpc40f3jP5lNbSyfRt+yOSxulGgmneddF+Z3thzR3ua0d62FiPzTPshYyWE6BRQKyrHaWP94U/sWr71ArXrG6aP9vpfZtXKifctiCiiuPS30L+HvC6iuTSf0L+HvCgoLG/5tv2GfdaulpwXBZajQxsHC6wNO0XRHiFY2ehLQdqzLUL+cfX7SzDszxK0oOPresu9+J4nmt4JkckmX0by6MnJSmXkLyCWUryivJXkEt5C8oryMoJJQlMBSlA+8lKYjKB0oymBGUQ6UpTZSQOlKU2UpQGUpQSVCvIiuRrTUYURX6bd2WfvGcwtvYT82zgsPpr2GfvGe9bfR/0TOHvKzksOhApQkQsqxWnj/b6XC0/cplbEFYvpEf7fR/7/APKaVs2nAcAookrk0l9E/h7woNPaVNno9YAD26bMZj5x4ZJjHWs3R6YPrNALKYa8lsi9O0ZuzwmIOAOK3HHlMXDN1KTRh+ab9in9wK0ovhognLaqXRj/AJtn2GfdVtQMtGIyXB0Zr9Kbde9un/4jGIn9feVYsrkuumL11rzLmj2icgTtBwVe1uJ4j3/BSPcA9z47RDWky8S0ElvskZXj4q8eVXbWUenZStU3suy5zSC5skt2Y5HUo3aTHV9ZgRdvQCC6NYw1j3LmZSa0GB7TnEi9UiXGTgHayZx2ot0ew0zSIN27di/U9nICL0YDdqC67w56y6bRpIME5iWjCT7RicBlklT0iHXswWuLSCHau7WIPeuO1WW+zMyC1wJfU9ppvA+3hjrAXNjRZUfiZJqOaH1QASACAb2OUzGcmMU3xajDKZqFpS0k1xcMi1xaZ8jwISp6TaXObIBbGZGIImRu1dxWEodO7levT6p8i/VdFoeAS1gJjAnEAHFKyfKA3t1hTqdohrmttXalggOgico1Rktx3ZyicZmJ8w3f50ZeLZaDAMlzYMyMMcSPeEX6SYC0SO1MGREjHHFYhvygN6++G2mboZhWzF68MXNBES4Za+BXZbOmc1gHG0g0HySarXB15hBDcBmHDGNW8ojWUNJNeCRqJB2yDGpL86Nv3Mb0A5HEYj3LI2Hpw1l+X2sBz3vaIY4i+ZicJxnXuUf/AMgUuu60Wi0XRSIf2GOLWh8AmHdntHWQTebuQbStpNjBLrwEgTddr7k8W5u/+F3wWP0n09Y6jBtFqbJaWl9nIaS0hwk3jgSBqylWNk+U+m9uFpMgY/M2kQcdlXYDq1ILynpamSQHYtMEQcCMEqul6TRLnACQJ4rNaM+UGm2pVP5WIe++DFYHFoBBDdhBMmSZxUulen1OqwMbaqT3X6brpNTG68Et+cZhIkSg0H53pXrt8TE6sslIdIM/WCoavTRgtbXmvQIFJ1My4tcw3g4YlknAuERhjtMWbunFFwjr6BkZdax3dDqYQdTLe0iQcCi+3sESczA45qq0F0jYygxpdSJaIMGzAGCcRfMxsnUm6d0uH9SWim67Wpuf/wBI43NZYGuwxiZwiURd9eE0Wtt67OMTEHJAaWbsae6xR5VFV/lY/Lg40mQ6jdaQAZcHybwpugQDgZxk7EGmtGjyxhcSDESBOHlB7iq5ukKZJF8SM804WtmfUmdrWVwfEOKrbBpKLZaAaddkim4dq0QQRBeT1ZIxEQfeqOjSrqZawud2L4LiJkQ15EYbQErXpUtIaXvaQGyG34xAMbB3KLpHVBoS0l0OyzIhjzBJMzhlCpdLaes4rPD31GOabrmmnF0tEGS9wAyXg67jz5MIjji5v3T29FPFGc/azUV/Nx6iV4/TQcAAXgyAXZzqxvArU6L0S+k8lzw7C7hM5g7BsXndO1swwrGYIwotnZmSYOSvqnynfOGmKBv4kguywnPJeXpOkyw+9yR3jx3mf9dur5eKYiOKb835/TzED0mP9uo8a38gLZ0z2RwHJeSab0ybRaG1iXUxi0htZoDLzSy82Wm67aTqG8K2rfKi5oADKJxDYFWTl7RECAIzX1KfNW3TLS4dfsxYcHUn3w4Ay0sqjAtOEwM1mtF0GtqUx2iATEubGMmTFME4jaMyotI9KBVqOe5lEvJAwqVoIAAB7OERyVPa+mXUvd8zTDmx1f0ji+XXZbNTDCTiF5PxcZ1GcRjfj4/Z9KOTo9IvCdq+fNfm9/CG0dK7Y17gzq2tDiGi44w0GGj2gDhuXP8An7SJxFZwGwXgBwF7BT2V/WMvOYWEzIPHNdgaNi9D57XVbQGtAFMvkkm7GBG0l2/VKgFpa4wadUAkYwDyJXOWnf3FRue4a3eXvWdHS1gKzYOFQf6XfBSUqkS4lw1AXeeHBUxtxH63g34KKpp9w1OP+kqThPs2hcutDJi/q2KC2vYWOF7CNhxjPXsVHV6VkfUd/CuO0dMpBDqZgzPZA3LM8eTpxZ4454zP0mHTpDpW6zOZSbZ7NUYbNWql1SlL3Frq5ulwcJBDAIUei+lTa9NjhoqyG9evvFKiGiHEQwEy44ayMZVbT+UW10pbRe0UWgltN1JjonEy7P2idZ2Lt0d8r7zTHW0aTnY3oZDcyRAnZC9EXrDHPMZcucx3iZn+3XprpDZqFIVH6JowXBudJmYJw6u8dWzvVH0j6SWetUbTpWNtCpLXuqtqF19po3rkFojNuP7Kt63ymWaoIq2Kg8aw6m08wVVae6SWK0NHV2anZ6gcCajRJLQwsuQAMMW/wrUT7cZVmCr9DULzmsAmXGoRqJa7q6YO4HrHI2rSzGERLxnIwjdirXoNQYbVRLnsIeWtgTLb7nQXTsNQBW0WVSxXqdQOcMBJa54L3sm654bHZunGZxuuwwk419d9Fzure5hyddMSBqK9K6TaNNKpUeLoa1lUP/XIfTLaTNoHaDoGHaOK8wtlX5wnf70gavRNlLKbWtDpPtFrQ59R5xdmR2RiIkeySSMSuLpNowsebzbrxExkZF5rhxBn8VtLPoebBTqCYe14ddm9g9xeBGu6ypnqka1kdPvd1FC/g7qscshVqXMv2Tmc5lBmrJZzUqBhcQ2S5xzgAS47z7zvWss1ga+KYpMxGFO64vI3uiA7jAkxM4Ko6KUg+0hp+tcb3OrUwfW9bPpBSfZRfa91O6Q910Y1SBTLWE53RfJI/a4oM3pWxtqUzIBfSa0tdABqUJDO1tewlonWHNnEEnMVaTRkPP8ABbfT9ZrLQ8uN0OFdpkXe1UoOeGxq+cu4bYWCe9ID21v2iOBGvvV/Z9NtIhjbhwl1++DgJ7JBDe5ZVxUlK1OaCGuIBzGriqjZHTDZaXF14i6IFRrTqkBsCcc1H+frnsuqzuL/AHlZE21+GOWWAwmMsNwQNodrc7xUpXr9ktQ/NRfDy97ajyTi+abKrQXa5i6AeCxjGmrWLi03z2zUO0gfW/Wxjjgl0dNSqOpp1XSHm61zjddTDCSCQCNuBC1uiej1Zjx1rmineDntY28X4RHaaIBGwrMzN+HXDDCcZmcqn137s5pKxVHWe7TD3VbwILXOEN2Y4RG/XkrayaBshYA6nUqPEXjL3C9dvOGL9pDch7M/a074HtOaDDRqb7IAyJ3bSq+y07NQL7tVg6x5e6ajczsxwGeG9acXC/QFiBJ/JnQJxgRF4EGHnDshwjGZ1Lj/AEZ6yrSr0KVNtO4LjWup9q92QTAxdJdgcRgNSvaml7NEGqw8DPIKGz6Zs1Ngp03kMaZDR1l0Ea4iJSJx+sndRWxhpOYXQOsc5rcQGgtAcZOoAOAXDVcKlVt4NkEtADmnIzIyBGK0tvtNmqtF9hcA4uEAiHEAEg3hBMBcZs9C7FOiLwxa4mSCMAcSTrXK6m4l2x01mMom/ocTiSMpEcCZRa/BQ02kx3DMIkH0Qs2zTdGim9QCuhzNiaD6ge5bVB+SBMNiGwLrPDwRLUFc/RzTq5KF+hqZzaD4K4LU00+KDPVuitB2dNvmuB/QSz6mXeBPvWwFIIdWNiWUw9XoDS1F3kuWr8nzdT/JehGmgKAVuUp5nV+Tt2pwPcQoaHQmvSeHtumNUkSMiMl6g6huTDQCXJTB9J9I2yvTa2pSe8twBFMFzvtOaJO3PfmsPV0JaddCqOLHBe5usoTXWQegrGRqxvRPpSaNlNntFNxaTebjcex4jtNMHAkA5YGcwSDk+lemOsfmSd5kgDIHLFer1tGtdg5rXDYWg+ULhf0Ws5zoUuNxg9ylpTyDQukOqrtdMDInZMEO7nBp7l7FpTpNZq1Jta8xtYAX6TmFwc8SQWECBiTGORAIwk856I2c/wCCwcGgcly2joRSdk6ozV2S2P8Ac0q7FPP+k2kese3aXF53Xjh5LnNezAD5ioThJNcQTrwFIQJ1T3raVfkxokkmpW7yz/1ULvk0pj67/L4JEwlPOH4lT2FrLwNQ4AzEZ7jsC3p+TpgyJPE/go39AQMp8ldoKZLTVdlR19hAMAOaAROwjDPUqoreP6D7J8FA/oY8ZevJImBmtEh97s1DT/aDoOUYAEE7FobBRa1xNSo+rIiCXYYgzmZyQPRKpsTf0Yq/qnwKk9xZUuqb7F5sxMXcYy1TrKeXAn6Wp3hv4KuZ0bq/teu9dFPozW1E/wASxrC27C0H/EHfTaU9lJut1M/9poPNQM6MVtbh34rqZoCr/mKaraH81NmRVcJzgOAMbg6NSmpaMxnrjuz8wQQp6ehn66h8BC7aWjo+sCpqW4Ro52qr4gT91OOi6n+YPAf+qtG2dO6obE1W2tIO7jCUTsU3jty9QgWzq/otohI2QnBvD1r3KS6MUvWSKiLd2regG7j5KY4oD4d/ooGQPQScPX9VJGHozxRLPQwQRFiaW8fWOpSXPXoIdX6xwQMLAhG9Shm8omnx8EEXV8ELmCkub/FI0UEDmIFimbZ+PiTzKJZt5IOc0/X4JvVbl0XNnuRLdyDk6oIdSuoN3JXNyDl6rckaA1+C6S1AsUHIaATPyYbF3FiYW8EHDUsYIgtBG8BNbo9oya0d2C743pFvBBwfkgTfyVWFxNdTRFcKGP8ARC4NisHUtijZQOvXsKDkDBsQdSGxdxo7vFR9Wg5DS2JhB9Quw04/oUg3d5Ki86tC5u35Kc+skmtG3zPryVEJppNp7+ana0nX4x5a/NOqgGJ5+eSg5iw7Z7jr70Q0/wBDipSBOXjEYd6fgd+3HVGSK5y3YT5+eKBbjE/ErpFL1+CJp4RGrUD6zQcxZv268UQ3ZPiVoHWOmGueWiWPu4T7IuXpjM+1imustLsS0Evd2RsY2JvbSdc7dytJahFOdvl8EjTO0+XwwWg/Jm3aJuNN8XniJwu3jdxwyJw2KG0aPa5sgABr6jTEYtnsgRhOIx3pRak6s6vj7kSz4DJXdWwMaWN7JeA++0EkRdLmhxOZHoQuXSNnDXNAwmm0kagTnwClKroPqE0t9QOaurLYmuLRIbLWEdkvJLs8ZgY7oyU1vs9MsqXGgQ0OBggyHuY+TsVotnSI/ojHDw+CkaTGPgB63K7pWaiXuBa0Bl91Q4yWg9lok54ySNg2qUM/6y1pt3h4bVfULK1wi4AHDM4uaajnCnjs7IH+pM0dQHZD2tImoal4D2RdaBOqHFWktS3Du8Nvehc2q8dZKYYS9rbwqlk4holki9diROHAqb8ipdU83IAMAGb95uLxJ1SbvclFs5d9Y/FN6v16Kv62hm3gyWl2WAcA110vAxJvAhpE5hPNmZJmmwRWDWkAYsDw1zT4jfilFs1d2/jz9Qhd9YrR6VsDGsqXWgFhpwRnBlpk68QorLYQ5jQWjtNHa+sKjy40z9mGgf6lKLZ8hC7hq8Sr5mjmdVLixt1kw4YucXVMJBDgYaBguHSGjurLdQe0OAOLmz9U4bZSi1Zd3Jrx3euC6zZziNeUYTJORGat6GimMp1HVC0NAc28SZNQaqYGoHCcZxyCUjOuPEoT6w4rQ0NBNuYlubWC9ecX1C0Ou9ki60SBOJwJQo6OuXXNa1wqGm5t4NdDLr3vaZET2YkbirRbOl20JgI2f7G/Baa26LZdtENaA0U30roAhpcW56wQNaz90DWPGFKVdh0yDs1fiMuCQaPGeO/PvTtU+s4TnDecT8UU1lON/wCCTmbYx8xs5YblN1PZB3Dl+CaRAkahlnkYw2IOdoP4YegpCOGMnUeEJxdegme1Os6sEWMmDJy49yLSJpBOHOJ8U8nePI8k1pw4cNsJXyXCdZcP4YjmgtjpNhAADxLnud7OF4Rhjj3pO0nTvPIpnEgjUBhi4DK9ieOEqrDY8zr1Y4YpwaInHfjrgblbSlrT0pTvMi9DA2MGySA5pBx2EFRPtzAy6wHF95zXARDhBaIxzAgquDZMcT7kqbZ269ffklrqsKdspQ4kVCSCASWOLcC2WkgHInNc+kq7X1OzMBoAENnAZ8FzkmInVz/qmUn3icACJx4KWUsLHbmtaO1UDoDSGhuIBcQZOXtKarpGm7H5xuEdm5L8QZcdRmSq67q/p4Iu2q2lJLZUDnuc0QDq3xE4YD8V1s0gy63suJDpOQIhoBumcQYyIxnvXA1urvQczL1qn3qWtO19tpGT1bpMCMIYAIJZjnrxClfpSi69LH9oEH2cZN53AyqwNjyKLxHu9dytpTp0jbKdRjw29Ln38QMOzdgEHFG06QYQ27J7TnOBgCHiC3DGN+armVJOzVzRYMBie9ClnSt9NnbBqOeAQ2+Ww0kQSSMXGIEnGEnW6i5kEPkv60kBvZdAmMcRI81WzlhqPlCa8jExrjklpS0qaVpucXfOiT7LbnaAcXAmZjM4IVLfQcS4NfLiNg6sAfUgkSIGe0qreyTgY8dZRIx5pZSzraSoOJdD2v7N0wyWEOLrzccZJkjcuHTNsZULSCXG72iREnVhMAY6lzVmwBrkj+vmk/AgbfjCllJrLXpCm4Pa4vhwaQBm6I7WYgg/xFS0dINkGox+d43SIf8AaY4EScJIiVwxIGeOKBfEeHgCllLFmkqZcbxqsaTk272mgQJBMhwbhIzA8Zh0hp38WEMpgimGxIBbcgg54E5Zb1TkjZqJmfJJhhuGADZjXlOe3eraUtLRpSiabw1tQE02UwCBF2mZBJB9yoWsw1+fjmumowSRrxxTYO1Raf/Z">
            <a:extLst>
              <a:ext uri="{FF2B5EF4-FFF2-40B4-BE49-F238E27FC236}">
                <a16:creationId xmlns:a16="http://schemas.microsoft.com/office/drawing/2014/main" xmlns="" id="{DF602280-509A-4B10-A10A-716DBF1F7D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6048" y="-1459080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13 Metin kutusu">
            <a:extLst>
              <a:ext uri="{FF2B5EF4-FFF2-40B4-BE49-F238E27FC236}">
                <a16:creationId xmlns:a16="http://schemas.microsoft.com/office/drawing/2014/main" xmlns="" id="{AABB8657-F8D7-4E4B-99A9-A746301402B7}"/>
              </a:ext>
            </a:extLst>
          </p:cNvPr>
          <p:cNvSpPr txBox="1"/>
          <p:nvPr/>
        </p:nvSpPr>
        <p:spPr>
          <a:xfrm>
            <a:off x="2279576" y="133092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Online Application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 TIR </a:t>
            </a:r>
            <a:r>
              <a:rPr lang="tr-TR" sz="2800" dirty="0" err="1" smtClean="0"/>
              <a:t>System</a:t>
            </a:r>
            <a:endParaRPr lang="tr-TR" sz="2800" dirty="0"/>
          </a:p>
        </p:txBody>
      </p:sp>
      <p:pic>
        <p:nvPicPr>
          <p:cNvPr id="15" name="Picture 2" descr="logoeng.png (1892×1892)">
            <a:extLst>
              <a:ext uri="{FF2B5EF4-FFF2-40B4-BE49-F238E27FC236}">
                <a16:creationId xmlns:a16="http://schemas.microsoft.com/office/drawing/2014/main" xmlns="" id="{70E8FFC5-4E6C-4BD0-AE82-844A27A5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4146"/>
            <a:ext cx="6952233" cy="468977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236" y="1854146"/>
            <a:ext cx="7269662" cy="38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eng.png (1892×18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" y="196409"/>
            <a:ext cx="946591" cy="9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376021" y="299116"/>
            <a:ext cx="9865096" cy="780905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err="1"/>
              <a:t>TOBB’s</a:t>
            </a:r>
            <a:r>
              <a:rPr lang="tr-TR" sz="3600" b="1" dirty="0"/>
              <a:t> </a:t>
            </a:r>
            <a:r>
              <a:rPr lang="tr-TR" sz="3600" b="1" dirty="0" err="1"/>
              <a:t>Added</a:t>
            </a:r>
            <a:r>
              <a:rPr lang="tr-TR" sz="3600" b="1" dirty="0"/>
              <a:t> Value </a:t>
            </a:r>
            <a:r>
              <a:rPr lang="tr-TR" sz="3600" b="1" dirty="0" err="1"/>
              <a:t>to</a:t>
            </a:r>
            <a:r>
              <a:rPr lang="tr-TR" sz="3600" b="1" dirty="0"/>
              <a:t> </a:t>
            </a:r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System</a:t>
            </a:r>
            <a:r>
              <a:rPr lang="tr-TR" sz="3600" b="1" dirty="0"/>
              <a:t>:</a:t>
            </a:r>
            <a:br>
              <a:rPr lang="tr-TR" sz="3600" b="1" dirty="0"/>
            </a:br>
            <a:r>
              <a:rPr lang="tr-TR" sz="3600" b="1" dirty="0"/>
              <a:t>E-</a:t>
            </a:r>
            <a:r>
              <a:rPr lang="tr-TR" sz="3600" b="1" dirty="0" err="1"/>
              <a:t>Order</a:t>
            </a:r>
            <a:r>
              <a:rPr lang="tr-TR" sz="3600" b="1" dirty="0"/>
              <a:t> / e-</a:t>
            </a:r>
            <a:r>
              <a:rPr lang="tr-TR" sz="3600" b="1" dirty="0" err="1"/>
              <a:t>Payment</a:t>
            </a:r>
            <a:endParaRPr lang="tr-TR" sz="3600" b="1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1052736"/>
            <a:ext cx="8078563" cy="5680387"/>
          </a:xfrm>
          <a:prstGeom prst="rect">
            <a:avLst/>
          </a:prstGeom>
        </p:spPr>
      </p:pic>
      <p:pic>
        <p:nvPicPr>
          <p:cNvPr id="9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971578" y="2143624"/>
            <a:ext cx="8673982" cy="3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8_TF03417271_TF03417271" id="{A81CE87E-0BA1-4D11-A0F1-51E222F697D1}" vid="{2364DDC7-49E8-4DBC-BD2A-FA2BEBD81F29}"/>
    </a:ext>
  </a:extLst>
</a:theme>
</file>

<file path=ppt/theme/theme2.xml><?xml version="1.0" encoding="utf-8"?>
<a:theme xmlns:a="http://schemas.openxmlformats.org/drawingml/2006/main" name="Office Teması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8777</TotalTime>
  <Words>687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Euphemia</vt:lpstr>
      <vt:lpstr>Times New Roman</vt:lpstr>
      <vt:lpstr>Wingdings</vt:lpstr>
      <vt:lpstr>Şeritli Tasarım Mavi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Feedbacks</vt:lpstr>
      <vt:lpstr>PowerPoint Presentation</vt:lpstr>
      <vt:lpstr>TOBB’s Added Value to the System: E-Order / e-Payment</vt:lpstr>
      <vt:lpstr>PowerPoint Presentation</vt:lpstr>
      <vt:lpstr>In addition…. E-CMR – ICTechnologies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Projesi Planı</dc:title>
  <dc:creator>ASLI GÖZÜTOK</dc:creator>
  <cp:lastModifiedBy>Hirt, Raphael</cp:lastModifiedBy>
  <cp:revision>201</cp:revision>
  <cp:lastPrinted>2018-08-29T14:49:05Z</cp:lastPrinted>
  <dcterms:created xsi:type="dcterms:W3CDTF">2017-11-23T16:04:37Z</dcterms:created>
  <dcterms:modified xsi:type="dcterms:W3CDTF">2018-09-03T11:29:05Z</dcterms:modified>
</cp:coreProperties>
</file>