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7"/>
  </p:notesMasterIdLst>
  <p:handoutMasterIdLst>
    <p:handoutMasterId r:id="rId18"/>
  </p:handoutMasterIdLst>
  <p:sldIdLst>
    <p:sldId id="256" r:id="rId2"/>
    <p:sldId id="266" r:id="rId3"/>
    <p:sldId id="265" r:id="rId4"/>
    <p:sldId id="264" r:id="rId5"/>
    <p:sldId id="267" r:id="rId6"/>
    <p:sldId id="268" r:id="rId7"/>
    <p:sldId id="258" r:id="rId8"/>
    <p:sldId id="260" r:id="rId9"/>
    <p:sldId id="270" r:id="rId10"/>
    <p:sldId id="272" r:id="rId11"/>
    <p:sldId id="273" r:id="rId12"/>
    <p:sldId id="274" r:id="rId13"/>
    <p:sldId id="276" r:id="rId14"/>
    <p:sldId id="275" r:id="rId15"/>
    <p:sldId id="277" r:id="rId16"/>
  </p:sldIdLst>
  <p:sldSz cx="9144000" cy="6858000" type="screen4x3"/>
  <p:notesSz cx="6805613" cy="9944100"/>
  <p:defaultTextStyle>
    <a:defPPr>
      <a:defRPr lang="en-GB"/>
    </a:defPPr>
    <a:lvl1pPr algn="l" rtl="0" fontAlgn="base">
      <a:spcBef>
        <a:spcPct val="0"/>
      </a:spcBef>
      <a:spcAft>
        <a:spcPct val="0"/>
      </a:spcAft>
      <a:defRPr sz="1200" kern="1200">
        <a:solidFill>
          <a:srgbClr val="0F5494"/>
        </a:solidFill>
        <a:latin typeface="Verdana" pitchFamily="34" charset="0"/>
        <a:ea typeface="+mn-ea"/>
        <a:cs typeface="+mn-cs"/>
      </a:defRPr>
    </a:lvl1pPr>
    <a:lvl2pPr marL="457200" algn="l" rtl="0" fontAlgn="base">
      <a:spcBef>
        <a:spcPct val="0"/>
      </a:spcBef>
      <a:spcAft>
        <a:spcPct val="0"/>
      </a:spcAft>
      <a:defRPr sz="1200" kern="1200">
        <a:solidFill>
          <a:srgbClr val="0F5494"/>
        </a:solidFill>
        <a:latin typeface="Verdana" pitchFamily="34" charset="0"/>
        <a:ea typeface="+mn-ea"/>
        <a:cs typeface="+mn-cs"/>
      </a:defRPr>
    </a:lvl2pPr>
    <a:lvl3pPr marL="914400" algn="l" rtl="0" fontAlgn="base">
      <a:spcBef>
        <a:spcPct val="0"/>
      </a:spcBef>
      <a:spcAft>
        <a:spcPct val="0"/>
      </a:spcAft>
      <a:defRPr sz="1200" kern="1200">
        <a:solidFill>
          <a:srgbClr val="0F5494"/>
        </a:solidFill>
        <a:latin typeface="Verdana" pitchFamily="34" charset="0"/>
        <a:ea typeface="+mn-ea"/>
        <a:cs typeface="+mn-cs"/>
      </a:defRPr>
    </a:lvl3pPr>
    <a:lvl4pPr marL="1371600" algn="l" rtl="0" fontAlgn="base">
      <a:spcBef>
        <a:spcPct val="0"/>
      </a:spcBef>
      <a:spcAft>
        <a:spcPct val="0"/>
      </a:spcAft>
      <a:defRPr sz="1200" kern="1200">
        <a:solidFill>
          <a:srgbClr val="0F5494"/>
        </a:solidFill>
        <a:latin typeface="Verdana" pitchFamily="34" charset="0"/>
        <a:ea typeface="+mn-ea"/>
        <a:cs typeface="+mn-cs"/>
      </a:defRPr>
    </a:lvl4pPr>
    <a:lvl5pPr marL="1828800" algn="l" rtl="0" fontAlgn="base">
      <a:spcBef>
        <a:spcPct val="0"/>
      </a:spcBef>
      <a:spcAft>
        <a:spcPct val="0"/>
      </a:spcAft>
      <a:defRPr sz="1200" kern="1200">
        <a:solidFill>
          <a:srgbClr val="0F5494"/>
        </a:solidFill>
        <a:latin typeface="Verdana" pitchFamily="34" charset="0"/>
        <a:ea typeface="+mn-ea"/>
        <a:cs typeface="+mn-cs"/>
      </a:defRPr>
    </a:lvl5pPr>
    <a:lvl6pPr marL="2286000" algn="l" defTabSz="914400" rtl="0" eaLnBrk="1" latinLnBrk="0" hangingPunct="1">
      <a:defRPr sz="1200" kern="1200">
        <a:solidFill>
          <a:srgbClr val="0F5494"/>
        </a:solidFill>
        <a:latin typeface="Verdana" pitchFamily="34" charset="0"/>
        <a:ea typeface="+mn-ea"/>
        <a:cs typeface="+mn-cs"/>
      </a:defRPr>
    </a:lvl6pPr>
    <a:lvl7pPr marL="2743200" algn="l" defTabSz="914400" rtl="0" eaLnBrk="1" latinLnBrk="0" hangingPunct="1">
      <a:defRPr sz="1200" kern="1200">
        <a:solidFill>
          <a:srgbClr val="0F5494"/>
        </a:solidFill>
        <a:latin typeface="Verdana" pitchFamily="34" charset="0"/>
        <a:ea typeface="+mn-ea"/>
        <a:cs typeface="+mn-cs"/>
      </a:defRPr>
    </a:lvl7pPr>
    <a:lvl8pPr marL="3200400" algn="l" defTabSz="914400" rtl="0" eaLnBrk="1" latinLnBrk="0" hangingPunct="1">
      <a:defRPr sz="1200" kern="1200">
        <a:solidFill>
          <a:srgbClr val="0F5494"/>
        </a:solidFill>
        <a:latin typeface="Verdana" pitchFamily="34" charset="0"/>
        <a:ea typeface="+mn-ea"/>
        <a:cs typeface="+mn-cs"/>
      </a:defRPr>
    </a:lvl8pPr>
    <a:lvl9pPr marL="3657600" algn="l" defTabSz="914400" rtl="0" eaLnBrk="1" latinLnBrk="0" hangingPunct="1">
      <a:defRPr sz="1200" kern="1200">
        <a:solidFill>
          <a:srgbClr val="0F5494"/>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CCFF"/>
    <a:srgbClr val="0F5494"/>
    <a:srgbClr val="FFD624"/>
    <a:srgbClr val="3166CF"/>
    <a:srgbClr val="3E6FD2"/>
    <a:srgbClr val="2D5EC1"/>
    <a:srgbClr val="BDDEFF"/>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286" autoAdjust="0"/>
  </p:normalViewPr>
  <p:slideViewPr>
    <p:cSldViewPr>
      <p:cViewPr varScale="1">
        <p:scale>
          <a:sx n="110" d="100"/>
          <a:sy n="110" d="100"/>
        </p:scale>
        <p:origin x="-1644"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oleObject" Target="file:///C:\Users\frongti.NET1\Desktop\Inventory%20data%202016.xls"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final!$C$1</c:f>
              <c:strCache>
                <c:ptCount val="1"/>
                <c:pt idx="0">
                  <c:v>1.A.3.b.i - Cars</c:v>
                </c:pt>
              </c:strCache>
            </c:strRef>
          </c:tx>
          <c:marker>
            <c:symbol val="none"/>
          </c:marker>
          <c:cat>
            <c:strRef>
              <c:f>final!$B$2:$B$26</c:f>
              <c:strCache>
                <c:ptCount val="25"/>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strCache>
            </c:strRef>
          </c:cat>
          <c:val>
            <c:numRef>
              <c:f>final!$C$2:$C$26</c:f>
              <c:numCache>
                <c:formatCode>General</c:formatCode>
                <c:ptCount val="25"/>
                <c:pt idx="0">
                  <c:v>459.874171233303</c:v>
                </c:pt>
                <c:pt idx="1">
                  <c:v>465.194158980314</c:v>
                </c:pt>
                <c:pt idx="2">
                  <c:v>478.20679545954999</c:v>
                </c:pt>
                <c:pt idx="3">
                  <c:v>484.782714510799</c:v>
                </c:pt>
                <c:pt idx="4">
                  <c:v>487.77357603867802</c:v>
                </c:pt>
                <c:pt idx="5">
                  <c:v>496.09346224565502</c:v>
                </c:pt>
                <c:pt idx="6">
                  <c:v>508.63111141831399</c:v>
                </c:pt>
                <c:pt idx="7">
                  <c:v>514.792187743765</c:v>
                </c:pt>
                <c:pt idx="8">
                  <c:v>528.55186310753004</c:v>
                </c:pt>
                <c:pt idx="9">
                  <c:v>539.37260579140195</c:v>
                </c:pt>
                <c:pt idx="10">
                  <c:v>531.09007986477604</c:v>
                </c:pt>
                <c:pt idx="11">
                  <c:v>540.54749859045603</c:v>
                </c:pt>
                <c:pt idx="12">
                  <c:v>549.52451151412902</c:v>
                </c:pt>
                <c:pt idx="13">
                  <c:v>552.13724409204303</c:v>
                </c:pt>
                <c:pt idx="14">
                  <c:v>558.62393481871095</c:v>
                </c:pt>
                <c:pt idx="15">
                  <c:v>553.01029822878002</c:v>
                </c:pt>
                <c:pt idx="16">
                  <c:v>558.41011946393098</c:v>
                </c:pt>
                <c:pt idx="17">
                  <c:v>561.52547683058003</c:v>
                </c:pt>
                <c:pt idx="18">
                  <c:v>549.57066575898705</c:v>
                </c:pt>
                <c:pt idx="19">
                  <c:v>544.25204227699498</c:v>
                </c:pt>
                <c:pt idx="20">
                  <c:v>533.89013920324396</c:v>
                </c:pt>
                <c:pt idx="21">
                  <c:v>527.40123684699597</c:v>
                </c:pt>
                <c:pt idx="22">
                  <c:v>509.370921904743</c:v>
                </c:pt>
                <c:pt idx="23">
                  <c:v>507.09002254940901</c:v>
                </c:pt>
                <c:pt idx="24">
                  <c:v>515.90256748294303</c:v>
                </c:pt>
              </c:numCache>
            </c:numRef>
          </c:val>
          <c:smooth val="0"/>
        </c:ser>
        <c:ser>
          <c:idx val="1"/>
          <c:order val="1"/>
          <c:tx>
            <c:strRef>
              <c:f>final!$D$1</c:f>
              <c:strCache>
                <c:ptCount val="1"/>
                <c:pt idx="0">
                  <c:v>1.A.3.b.ii - Light duty trucks</c:v>
                </c:pt>
              </c:strCache>
            </c:strRef>
          </c:tx>
          <c:marker>
            <c:symbol val="none"/>
          </c:marker>
          <c:cat>
            <c:strRef>
              <c:f>final!$B$2:$B$26</c:f>
              <c:strCache>
                <c:ptCount val="25"/>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strCache>
            </c:strRef>
          </c:cat>
          <c:val>
            <c:numRef>
              <c:f>final!$D$2:$D$26</c:f>
              <c:numCache>
                <c:formatCode>General</c:formatCode>
                <c:ptCount val="25"/>
                <c:pt idx="0">
                  <c:v>66.3332179556851</c:v>
                </c:pt>
                <c:pt idx="1">
                  <c:v>67.5554323931418</c:v>
                </c:pt>
                <c:pt idx="2">
                  <c:v>70.368617111660399</c:v>
                </c:pt>
                <c:pt idx="3">
                  <c:v>72.670775492845294</c:v>
                </c:pt>
                <c:pt idx="4">
                  <c:v>74.159233970042195</c:v>
                </c:pt>
                <c:pt idx="5">
                  <c:v>74.4728934667218</c:v>
                </c:pt>
                <c:pt idx="6">
                  <c:v>78.282127947708005</c:v>
                </c:pt>
                <c:pt idx="7">
                  <c:v>81.977968143831404</c:v>
                </c:pt>
                <c:pt idx="8">
                  <c:v>86.912010259872503</c:v>
                </c:pt>
                <c:pt idx="9">
                  <c:v>89.753283063715699</c:v>
                </c:pt>
                <c:pt idx="10">
                  <c:v>92.788075261421895</c:v>
                </c:pt>
                <c:pt idx="11">
                  <c:v>94.846626078353907</c:v>
                </c:pt>
                <c:pt idx="12">
                  <c:v>96.019327104749294</c:v>
                </c:pt>
                <c:pt idx="13">
                  <c:v>99.628060475282496</c:v>
                </c:pt>
                <c:pt idx="14">
                  <c:v>102.800407228003</c:v>
                </c:pt>
                <c:pt idx="15">
                  <c:v>106.72744042553801</c:v>
                </c:pt>
                <c:pt idx="16">
                  <c:v>106.669211948281</c:v>
                </c:pt>
                <c:pt idx="17">
                  <c:v>110.364307394478</c:v>
                </c:pt>
                <c:pt idx="18">
                  <c:v>108.866095087934</c:v>
                </c:pt>
                <c:pt idx="19">
                  <c:v>105.331228179928</c:v>
                </c:pt>
                <c:pt idx="20">
                  <c:v>107.148215780385</c:v>
                </c:pt>
                <c:pt idx="21">
                  <c:v>108.160976099718</c:v>
                </c:pt>
                <c:pt idx="22">
                  <c:v>104.180175488347</c:v>
                </c:pt>
                <c:pt idx="23">
                  <c:v>101.59189851762601</c:v>
                </c:pt>
                <c:pt idx="24">
                  <c:v>103.745561453123</c:v>
                </c:pt>
              </c:numCache>
            </c:numRef>
          </c:val>
          <c:smooth val="0"/>
        </c:ser>
        <c:ser>
          <c:idx val="2"/>
          <c:order val="2"/>
          <c:tx>
            <c:strRef>
              <c:f>final!$E$1</c:f>
              <c:strCache>
                <c:ptCount val="1"/>
                <c:pt idx="0">
                  <c:v>1.A.3.b.iii - Heavy duty trucks and buses</c:v>
                </c:pt>
              </c:strCache>
            </c:strRef>
          </c:tx>
          <c:marker>
            <c:symbol val="none"/>
          </c:marker>
          <c:cat>
            <c:strRef>
              <c:f>final!$B$2:$B$26</c:f>
              <c:strCache>
                <c:ptCount val="25"/>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strCache>
            </c:strRef>
          </c:cat>
          <c:val>
            <c:numRef>
              <c:f>final!$E$2:$E$26</c:f>
              <c:numCache>
                <c:formatCode>General</c:formatCode>
                <c:ptCount val="25"/>
                <c:pt idx="0">
                  <c:v>188.306296964224</c:v>
                </c:pt>
                <c:pt idx="1">
                  <c:v>190.45509886301099</c:v>
                </c:pt>
                <c:pt idx="2">
                  <c:v>198.47821312881001</c:v>
                </c:pt>
                <c:pt idx="3">
                  <c:v>197.32276658977301</c:v>
                </c:pt>
                <c:pt idx="4">
                  <c:v>199.134377494359</c:v>
                </c:pt>
                <c:pt idx="5">
                  <c:v>202.22941253837101</c:v>
                </c:pt>
                <c:pt idx="6">
                  <c:v>209.184723611256</c:v>
                </c:pt>
                <c:pt idx="7">
                  <c:v>210.949045807933</c:v>
                </c:pt>
                <c:pt idx="8">
                  <c:v>217.427457763864</c:v>
                </c:pt>
                <c:pt idx="9">
                  <c:v>222.19015126024601</c:v>
                </c:pt>
                <c:pt idx="10">
                  <c:v>224.54483286930201</c:v>
                </c:pt>
                <c:pt idx="11">
                  <c:v>227.28013326838001</c:v>
                </c:pt>
                <c:pt idx="12">
                  <c:v>228.376358646103</c:v>
                </c:pt>
                <c:pt idx="13">
                  <c:v>231.785491346962</c:v>
                </c:pt>
                <c:pt idx="14">
                  <c:v>239.81868596820999</c:v>
                </c:pt>
                <c:pt idx="15">
                  <c:v>240.42866253300599</c:v>
                </c:pt>
                <c:pt idx="16">
                  <c:v>242.16891828833201</c:v>
                </c:pt>
                <c:pt idx="17">
                  <c:v>245.62092281646599</c:v>
                </c:pt>
                <c:pt idx="18">
                  <c:v>238.92299539500601</c:v>
                </c:pt>
                <c:pt idx="19">
                  <c:v>225.66182008726199</c:v>
                </c:pt>
                <c:pt idx="20">
                  <c:v>231.00563929684901</c:v>
                </c:pt>
                <c:pt idx="21">
                  <c:v>227.17581837247801</c:v>
                </c:pt>
                <c:pt idx="22">
                  <c:v>216.520308058973</c:v>
                </c:pt>
                <c:pt idx="23">
                  <c:v>218.32183168067399</c:v>
                </c:pt>
                <c:pt idx="24">
                  <c:v>213.940267907074</c:v>
                </c:pt>
              </c:numCache>
            </c:numRef>
          </c:val>
          <c:smooth val="0"/>
        </c:ser>
        <c:ser>
          <c:idx val="3"/>
          <c:order val="3"/>
          <c:tx>
            <c:strRef>
              <c:f>final!$F$1</c:f>
              <c:strCache>
                <c:ptCount val="1"/>
                <c:pt idx="0">
                  <c:v>1.A.3.b.iv - Motorcycles</c:v>
                </c:pt>
              </c:strCache>
            </c:strRef>
          </c:tx>
          <c:marker>
            <c:symbol val="none"/>
          </c:marker>
          <c:cat>
            <c:strRef>
              <c:f>final!$B$2:$B$26</c:f>
              <c:strCache>
                <c:ptCount val="25"/>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strCache>
            </c:strRef>
          </c:cat>
          <c:val>
            <c:numRef>
              <c:f>final!$F$2:$F$26</c:f>
              <c:numCache>
                <c:formatCode>General</c:formatCode>
                <c:ptCount val="25"/>
                <c:pt idx="0">
                  <c:v>9.1408628253103998</c:v>
                </c:pt>
                <c:pt idx="1">
                  <c:v>9.0957872984827901</c:v>
                </c:pt>
                <c:pt idx="2">
                  <c:v>9.1772474542116402</c:v>
                </c:pt>
                <c:pt idx="3">
                  <c:v>9.4674279106878405</c:v>
                </c:pt>
                <c:pt idx="4">
                  <c:v>9.3162675558250907</c:v>
                </c:pt>
                <c:pt idx="5">
                  <c:v>9.5992719661561807</c:v>
                </c:pt>
                <c:pt idx="6">
                  <c:v>9.8762447487228506</c:v>
                </c:pt>
                <c:pt idx="7">
                  <c:v>10.1854158652325</c:v>
                </c:pt>
                <c:pt idx="8">
                  <c:v>10.9489630390272</c:v>
                </c:pt>
                <c:pt idx="9">
                  <c:v>11.1790800489466</c:v>
                </c:pt>
                <c:pt idx="10">
                  <c:v>10.7402367997461</c:v>
                </c:pt>
                <c:pt idx="11">
                  <c:v>11.0438892381259</c:v>
                </c:pt>
                <c:pt idx="12">
                  <c:v>11.405389772224799</c:v>
                </c:pt>
                <c:pt idx="13">
                  <c:v>11.6918721022142</c:v>
                </c:pt>
                <c:pt idx="14">
                  <c:v>11.662041567934599</c:v>
                </c:pt>
                <c:pt idx="15">
                  <c:v>11.2116962956185</c:v>
                </c:pt>
                <c:pt idx="16">
                  <c:v>10.8424257648301</c:v>
                </c:pt>
                <c:pt idx="17">
                  <c:v>10.6055064663474</c:v>
                </c:pt>
                <c:pt idx="18">
                  <c:v>10.836812597125901</c:v>
                </c:pt>
                <c:pt idx="19">
                  <c:v>10.761157210054799</c:v>
                </c:pt>
                <c:pt idx="20">
                  <c:v>10.7289388016133</c:v>
                </c:pt>
                <c:pt idx="21">
                  <c:v>10.722636760148401</c:v>
                </c:pt>
                <c:pt idx="22">
                  <c:v>10.4889224236163</c:v>
                </c:pt>
                <c:pt idx="23">
                  <c:v>10.320034503240599</c:v>
                </c:pt>
                <c:pt idx="24">
                  <c:v>10.598240590861799</c:v>
                </c:pt>
              </c:numCache>
            </c:numRef>
          </c:val>
          <c:smooth val="0"/>
        </c:ser>
        <c:dLbls>
          <c:showLegendKey val="0"/>
          <c:showVal val="0"/>
          <c:showCatName val="0"/>
          <c:showSerName val="0"/>
          <c:showPercent val="0"/>
          <c:showBubbleSize val="0"/>
        </c:dLbls>
        <c:marker val="1"/>
        <c:smooth val="0"/>
        <c:axId val="84040320"/>
        <c:axId val="85430656"/>
      </c:lineChart>
      <c:catAx>
        <c:axId val="84040320"/>
        <c:scaling>
          <c:orientation val="minMax"/>
        </c:scaling>
        <c:delete val="0"/>
        <c:axPos val="b"/>
        <c:majorTickMark val="none"/>
        <c:minorTickMark val="none"/>
        <c:tickLblPos val="nextTo"/>
        <c:crossAx val="85430656"/>
        <c:crosses val="autoZero"/>
        <c:auto val="1"/>
        <c:lblAlgn val="ctr"/>
        <c:lblOffset val="100"/>
        <c:noMultiLvlLbl val="0"/>
      </c:catAx>
      <c:valAx>
        <c:axId val="85430656"/>
        <c:scaling>
          <c:orientation val="minMax"/>
        </c:scaling>
        <c:delete val="0"/>
        <c:axPos val="l"/>
        <c:majorGridlines/>
        <c:title>
          <c:tx>
            <c:rich>
              <a:bodyPr/>
              <a:lstStyle/>
              <a:p>
                <a:pPr>
                  <a:defRPr/>
                </a:pPr>
                <a:r>
                  <a:rPr lang="en-GB"/>
                  <a:t>Tg (million tonnes)</a:t>
                </a:r>
              </a:p>
            </c:rich>
          </c:tx>
          <c:layout/>
          <c:overlay val="0"/>
        </c:title>
        <c:numFmt formatCode="General" sourceLinked="1"/>
        <c:majorTickMark val="none"/>
        <c:minorTickMark val="none"/>
        <c:tickLblPos val="nextTo"/>
        <c:crossAx val="84040320"/>
        <c:crosses val="autoZero"/>
        <c:crossBetween val="between"/>
      </c:valAx>
    </c:plotArea>
    <c:legend>
      <c:legendPos val="r"/>
      <c:layout/>
      <c:overlay val="0"/>
    </c:legend>
    <c:plotVisOnly val="1"/>
    <c:dispBlanksAs val="gap"/>
    <c:showDLblsOverMax val="0"/>
  </c:chart>
  <c:spPr>
    <a:ln>
      <a:noFill/>
    </a:ln>
  </c:spPr>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0E9EBEF-1E70-49B4-B64D-D5B2EE555765}" type="doc">
      <dgm:prSet loTypeId="urn:microsoft.com/office/officeart/2005/8/layout/vProcess5" loCatId="process" qsTypeId="urn:microsoft.com/office/officeart/2005/8/quickstyle/simple1" qsCatId="simple" csTypeId="urn:microsoft.com/office/officeart/2005/8/colors/accent5_1" csCatId="accent5" phldr="1"/>
      <dgm:spPr/>
      <dgm:t>
        <a:bodyPr/>
        <a:lstStyle/>
        <a:p>
          <a:endParaRPr lang="en-GB"/>
        </a:p>
      </dgm:t>
    </dgm:pt>
    <dgm:pt modelId="{FA06F397-2271-44F8-848E-2A33AB2D796F}">
      <dgm:prSet phldrT="[Text]" custT="1"/>
      <dgm:spPr>
        <a:solidFill>
          <a:schemeClr val="accent5"/>
        </a:solidFill>
        <a:ln>
          <a:solidFill>
            <a:srgbClr val="0F5494"/>
          </a:solidFill>
        </a:ln>
      </dgm:spPr>
      <dgm:t>
        <a:bodyPr/>
        <a:lstStyle/>
        <a:p>
          <a:pPr algn="l"/>
          <a:r>
            <a:rPr lang="en-GB" sz="2000" b="1" i="0" dirty="0" smtClean="0">
              <a:solidFill>
                <a:srgbClr val="0F5494"/>
              </a:solidFill>
              <a:effectLst/>
              <a:latin typeface="+mn-lt"/>
              <a:ea typeface="+mn-ea"/>
              <a:cs typeface="+mn-cs"/>
            </a:rPr>
            <a:t>CO</a:t>
          </a:r>
          <a:r>
            <a:rPr lang="en-GB" sz="2000" b="1" i="0" baseline="-25000" dirty="0" smtClean="0">
              <a:solidFill>
                <a:srgbClr val="0F5494"/>
              </a:solidFill>
              <a:effectLst/>
              <a:latin typeface="+mn-lt"/>
              <a:ea typeface="+mn-ea"/>
              <a:cs typeface="+mn-cs"/>
            </a:rPr>
            <a:t>2</a:t>
          </a:r>
          <a:r>
            <a:rPr lang="en-GB" sz="2000" b="1" i="0" dirty="0" smtClean="0">
              <a:solidFill>
                <a:srgbClr val="0F5494"/>
              </a:solidFill>
              <a:effectLst/>
              <a:latin typeface="+mn-lt"/>
              <a:ea typeface="+mn-ea"/>
              <a:cs typeface="+mn-cs"/>
            </a:rPr>
            <a:t> emissions from HDVs are not certified nor monitored and reported</a:t>
          </a:r>
          <a:endParaRPr lang="en-GB" sz="2000" b="1" i="0" dirty="0">
            <a:solidFill>
              <a:srgbClr val="0F5494"/>
            </a:solidFill>
            <a:effectLst/>
            <a:latin typeface="+mn-lt"/>
            <a:ea typeface="+mn-ea"/>
            <a:cs typeface="+mn-cs"/>
          </a:endParaRPr>
        </a:p>
      </dgm:t>
    </dgm:pt>
    <dgm:pt modelId="{FD2D7308-7EFB-4175-91F1-A2F84FFB1E25}" type="parTrans" cxnId="{9A5A2274-EBF9-4856-A659-7572E982BFCC}">
      <dgm:prSet/>
      <dgm:spPr/>
      <dgm:t>
        <a:bodyPr/>
        <a:lstStyle/>
        <a:p>
          <a:endParaRPr lang="en-GB" sz="800">
            <a:solidFill>
              <a:srgbClr val="0F5494"/>
            </a:solidFill>
            <a:effectLst/>
          </a:endParaRPr>
        </a:p>
      </dgm:t>
    </dgm:pt>
    <dgm:pt modelId="{65AF01A4-CA3C-4B87-BE81-60A84BEF32B9}" type="sibTrans" cxnId="{9A5A2274-EBF9-4856-A659-7572E982BFCC}">
      <dgm:prSet custT="1"/>
      <dgm:spPr>
        <a:solidFill>
          <a:srgbClr val="FFD624">
            <a:alpha val="90000"/>
          </a:srgbClr>
        </a:solidFill>
        <a:ln>
          <a:solidFill>
            <a:srgbClr val="0F5494"/>
          </a:solidFill>
        </a:ln>
      </dgm:spPr>
      <dgm:t>
        <a:bodyPr/>
        <a:lstStyle/>
        <a:p>
          <a:pPr algn="l"/>
          <a:endParaRPr lang="en-GB" sz="1800">
            <a:solidFill>
              <a:srgbClr val="0F5494"/>
            </a:solidFill>
            <a:effectLst/>
            <a:latin typeface="Arial" panose="020B0604020202020204" pitchFamily="34" charset="0"/>
            <a:cs typeface="Arial" panose="020B0604020202020204" pitchFamily="34" charset="0"/>
          </a:endParaRPr>
        </a:p>
      </dgm:t>
    </dgm:pt>
    <dgm:pt modelId="{FF6B6A42-F4EF-4EAB-9FA0-140BED368698}">
      <dgm:prSet custT="1"/>
      <dgm:spPr>
        <a:solidFill>
          <a:schemeClr val="accent1">
            <a:lumMod val="75000"/>
          </a:schemeClr>
        </a:solidFill>
        <a:ln>
          <a:solidFill>
            <a:srgbClr val="0F5494"/>
          </a:solidFill>
        </a:ln>
      </dgm:spPr>
      <dgm:t>
        <a:bodyPr/>
        <a:lstStyle/>
        <a:p>
          <a:pPr algn="ctr"/>
          <a:r>
            <a:rPr lang="en-GB" sz="3600" b="1" i="0" dirty="0" smtClean="0">
              <a:solidFill>
                <a:srgbClr val="0F5494"/>
              </a:solidFill>
              <a:effectLst/>
              <a:latin typeface="+mn-lt"/>
              <a:ea typeface="+mn-ea"/>
              <a:cs typeface="+mn-cs"/>
            </a:rPr>
            <a:t>Knowledge gap</a:t>
          </a:r>
          <a:endParaRPr lang="en-GB" sz="3600" b="1" i="0" dirty="0">
            <a:solidFill>
              <a:srgbClr val="0F5494"/>
            </a:solidFill>
            <a:effectLst/>
            <a:latin typeface="+mn-lt"/>
            <a:ea typeface="+mn-ea"/>
            <a:cs typeface="+mn-cs"/>
          </a:endParaRPr>
        </a:p>
      </dgm:t>
    </dgm:pt>
    <dgm:pt modelId="{6CFC1AF7-5A22-4D86-AD6E-F703CDB1F183}" type="parTrans" cxnId="{53CEE359-F05D-4C5D-A348-3AF572D2C2BB}">
      <dgm:prSet/>
      <dgm:spPr/>
      <dgm:t>
        <a:bodyPr/>
        <a:lstStyle/>
        <a:p>
          <a:endParaRPr lang="en-GB" sz="800">
            <a:solidFill>
              <a:srgbClr val="0F5494"/>
            </a:solidFill>
            <a:effectLst/>
          </a:endParaRPr>
        </a:p>
      </dgm:t>
    </dgm:pt>
    <dgm:pt modelId="{EC2946E9-B2F8-4E7F-944F-255505DB620A}" type="sibTrans" cxnId="{53CEE359-F05D-4C5D-A348-3AF572D2C2BB}">
      <dgm:prSet custT="1"/>
      <dgm:spPr>
        <a:solidFill>
          <a:srgbClr val="FFD624">
            <a:alpha val="90000"/>
          </a:srgbClr>
        </a:solidFill>
        <a:ln>
          <a:solidFill>
            <a:srgbClr val="0F5494"/>
          </a:solidFill>
        </a:ln>
      </dgm:spPr>
      <dgm:t>
        <a:bodyPr/>
        <a:lstStyle/>
        <a:p>
          <a:pPr algn="l"/>
          <a:endParaRPr lang="en-GB" sz="1800">
            <a:solidFill>
              <a:srgbClr val="0F5494"/>
            </a:solidFill>
            <a:effectLst/>
            <a:latin typeface="Arial" panose="020B0604020202020204" pitchFamily="34" charset="0"/>
            <a:cs typeface="Arial" panose="020B0604020202020204" pitchFamily="34" charset="0"/>
          </a:endParaRPr>
        </a:p>
      </dgm:t>
    </dgm:pt>
    <dgm:pt modelId="{7AEDA3CF-D01D-4BFA-BB85-811ED3141C40}">
      <dgm:prSet custT="1"/>
      <dgm:spPr>
        <a:solidFill>
          <a:schemeClr val="accent1"/>
        </a:solidFill>
        <a:ln>
          <a:solidFill>
            <a:srgbClr val="0F5494"/>
          </a:solidFill>
        </a:ln>
      </dgm:spPr>
      <dgm:t>
        <a:bodyPr/>
        <a:lstStyle/>
        <a:p>
          <a:pPr algn="l"/>
          <a:r>
            <a:rPr lang="en-GB" sz="2000" b="1" i="0" dirty="0" smtClean="0">
              <a:solidFill>
                <a:srgbClr val="0F5494"/>
              </a:solidFill>
              <a:effectLst/>
              <a:latin typeface="+mn-lt"/>
              <a:ea typeface="+mn-ea"/>
              <a:cs typeface="+mn-cs"/>
            </a:rPr>
            <a:t>Lack of transparency &amp; </a:t>
          </a:r>
          <a:r>
            <a:rPr lang="en-GB" sz="2000" b="1" i="0" dirty="0" smtClean="0">
              <a:solidFill>
                <a:srgbClr val="0F5494"/>
              </a:solidFill>
              <a:effectLst/>
              <a:latin typeface="+mn-lt"/>
              <a:ea typeface="+mn-ea"/>
              <a:cs typeface="+mn-cs"/>
              <a:sym typeface="Wingdings" panose="05000000000000000000" pitchFamily="2" charset="2"/>
            </a:rPr>
            <a:t> </a:t>
          </a:r>
          <a:r>
            <a:rPr lang="en-GB" sz="2000" b="1" i="0" dirty="0" smtClean="0">
              <a:solidFill>
                <a:srgbClr val="0F5494"/>
              </a:solidFill>
              <a:effectLst/>
              <a:latin typeface="+mn-lt"/>
              <a:ea typeface="+mn-ea"/>
              <a:cs typeface="+mn-cs"/>
            </a:rPr>
            <a:t>competitive pressure for uptake of most energy efficient technologies/vehicles</a:t>
          </a:r>
          <a:endParaRPr lang="en-GB" sz="2000" b="1" i="0" dirty="0">
            <a:solidFill>
              <a:srgbClr val="0F5494"/>
            </a:solidFill>
            <a:effectLst/>
            <a:latin typeface="+mj-lt"/>
            <a:ea typeface="+mn-ea"/>
            <a:cs typeface="+mn-cs"/>
          </a:endParaRPr>
        </a:p>
      </dgm:t>
    </dgm:pt>
    <dgm:pt modelId="{B9800ADC-D5D0-4816-8E24-9FAA9F905C2E}" type="parTrans" cxnId="{0B3D0A96-A6B1-4448-83CF-FEDD115EA2FC}">
      <dgm:prSet/>
      <dgm:spPr/>
      <dgm:t>
        <a:bodyPr/>
        <a:lstStyle/>
        <a:p>
          <a:endParaRPr lang="en-GB" sz="800">
            <a:solidFill>
              <a:srgbClr val="0F5494"/>
            </a:solidFill>
            <a:effectLst/>
          </a:endParaRPr>
        </a:p>
      </dgm:t>
    </dgm:pt>
    <dgm:pt modelId="{8FFAFD30-4E85-4EE0-8D82-80C79BF39C34}" type="sibTrans" cxnId="{0B3D0A96-A6B1-4448-83CF-FEDD115EA2FC}">
      <dgm:prSet custT="1"/>
      <dgm:spPr/>
      <dgm:t>
        <a:bodyPr/>
        <a:lstStyle/>
        <a:p>
          <a:endParaRPr lang="en-GB" sz="800">
            <a:solidFill>
              <a:srgbClr val="0F5494"/>
            </a:solidFill>
            <a:effectLst/>
            <a:latin typeface="Arial" panose="020B0604020202020204" pitchFamily="34" charset="0"/>
            <a:cs typeface="Arial" panose="020B0604020202020204" pitchFamily="34" charset="0"/>
          </a:endParaRPr>
        </a:p>
      </dgm:t>
    </dgm:pt>
    <dgm:pt modelId="{FC9671BE-9647-4AA2-9EC2-4C99641CB92D}" type="pres">
      <dgm:prSet presAssocID="{E0E9EBEF-1E70-49B4-B64D-D5B2EE555765}" presName="outerComposite" presStyleCnt="0">
        <dgm:presLayoutVars>
          <dgm:chMax val="5"/>
          <dgm:dir/>
          <dgm:resizeHandles val="exact"/>
        </dgm:presLayoutVars>
      </dgm:prSet>
      <dgm:spPr/>
      <dgm:t>
        <a:bodyPr/>
        <a:lstStyle/>
        <a:p>
          <a:endParaRPr lang="en-GB"/>
        </a:p>
      </dgm:t>
    </dgm:pt>
    <dgm:pt modelId="{CA04A394-BC91-4012-B01F-5CF788E490E3}" type="pres">
      <dgm:prSet presAssocID="{E0E9EBEF-1E70-49B4-B64D-D5B2EE555765}" presName="dummyMaxCanvas" presStyleCnt="0">
        <dgm:presLayoutVars/>
      </dgm:prSet>
      <dgm:spPr/>
      <dgm:t>
        <a:bodyPr/>
        <a:lstStyle/>
        <a:p>
          <a:endParaRPr lang="en-GB"/>
        </a:p>
      </dgm:t>
    </dgm:pt>
    <dgm:pt modelId="{E985BB21-A799-494F-BA88-ADAA435B2844}" type="pres">
      <dgm:prSet presAssocID="{E0E9EBEF-1E70-49B4-B64D-D5B2EE555765}" presName="ThreeNodes_1" presStyleLbl="node1" presStyleIdx="0" presStyleCnt="3">
        <dgm:presLayoutVars>
          <dgm:bulletEnabled val="1"/>
        </dgm:presLayoutVars>
      </dgm:prSet>
      <dgm:spPr/>
      <dgm:t>
        <a:bodyPr/>
        <a:lstStyle/>
        <a:p>
          <a:endParaRPr lang="en-GB"/>
        </a:p>
      </dgm:t>
    </dgm:pt>
    <dgm:pt modelId="{A7525D9D-AFEB-4D80-BC62-10D485B4F66C}" type="pres">
      <dgm:prSet presAssocID="{E0E9EBEF-1E70-49B4-B64D-D5B2EE555765}" presName="ThreeNodes_2" presStyleLbl="node1" presStyleIdx="1" presStyleCnt="3">
        <dgm:presLayoutVars>
          <dgm:bulletEnabled val="1"/>
        </dgm:presLayoutVars>
      </dgm:prSet>
      <dgm:spPr/>
      <dgm:t>
        <a:bodyPr/>
        <a:lstStyle/>
        <a:p>
          <a:endParaRPr lang="en-GB"/>
        </a:p>
      </dgm:t>
    </dgm:pt>
    <dgm:pt modelId="{7B37E36F-E44A-448C-8905-3CBEACB2BD1A}" type="pres">
      <dgm:prSet presAssocID="{E0E9EBEF-1E70-49B4-B64D-D5B2EE555765}" presName="ThreeNodes_3" presStyleLbl="node1" presStyleIdx="2" presStyleCnt="3">
        <dgm:presLayoutVars>
          <dgm:bulletEnabled val="1"/>
        </dgm:presLayoutVars>
      </dgm:prSet>
      <dgm:spPr/>
      <dgm:t>
        <a:bodyPr/>
        <a:lstStyle/>
        <a:p>
          <a:endParaRPr lang="en-GB"/>
        </a:p>
      </dgm:t>
    </dgm:pt>
    <dgm:pt modelId="{1CDF9C67-233C-4F5A-B6B1-96910801AE64}" type="pres">
      <dgm:prSet presAssocID="{E0E9EBEF-1E70-49B4-B64D-D5B2EE555765}" presName="ThreeConn_1-2" presStyleLbl="fgAccFollowNode1" presStyleIdx="0" presStyleCnt="2">
        <dgm:presLayoutVars>
          <dgm:bulletEnabled val="1"/>
        </dgm:presLayoutVars>
      </dgm:prSet>
      <dgm:spPr/>
      <dgm:t>
        <a:bodyPr/>
        <a:lstStyle/>
        <a:p>
          <a:endParaRPr lang="en-GB"/>
        </a:p>
      </dgm:t>
    </dgm:pt>
    <dgm:pt modelId="{ACC2AE9F-42A8-4C37-AA44-A0E9E0A931FC}" type="pres">
      <dgm:prSet presAssocID="{E0E9EBEF-1E70-49B4-B64D-D5B2EE555765}" presName="ThreeConn_2-3" presStyleLbl="fgAccFollowNode1" presStyleIdx="1" presStyleCnt="2">
        <dgm:presLayoutVars>
          <dgm:bulletEnabled val="1"/>
        </dgm:presLayoutVars>
      </dgm:prSet>
      <dgm:spPr/>
      <dgm:t>
        <a:bodyPr/>
        <a:lstStyle/>
        <a:p>
          <a:endParaRPr lang="en-GB"/>
        </a:p>
      </dgm:t>
    </dgm:pt>
    <dgm:pt modelId="{45507D32-C2FA-4F58-A3E8-AFF246A27C2E}" type="pres">
      <dgm:prSet presAssocID="{E0E9EBEF-1E70-49B4-B64D-D5B2EE555765}" presName="ThreeNodes_1_text" presStyleLbl="node1" presStyleIdx="2" presStyleCnt="3">
        <dgm:presLayoutVars>
          <dgm:bulletEnabled val="1"/>
        </dgm:presLayoutVars>
      </dgm:prSet>
      <dgm:spPr/>
      <dgm:t>
        <a:bodyPr/>
        <a:lstStyle/>
        <a:p>
          <a:endParaRPr lang="en-GB"/>
        </a:p>
      </dgm:t>
    </dgm:pt>
    <dgm:pt modelId="{9D49F775-C46C-4E72-BEAE-C966264FBE59}" type="pres">
      <dgm:prSet presAssocID="{E0E9EBEF-1E70-49B4-B64D-D5B2EE555765}" presName="ThreeNodes_2_text" presStyleLbl="node1" presStyleIdx="2" presStyleCnt="3">
        <dgm:presLayoutVars>
          <dgm:bulletEnabled val="1"/>
        </dgm:presLayoutVars>
      </dgm:prSet>
      <dgm:spPr/>
      <dgm:t>
        <a:bodyPr/>
        <a:lstStyle/>
        <a:p>
          <a:endParaRPr lang="en-GB"/>
        </a:p>
      </dgm:t>
    </dgm:pt>
    <dgm:pt modelId="{2ADF6822-5199-46B2-9A40-5FB2C98FB528}" type="pres">
      <dgm:prSet presAssocID="{E0E9EBEF-1E70-49B4-B64D-D5B2EE555765}" presName="ThreeNodes_3_text" presStyleLbl="node1" presStyleIdx="2" presStyleCnt="3">
        <dgm:presLayoutVars>
          <dgm:bulletEnabled val="1"/>
        </dgm:presLayoutVars>
      </dgm:prSet>
      <dgm:spPr/>
      <dgm:t>
        <a:bodyPr/>
        <a:lstStyle/>
        <a:p>
          <a:endParaRPr lang="en-GB"/>
        </a:p>
      </dgm:t>
    </dgm:pt>
  </dgm:ptLst>
  <dgm:cxnLst>
    <dgm:cxn modelId="{65BE5F8F-E9B7-4A17-ACBA-2400CCCC4D03}" type="presOf" srcId="{FF6B6A42-F4EF-4EAB-9FA0-140BED368698}" destId="{9D49F775-C46C-4E72-BEAE-C966264FBE59}" srcOrd="1" destOrd="0" presId="urn:microsoft.com/office/officeart/2005/8/layout/vProcess5"/>
    <dgm:cxn modelId="{BC94F8A1-7780-401E-9E42-706490B12CD2}" type="presOf" srcId="{FF6B6A42-F4EF-4EAB-9FA0-140BED368698}" destId="{A7525D9D-AFEB-4D80-BC62-10D485B4F66C}" srcOrd="0" destOrd="0" presId="urn:microsoft.com/office/officeart/2005/8/layout/vProcess5"/>
    <dgm:cxn modelId="{59FE4A2C-707F-4315-AE3D-B1F1F2AA45D4}" type="presOf" srcId="{65AF01A4-CA3C-4B87-BE81-60A84BEF32B9}" destId="{1CDF9C67-233C-4F5A-B6B1-96910801AE64}" srcOrd="0" destOrd="0" presId="urn:microsoft.com/office/officeart/2005/8/layout/vProcess5"/>
    <dgm:cxn modelId="{64CF27F9-F00A-4A35-8D07-92D2297DC9CB}" type="presOf" srcId="{FA06F397-2271-44F8-848E-2A33AB2D796F}" destId="{45507D32-C2FA-4F58-A3E8-AFF246A27C2E}" srcOrd="1" destOrd="0" presId="urn:microsoft.com/office/officeart/2005/8/layout/vProcess5"/>
    <dgm:cxn modelId="{884861F4-1D78-44B7-A25A-6A5541623178}" type="presOf" srcId="{7AEDA3CF-D01D-4BFA-BB85-811ED3141C40}" destId="{2ADF6822-5199-46B2-9A40-5FB2C98FB528}" srcOrd="1" destOrd="0" presId="urn:microsoft.com/office/officeart/2005/8/layout/vProcess5"/>
    <dgm:cxn modelId="{0B3D0A96-A6B1-4448-83CF-FEDD115EA2FC}" srcId="{E0E9EBEF-1E70-49B4-B64D-D5B2EE555765}" destId="{7AEDA3CF-D01D-4BFA-BB85-811ED3141C40}" srcOrd="2" destOrd="0" parTransId="{B9800ADC-D5D0-4816-8E24-9FAA9F905C2E}" sibTransId="{8FFAFD30-4E85-4EE0-8D82-80C79BF39C34}"/>
    <dgm:cxn modelId="{04807CE5-C50B-4736-A4D7-8ABC54E7D814}" type="presOf" srcId="{FA06F397-2271-44F8-848E-2A33AB2D796F}" destId="{E985BB21-A799-494F-BA88-ADAA435B2844}" srcOrd="0" destOrd="0" presId="urn:microsoft.com/office/officeart/2005/8/layout/vProcess5"/>
    <dgm:cxn modelId="{6DA0F225-14F4-4CDD-ADC6-2772F427EFC3}" type="presOf" srcId="{E0E9EBEF-1E70-49B4-B64D-D5B2EE555765}" destId="{FC9671BE-9647-4AA2-9EC2-4C99641CB92D}" srcOrd="0" destOrd="0" presId="urn:microsoft.com/office/officeart/2005/8/layout/vProcess5"/>
    <dgm:cxn modelId="{DCE67570-3E69-4A23-AB26-321E1F5FD84F}" type="presOf" srcId="{EC2946E9-B2F8-4E7F-944F-255505DB620A}" destId="{ACC2AE9F-42A8-4C37-AA44-A0E9E0A931FC}" srcOrd="0" destOrd="0" presId="urn:microsoft.com/office/officeart/2005/8/layout/vProcess5"/>
    <dgm:cxn modelId="{53CEE359-F05D-4C5D-A348-3AF572D2C2BB}" srcId="{E0E9EBEF-1E70-49B4-B64D-D5B2EE555765}" destId="{FF6B6A42-F4EF-4EAB-9FA0-140BED368698}" srcOrd="1" destOrd="0" parTransId="{6CFC1AF7-5A22-4D86-AD6E-F703CDB1F183}" sibTransId="{EC2946E9-B2F8-4E7F-944F-255505DB620A}"/>
    <dgm:cxn modelId="{720F5078-6072-4577-A3B1-37A85264AB2A}" type="presOf" srcId="{7AEDA3CF-D01D-4BFA-BB85-811ED3141C40}" destId="{7B37E36F-E44A-448C-8905-3CBEACB2BD1A}" srcOrd="0" destOrd="0" presId="urn:microsoft.com/office/officeart/2005/8/layout/vProcess5"/>
    <dgm:cxn modelId="{9A5A2274-EBF9-4856-A659-7572E982BFCC}" srcId="{E0E9EBEF-1E70-49B4-B64D-D5B2EE555765}" destId="{FA06F397-2271-44F8-848E-2A33AB2D796F}" srcOrd="0" destOrd="0" parTransId="{FD2D7308-7EFB-4175-91F1-A2F84FFB1E25}" sibTransId="{65AF01A4-CA3C-4B87-BE81-60A84BEF32B9}"/>
    <dgm:cxn modelId="{B3EB9454-F8CA-4335-A3E9-DCDCB6643569}" type="presParOf" srcId="{FC9671BE-9647-4AA2-9EC2-4C99641CB92D}" destId="{CA04A394-BC91-4012-B01F-5CF788E490E3}" srcOrd="0" destOrd="0" presId="urn:microsoft.com/office/officeart/2005/8/layout/vProcess5"/>
    <dgm:cxn modelId="{F67D409A-C497-45FE-9890-A8BE1A4F991A}" type="presParOf" srcId="{FC9671BE-9647-4AA2-9EC2-4C99641CB92D}" destId="{E985BB21-A799-494F-BA88-ADAA435B2844}" srcOrd="1" destOrd="0" presId="urn:microsoft.com/office/officeart/2005/8/layout/vProcess5"/>
    <dgm:cxn modelId="{9B3CE69B-DD98-42F3-A274-FFAF6C37A6E2}" type="presParOf" srcId="{FC9671BE-9647-4AA2-9EC2-4C99641CB92D}" destId="{A7525D9D-AFEB-4D80-BC62-10D485B4F66C}" srcOrd="2" destOrd="0" presId="urn:microsoft.com/office/officeart/2005/8/layout/vProcess5"/>
    <dgm:cxn modelId="{3D83DDF2-6E93-4251-B924-1D281B603CBB}" type="presParOf" srcId="{FC9671BE-9647-4AA2-9EC2-4C99641CB92D}" destId="{7B37E36F-E44A-448C-8905-3CBEACB2BD1A}" srcOrd="3" destOrd="0" presId="urn:microsoft.com/office/officeart/2005/8/layout/vProcess5"/>
    <dgm:cxn modelId="{19907BA8-F3A2-4A9C-A49D-32C2C886FE81}" type="presParOf" srcId="{FC9671BE-9647-4AA2-9EC2-4C99641CB92D}" destId="{1CDF9C67-233C-4F5A-B6B1-96910801AE64}" srcOrd="4" destOrd="0" presId="urn:microsoft.com/office/officeart/2005/8/layout/vProcess5"/>
    <dgm:cxn modelId="{CDF5901C-45E5-4081-9FD7-6F3F82385D88}" type="presParOf" srcId="{FC9671BE-9647-4AA2-9EC2-4C99641CB92D}" destId="{ACC2AE9F-42A8-4C37-AA44-A0E9E0A931FC}" srcOrd="5" destOrd="0" presId="urn:microsoft.com/office/officeart/2005/8/layout/vProcess5"/>
    <dgm:cxn modelId="{53594D4D-44C6-4380-B535-82569F720365}" type="presParOf" srcId="{FC9671BE-9647-4AA2-9EC2-4C99641CB92D}" destId="{45507D32-C2FA-4F58-A3E8-AFF246A27C2E}" srcOrd="6" destOrd="0" presId="urn:microsoft.com/office/officeart/2005/8/layout/vProcess5"/>
    <dgm:cxn modelId="{D6E50D06-3588-4EEF-BA8A-94842E9E0F26}" type="presParOf" srcId="{FC9671BE-9647-4AA2-9EC2-4C99641CB92D}" destId="{9D49F775-C46C-4E72-BEAE-C966264FBE59}" srcOrd="7" destOrd="0" presId="urn:microsoft.com/office/officeart/2005/8/layout/vProcess5"/>
    <dgm:cxn modelId="{7C003CC8-DF0D-4187-99B5-2A7FF9D59856}" type="presParOf" srcId="{FC9671BE-9647-4AA2-9EC2-4C99641CB92D}" destId="{2ADF6822-5199-46B2-9A40-5FB2C98FB528}" srcOrd="8" destOrd="0" presId="urn:microsoft.com/office/officeart/2005/8/layout/vProcess5"/>
  </dgm:cxnLst>
  <dgm:bg>
    <a:solidFill>
      <a:schemeClr val="accent5">
        <a:lumMod val="20000"/>
        <a:lumOff val="80000"/>
        <a:alpha val="40000"/>
      </a:schemeClr>
    </a:solidFill>
  </dgm:bg>
  <dgm:whole>
    <a:ln w="3175">
      <a:solidFill>
        <a:schemeClr val="accent5">
          <a:lumMod val="60000"/>
          <a:lumOff val="40000"/>
          <a:alpha val="45000"/>
        </a:schemeClr>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0E9EBEF-1E70-49B4-B64D-D5B2EE555765}" type="doc">
      <dgm:prSet loTypeId="urn:microsoft.com/office/officeart/2009/layout/CircleArrowProcess" loCatId="cycle" qsTypeId="urn:microsoft.com/office/officeart/2005/8/quickstyle/simple1" qsCatId="simple" csTypeId="urn:microsoft.com/office/officeart/2005/8/colors/accent5_1" csCatId="accent5" phldr="1"/>
      <dgm:spPr/>
      <dgm:t>
        <a:bodyPr/>
        <a:lstStyle/>
        <a:p>
          <a:endParaRPr lang="en-GB"/>
        </a:p>
      </dgm:t>
    </dgm:pt>
    <dgm:pt modelId="{FA06F397-2271-44F8-848E-2A33AB2D796F}">
      <dgm:prSet phldrT="[Text]" custT="1"/>
      <dgm:spPr/>
      <dgm:t>
        <a:bodyPr/>
        <a:lstStyle/>
        <a:p>
          <a:pPr algn="ctr">
            <a:spcAft>
              <a:spcPts val="0"/>
            </a:spcAft>
          </a:pPr>
          <a:r>
            <a:rPr lang="en-GB" sz="1600" b="1" dirty="0">
              <a:solidFill>
                <a:srgbClr val="0F5494"/>
              </a:solidFill>
              <a:latin typeface="+mj-lt"/>
              <a:cs typeface="Arial" panose="020B0604020202020204" pitchFamily="34" charset="0"/>
            </a:rPr>
            <a:t>Certification </a:t>
          </a:r>
          <a:r>
            <a:rPr lang="en-GB" sz="1600" b="0" dirty="0">
              <a:solidFill>
                <a:srgbClr val="0F5494"/>
              </a:solidFill>
              <a:latin typeface="+mj-lt"/>
              <a:cs typeface="Arial" panose="020B0604020202020204" pitchFamily="34" charset="0"/>
            </a:rPr>
            <a:t>legislation</a:t>
          </a:r>
          <a:r>
            <a:rPr lang="en-GB" sz="1600" dirty="0">
              <a:solidFill>
                <a:srgbClr val="0F5494"/>
              </a:solidFill>
              <a:latin typeface="+mj-lt"/>
              <a:cs typeface="Arial" panose="020B0604020202020204" pitchFamily="34" charset="0"/>
            </a:rPr>
            <a:t>: </a:t>
          </a:r>
        </a:p>
        <a:p>
          <a:pPr algn="ctr">
            <a:spcAft>
              <a:spcPts val="0"/>
            </a:spcAft>
          </a:pPr>
          <a:r>
            <a:rPr lang="en-GB" sz="1600" dirty="0">
              <a:solidFill>
                <a:srgbClr val="0F5494"/>
              </a:solidFill>
              <a:latin typeface="+mj-lt"/>
              <a:cs typeface="Arial" panose="020B0604020202020204" pitchFamily="34" charset="0"/>
            </a:rPr>
            <a:t>CO</a:t>
          </a:r>
          <a:r>
            <a:rPr lang="en-GB" sz="1600" baseline="-25000" dirty="0">
              <a:solidFill>
                <a:srgbClr val="0F5494"/>
              </a:solidFill>
              <a:latin typeface="+mj-lt"/>
              <a:cs typeface="Arial" panose="020B0604020202020204" pitchFamily="34" charset="0"/>
            </a:rPr>
            <a:t>2 </a:t>
          </a:r>
          <a:r>
            <a:rPr lang="en-GB" sz="1600" dirty="0">
              <a:solidFill>
                <a:srgbClr val="0F5494"/>
              </a:solidFill>
              <a:latin typeface="+mj-lt"/>
              <a:cs typeface="Arial" panose="020B0604020202020204" pitchFamily="34" charset="0"/>
            </a:rPr>
            <a:t>emissions from new HDVs will have to be certified</a:t>
          </a:r>
        </a:p>
      </dgm:t>
    </dgm:pt>
    <dgm:pt modelId="{FD2D7308-7EFB-4175-91F1-A2F84FFB1E25}" type="parTrans" cxnId="{9A5A2274-EBF9-4856-A659-7572E982BFCC}">
      <dgm:prSet/>
      <dgm:spPr/>
      <dgm:t>
        <a:bodyPr/>
        <a:lstStyle/>
        <a:p>
          <a:pPr algn="ctr"/>
          <a:endParaRPr lang="en-GB" sz="800"/>
        </a:p>
      </dgm:t>
    </dgm:pt>
    <dgm:pt modelId="{65AF01A4-CA3C-4B87-BE81-60A84BEF32B9}" type="sibTrans" cxnId="{9A5A2274-EBF9-4856-A659-7572E982BFCC}">
      <dgm:prSet custT="1"/>
      <dgm:spPr/>
      <dgm:t>
        <a:bodyPr/>
        <a:lstStyle/>
        <a:p>
          <a:pPr algn="ctr"/>
          <a:endParaRPr lang="en-GB" sz="800">
            <a:latin typeface="Arial" panose="020B0604020202020204" pitchFamily="34" charset="0"/>
            <a:cs typeface="Arial" panose="020B0604020202020204" pitchFamily="34" charset="0"/>
          </a:endParaRPr>
        </a:p>
      </dgm:t>
    </dgm:pt>
    <dgm:pt modelId="{FF6B6A42-F4EF-4EAB-9FA0-140BED368698}">
      <dgm:prSet custT="1"/>
      <dgm:spPr/>
      <dgm:t>
        <a:bodyPr/>
        <a:lstStyle/>
        <a:p>
          <a:pPr algn="ctr"/>
          <a:r>
            <a:rPr lang="en-GB" sz="1600" b="1" dirty="0">
              <a:solidFill>
                <a:srgbClr val="0F5494"/>
              </a:solidFill>
              <a:latin typeface="+mj-lt"/>
              <a:cs typeface="Arial" panose="020B0604020202020204" pitchFamily="34" charset="0"/>
            </a:rPr>
            <a:t>VECTO simulation tool </a:t>
          </a:r>
          <a:r>
            <a:rPr lang="en-GB" sz="1600" dirty="0">
              <a:solidFill>
                <a:srgbClr val="0F5494"/>
              </a:solidFill>
              <a:latin typeface="+mj-lt"/>
              <a:cs typeface="Arial" panose="020B0604020202020204" pitchFamily="34" charset="0"/>
            </a:rPr>
            <a:t>to calculate fuel consumption and CO</a:t>
          </a:r>
          <a:r>
            <a:rPr lang="en-GB" sz="1600" baseline="-25000" dirty="0">
              <a:solidFill>
                <a:srgbClr val="0F5494"/>
              </a:solidFill>
              <a:latin typeface="+mj-lt"/>
              <a:cs typeface="Arial" panose="020B0604020202020204" pitchFamily="34" charset="0"/>
            </a:rPr>
            <a:t>2</a:t>
          </a:r>
          <a:r>
            <a:rPr lang="en-GB" sz="1600" dirty="0">
              <a:solidFill>
                <a:srgbClr val="0F5494"/>
              </a:solidFill>
              <a:latin typeface="+mj-lt"/>
              <a:cs typeface="Arial" panose="020B0604020202020204" pitchFamily="34" charset="0"/>
            </a:rPr>
            <a:t> emissions from HDVs</a:t>
          </a:r>
        </a:p>
      </dgm:t>
    </dgm:pt>
    <dgm:pt modelId="{6CFC1AF7-5A22-4D86-AD6E-F703CDB1F183}" type="parTrans" cxnId="{53CEE359-F05D-4C5D-A348-3AF572D2C2BB}">
      <dgm:prSet/>
      <dgm:spPr/>
      <dgm:t>
        <a:bodyPr/>
        <a:lstStyle/>
        <a:p>
          <a:pPr algn="ctr"/>
          <a:endParaRPr lang="en-GB" sz="800"/>
        </a:p>
      </dgm:t>
    </dgm:pt>
    <dgm:pt modelId="{EC2946E9-B2F8-4E7F-944F-255505DB620A}" type="sibTrans" cxnId="{53CEE359-F05D-4C5D-A348-3AF572D2C2BB}">
      <dgm:prSet/>
      <dgm:spPr>
        <a:solidFill>
          <a:schemeClr val="accent5">
            <a:lumMod val="20000"/>
            <a:lumOff val="80000"/>
          </a:schemeClr>
        </a:solidFill>
      </dgm:spPr>
      <dgm:t>
        <a:bodyPr/>
        <a:lstStyle/>
        <a:p>
          <a:endParaRPr lang="en-GB"/>
        </a:p>
      </dgm:t>
    </dgm:pt>
    <dgm:pt modelId="{7AEDA3CF-D01D-4BFA-BB85-811ED3141C40}">
      <dgm:prSet custT="1"/>
      <dgm:spPr/>
      <dgm:t>
        <a:bodyPr/>
        <a:lstStyle/>
        <a:p>
          <a:pPr algn="ctr">
            <a:lnSpc>
              <a:spcPct val="100000"/>
            </a:lnSpc>
            <a:spcAft>
              <a:spcPts val="0"/>
            </a:spcAft>
          </a:pPr>
          <a:r>
            <a:rPr lang="en-GB" sz="1600" b="1" dirty="0">
              <a:solidFill>
                <a:srgbClr val="0F5494"/>
              </a:solidFill>
              <a:latin typeface="+mn-lt"/>
              <a:cs typeface="Arial" panose="020B0604020202020204" pitchFamily="34" charset="0"/>
            </a:rPr>
            <a:t>Monitoring and reporting </a:t>
          </a:r>
          <a:r>
            <a:rPr lang="en-GB" sz="1600" dirty="0">
              <a:solidFill>
                <a:srgbClr val="0F5494"/>
              </a:solidFill>
              <a:latin typeface="+mn-lt"/>
              <a:cs typeface="Arial" panose="020B0604020202020204" pitchFamily="34" charset="0"/>
            </a:rPr>
            <a:t>legislation:</a:t>
          </a:r>
        </a:p>
        <a:p>
          <a:pPr algn="ctr">
            <a:lnSpc>
              <a:spcPct val="100000"/>
            </a:lnSpc>
            <a:spcAft>
              <a:spcPts val="0"/>
            </a:spcAft>
          </a:pPr>
          <a:r>
            <a:rPr lang="en-GB" sz="1600" dirty="0">
              <a:solidFill>
                <a:srgbClr val="0F5494"/>
              </a:solidFill>
              <a:latin typeface="+mn-lt"/>
              <a:cs typeface="Arial" panose="020B0604020202020204" pitchFamily="34" charset="0"/>
            </a:rPr>
            <a:t>certified CO</a:t>
          </a:r>
          <a:r>
            <a:rPr lang="en-GB" sz="1600" baseline="-25000" dirty="0">
              <a:solidFill>
                <a:srgbClr val="0F5494"/>
              </a:solidFill>
              <a:latin typeface="+mn-lt"/>
              <a:cs typeface="Arial" panose="020B0604020202020204" pitchFamily="34" charset="0"/>
            </a:rPr>
            <a:t>2 </a:t>
          </a:r>
          <a:r>
            <a:rPr lang="en-GB" sz="1600" dirty="0">
              <a:solidFill>
                <a:srgbClr val="0F5494"/>
              </a:solidFill>
              <a:latin typeface="+mn-lt"/>
              <a:cs typeface="Arial" panose="020B0604020202020204" pitchFamily="34" charset="0"/>
            </a:rPr>
            <a:t>emissions </a:t>
          </a:r>
          <a:r>
            <a:rPr lang="en-GB" sz="1600" dirty="0" smtClean="0">
              <a:solidFill>
                <a:srgbClr val="0F5494"/>
              </a:solidFill>
              <a:latin typeface="+mn-lt"/>
              <a:cs typeface="Arial" panose="020B0604020202020204" pitchFamily="34" charset="0"/>
            </a:rPr>
            <a:t>&amp; </a:t>
          </a:r>
          <a:r>
            <a:rPr lang="en-GB" sz="1600" dirty="0">
              <a:solidFill>
                <a:srgbClr val="0F5494"/>
              </a:solidFill>
              <a:latin typeface="+mn-lt"/>
              <a:cs typeface="Arial" panose="020B0604020202020204" pitchFamily="34" charset="0"/>
            </a:rPr>
            <a:t>fuel consumption </a:t>
          </a:r>
          <a:endParaRPr lang="en-GB" sz="1600" dirty="0" smtClean="0">
            <a:solidFill>
              <a:srgbClr val="0F5494"/>
            </a:solidFill>
            <a:latin typeface="+mn-lt"/>
            <a:cs typeface="Arial" panose="020B0604020202020204" pitchFamily="34" charset="0"/>
          </a:endParaRPr>
        </a:p>
        <a:p>
          <a:pPr algn="ctr">
            <a:lnSpc>
              <a:spcPct val="100000"/>
            </a:lnSpc>
            <a:spcAft>
              <a:spcPts val="0"/>
            </a:spcAft>
          </a:pPr>
          <a:r>
            <a:rPr lang="en-GB" sz="1600" dirty="0" smtClean="0">
              <a:solidFill>
                <a:srgbClr val="0F5494"/>
              </a:solidFill>
              <a:latin typeface="+mn-lt"/>
              <a:cs typeface="Arial" panose="020B0604020202020204" pitchFamily="34" charset="0"/>
            </a:rPr>
            <a:t>from </a:t>
          </a:r>
          <a:r>
            <a:rPr lang="en-GB" sz="1600" dirty="0">
              <a:solidFill>
                <a:srgbClr val="0F5494"/>
              </a:solidFill>
              <a:latin typeface="+mn-lt"/>
              <a:cs typeface="Arial" panose="020B0604020202020204" pitchFamily="34" charset="0"/>
            </a:rPr>
            <a:t>every new HDV registered in the </a:t>
          </a:r>
          <a:r>
            <a:rPr lang="en-GB" sz="1600" dirty="0" smtClean="0">
              <a:solidFill>
                <a:srgbClr val="0F5494"/>
              </a:solidFill>
              <a:latin typeface="+mn-lt"/>
              <a:cs typeface="Arial" panose="020B0604020202020204" pitchFamily="34" charset="0"/>
            </a:rPr>
            <a:t>EU </a:t>
          </a:r>
        </a:p>
        <a:p>
          <a:pPr algn="ctr">
            <a:lnSpc>
              <a:spcPct val="100000"/>
            </a:lnSpc>
            <a:spcAft>
              <a:spcPts val="0"/>
            </a:spcAft>
          </a:pPr>
          <a:r>
            <a:rPr lang="en-GB" sz="1600" dirty="0" smtClean="0">
              <a:solidFill>
                <a:srgbClr val="0F5494"/>
              </a:solidFill>
              <a:latin typeface="+mn-lt"/>
              <a:cs typeface="Arial" panose="020B0604020202020204" pitchFamily="34" charset="0"/>
            </a:rPr>
            <a:t>to </a:t>
          </a:r>
          <a:r>
            <a:rPr lang="en-GB" sz="1600" dirty="0">
              <a:solidFill>
                <a:srgbClr val="0F5494"/>
              </a:solidFill>
              <a:latin typeface="+mn-lt"/>
              <a:cs typeface="Arial" panose="020B0604020202020204" pitchFamily="34" charset="0"/>
            </a:rPr>
            <a:t>be monitored and reported</a:t>
          </a:r>
        </a:p>
      </dgm:t>
    </dgm:pt>
    <dgm:pt modelId="{B9800ADC-D5D0-4816-8E24-9FAA9F905C2E}" type="parTrans" cxnId="{0B3D0A96-A6B1-4448-83CF-FEDD115EA2FC}">
      <dgm:prSet/>
      <dgm:spPr/>
      <dgm:t>
        <a:bodyPr/>
        <a:lstStyle/>
        <a:p>
          <a:pPr algn="ctr"/>
          <a:endParaRPr lang="en-GB" sz="800"/>
        </a:p>
      </dgm:t>
    </dgm:pt>
    <dgm:pt modelId="{8FFAFD30-4E85-4EE0-8D82-80C79BF39C34}" type="sibTrans" cxnId="{0B3D0A96-A6B1-4448-83CF-FEDD115EA2FC}">
      <dgm:prSet custT="1"/>
      <dgm:spPr>
        <a:solidFill>
          <a:schemeClr val="accent5">
            <a:lumMod val="20000"/>
            <a:lumOff val="80000"/>
          </a:schemeClr>
        </a:solidFill>
      </dgm:spPr>
      <dgm:t>
        <a:bodyPr/>
        <a:lstStyle/>
        <a:p>
          <a:pPr algn="ctr"/>
          <a:endParaRPr lang="en-GB" sz="800">
            <a:latin typeface="Arial" panose="020B0604020202020204" pitchFamily="34" charset="0"/>
            <a:cs typeface="Arial" panose="020B0604020202020204" pitchFamily="34" charset="0"/>
          </a:endParaRPr>
        </a:p>
      </dgm:t>
    </dgm:pt>
    <dgm:pt modelId="{684AE7C8-28EF-4512-935E-0E04683282E5}" type="pres">
      <dgm:prSet presAssocID="{E0E9EBEF-1E70-49B4-B64D-D5B2EE555765}" presName="Name0" presStyleCnt="0">
        <dgm:presLayoutVars>
          <dgm:chMax val="7"/>
          <dgm:chPref val="7"/>
          <dgm:dir/>
          <dgm:animLvl val="lvl"/>
        </dgm:presLayoutVars>
      </dgm:prSet>
      <dgm:spPr/>
      <dgm:t>
        <a:bodyPr/>
        <a:lstStyle/>
        <a:p>
          <a:endParaRPr lang="en-GB"/>
        </a:p>
      </dgm:t>
    </dgm:pt>
    <dgm:pt modelId="{13C8782A-DFF7-4F21-A866-435DCA979860}" type="pres">
      <dgm:prSet presAssocID="{FF6B6A42-F4EF-4EAB-9FA0-140BED368698}" presName="Accent1" presStyleCnt="0"/>
      <dgm:spPr/>
    </dgm:pt>
    <dgm:pt modelId="{BBE55EE5-EF07-4C60-B06F-61BA94E3B773}" type="pres">
      <dgm:prSet presAssocID="{FF6B6A42-F4EF-4EAB-9FA0-140BED368698}" presName="Accent" presStyleLbl="node1" presStyleIdx="0" presStyleCnt="3" custScaleX="262833" custScaleY="114083">
        <dgm:style>
          <a:lnRef idx="1">
            <a:schemeClr val="accent5"/>
          </a:lnRef>
          <a:fillRef idx="2">
            <a:schemeClr val="accent5"/>
          </a:fillRef>
          <a:effectRef idx="1">
            <a:schemeClr val="accent5"/>
          </a:effectRef>
          <a:fontRef idx="minor">
            <a:schemeClr val="dk1"/>
          </a:fontRef>
        </dgm:style>
      </dgm:prSet>
      <dgm:spPr>
        <a:solidFill>
          <a:schemeClr val="accent5"/>
        </a:solidFill>
      </dgm:spPr>
      <dgm:t>
        <a:bodyPr/>
        <a:lstStyle/>
        <a:p>
          <a:endParaRPr lang="en-GB"/>
        </a:p>
      </dgm:t>
    </dgm:pt>
    <dgm:pt modelId="{5D5F20C0-06E9-4794-AA59-1C48A96293C9}" type="pres">
      <dgm:prSet presAssocID="{FF6B6A42-F4EF-4EAB-9FA0-140BED368698}" presName="Parent1" presStyleLbl="revTx" presStyleIdx="0" presStyleCnt="3" custAng="10800000" custFlipVert="1" custScaleX="331706" custScaleY="99633" custLinFactNeighborX="2186" custLinFactNeighborY="-28760">
        <dgm:presLayoutVars>
          <dgm:chMax val="1"/>
          <dgm:chPref val="1"/>
          <dgm:bulletEnabled val="1"/>
        </dgm:presLayoutVars>
      </dgm:prSet>
      <dgm:spPr/>
      <dgm:t>
        <a:bodyPr/>
        <a:lstStyle/>
        <a:p>
          <a:endParaRPr lang="en-GB"/>
        </a:p>
      </dgm:t>
    </dgm:pt>
    <dgm:pt modelId="{969E584A-68CA-48D0-8BD1-D73CECB96240}" type="pres">
      <dgm:prSet presAssocID="{FA06F397-2271-44F8-848E-2A33AB2D796F}" presName="Accent2" presStyleCnt="0"/>
      <dgm:spPr/>
    </dgm:pt>
    <dgm:pt modelId="{955A3EE5-D9DB-45F7-B71A-922B8BA01C9A}" type="pres">
      <dgm:prSet presAssocID="{FA06F397-2271-44F8-848E-2A33AB2D796F}" presName="Accent" presStyleLbl="node1" presStyleIdx="1" presStyleCnt="3" custScaleX="338874" custScaleY="95207" custLinFactNeighborX="-6744" custLinFactNeighborY="-7042">
        <dgm:style>
          <a:lnRef idx="1">
            <a:schemeClr val="accent1"/>
          </a:lnRef>
          <a:fillRef idx="2">
            <a:schemeClr val="accent1"/>
          </a:fillRef>
          <a:effectRef idx="1">
            <a:schemeClr val="accent1"/>
          </a:effectRef>
          <a:fontRef idx="minor">
            <a:schemeClr val="dk1"/>
          </a:fontRef>
        </dgm:style>
      </dgm:prSet>
      <dgm:spPr>
        <a:solidFill>
          <a:schemeClr val="accent1">
            <a:lumMod val="90000"/>
          </a:schemeClr>
        </a:solidFill>
      </dgm:spPr>
      <dgm:t>
        <a:bodyPr/>
        <a:lstStyle/>
        <a:p>
          <a:endParaRPr lang="en-GB"/>
        </a:p>
      </dgm:t>
    </dgm:pt>
    <dgm:pt modelId="{0F6BB3AD-1AFB-4AF3-AB94-DBF548D5FC15}" type="pres">
      <dgm:prSet presAssocID="{FA06F397-2271-44F8-848E-2A33AB2D796F}" presName="Parent2" presStyleLbl="revTx" presStyleIdx="1" presStyleCnt="3" custScaleX="281444" custScaleY="235752" custLinFactX="-4193" custLinFactNeighborX="-100000" custLinFactNeighborY="-24220">
        <dgm:presLayoutVars>
          <dgm:chMax val="1"/>
          <dgm:chPref val="1"/>
          <dgm:bulletEnabled val="1"/>
        </dgm:presLayoutVars>
      </dgm:prSet>
      <dgm:spPr/>
      <dgm:t>
        <a:bodyPr/>
        <a:lstStyle/>
        <a:p>
          <a:endParaRPr lang="en-GB"/>
        </a:p>
      </dgm:t>
    </dgm:pt>
    <dgm:pt modelId="{477BE3A3-7E3C-4122-8D1A-9342AE835E82}" type="pres">
      <dgm:prSet presAssocID="{7AEDA3CF-D01D-4BFA-BB85-811ED3141C40}" presName="Accent3" presStyleCnt="0"/>
      <dgm:spPr/>
    </dgm:pt>
    <dgm:pt modelId="{ABDADA47-6CE0-40B3-88B0-AFAAF299D840}" type="pres">
      <dgm:prSet presAssocID="{7AEDA3CF-D01D-4BFA-BB85-811ED3141C40}" presName="Accent" presStyleLbl="node1" presStyleIdx="2" presStyleCnt="3" custScaleX="378248" custLinFactNeighborX="14601">
        <dgm:style>
          <a:lnRef idx="1">
            <a:schemeClr val="accent6"/>
          </a:lnRef>
          <a:fillRef idx="2">
            <a:schemeClr val="accent6"/>
          </a:fillRef>
          <a:effectRef idx="1">
            <a:schemeClr val="accent6"/>
          </a:effectRef>
          <a:fontRef idx="minor">
            <a:schemeClr val="dk1"/>
          </a:fontRef>
        </dgm:style>
      </dgm:prSet>
      <dgm:spPr>
        <a:solidFill>
          <a:schemeClr val="accent1">
            <a:lumMod val="75000"/>
          </a:schemeClr>
        </a:solidFill>
        <a:ln>
          <a:noFill/>
        </a:ln>
        <a:effectLst>
          <a:outerShdw blurRad="50800" dist="38100" algn="l" rotWithShape="0">
            <a:prstClr val="black">
              <a:alpha val="40000"/>
            </a:prstClr>
          </a:outerShdw>
        </a:effectLst>
      </dgm:spPr>
      <dgm:t>
        <a:bodyPr/>
        <a:lstStyle/>
        <a:p>
          <a:endParaRPr lang="en-GB"/>
        </a:p>
      </dgm:t>
    </dgm:pt>
    <dgm:pt modelId="{F74A7FF6-375D-43E2-B615-0518214A0C80}" type="pres">
      <dgm:prSet presAssocID="{7AEDA3CF-D01D-4BFA-BB85-811ED3141C40}" presName="Parent3" presStyleLbl="revTx" presStyleIdx="2" presStyleCnt="3" custScaleX="556436" custScaleY="252497" custLinFactNeighborX="58116" custLinFactNeighborY="12571">
        <dgm:presLayoutVars>
          <dgm:chMax val="1"/>
          <dgm:chPref val="1"/>
          <dgm:bulletEnabled val="1"/>
        </dgm:presLayoutVars>
      </dgm:prSet>
      <dgm:spPr/>
      <dgm:t>
        <a:bodyPr/>
        <a:lstStyle/>
        <a:p>
          <a:endParaRPr lang="en-GB"/>
        </a:p>
      </dgm:t>
    </dgm:pt>
  </dgm:ptLst>
  <dgm:cxnLst>
    <dgm:cxn modelId="{1E7B5D1D-EBBA-4246-85B2-818740F2FA79}" type="presOf" srcId="{E0E9EBEF-1E70-49B4-B64D-D5B2EE555765}" destId="{684AE7C8-28EF-4512-935E-0E04683282E5}" srcOrd="0" destOrd="0" presId="urn:microsoft.com/office/officeart/2009/layout/CircleArrowProcess"/>
    <dgm:cxn modelId="{53CEE359-F05D-4C5D-A348-3AF572D2C2BB}" srcId="{E0E9EBEF-1E70-49B4-B64D-D5B2EE555765}" destId="{FF6B6A42-F4EF-4EAB-9FA0-140BED368698}" srcOrd="0" destOrd="0" parTransId="{6CFC1AF7-5A22-4D86-AD6E-F703CDB1F183}" sibTransId="{EC2946E9-B2F8-4E7F-944F-255505DB620A}"/>
    <dgm:cxn modelId="{0B3D0A96-A6B1-4448-83CF-FEDD115EA2FC}" srcId="{E0E9EBEF-1E70-49B4-B64D-D5B2EE555765}" destId="{7AEDA3CF-D01D-4BFA-BB85-811ED3141C40}" srcOrd="2" destOrd="0" parTransId="{B9800ADC-D5D0-4816-8E24-9FAA9F905C2E}" sibTransId="{8FFAFD30-4E85-4EE0-8D82-80C79BF39C34}"/>
    <dgm:cxn modelId="{0DE6551E-CF33-480F-A27E-D3B9B594150A}" type="presOf" srcId="{FF6B6A42-F4EF-4EAB-9FA0-140BED368698}" destId="{5D5F20C0-06E9-4794-AA59-1C48A96293C9}" srcOrd="0" destOrd="0" presId="urn:microsoft.com/office/officeart/2009/layout/CircleArrowProcess"/>
    <dgm:cxn modelId="{9A5A2274-EBF9-4856-A659-7572E982BFCC}" srcId="{E0E9EBEF-1E70-49B4-B64D-D5B2EE555765}" destId="{FA06F397-2271-44F8-848E-2A33AB2D796F}" srcOrd="1" destOrd="0" parTransId="{FD2D7308-7EFB-4175-91F1-A2F84FFB1E25}" sibTransId="{65AF01A4-CA3C-4B87-BE81-60A84BEF32B9}"/>
    <dgm:cxn modelId="{D710D96D-326F-46AC-95A1-2BE41391358E}" type="presOf" srcId="{7AEDA3CF-D01D-4BFA-BB85-811ED3141C40}" destId="{F74A7FF6-375D-43E2-B615-0518214A0C80}" srcOrd="0" destOrd="0" presId="urn:microsoft.com/office/officeart/2009/layout/CircleArrowProcess"/>
    <dgm:cxn modelId="{6E2E0796-EB78-4089-B1BF-1DD9A038AF48}" type="presOf" srcId="{FA06F397-2271-44F8-848E-2A33AB2D796F}" destId="{0F6BB3AD-1AFB-4AF3-AB94-DBF548D5FC15}" srcOrd="0" destOrd="0" presId="urn:microsoft.com/office/officeart/2009/layout/CircleArrowProcess"/>
    <dgm:cxn modelId="{1FCE7DB7-B690-4046-B09D-E34D900DB8FB}" type="presParOf" srcId="{684AE7C8-28EF-4512-935E-0E04683282E5}" destId="{13C8782A-DFF7-4F21-A866-435DCA979860}" srcOrd="0" destOrd="0" presId="urn:microsoft.com/office/officeart/2009/layout/CircleArrowProcess"/>
    <dgm:cxn modelId="{D6FFB3C8-972F-48B7-BD13-8D72E286E521}" type="presParOf" srcId="{13C8782A-DFF7-4F21-A866-435DCA979860}" destId="{BBE55EE5-EF07-4C60-B06F-61BA94E3B773}" srcOrd="0" destOrd="0" presId="urn:microsoft.com/office/officeart/2009/layout/CircleArrowProcess"/>
    <dgm:cxn modelId="{AC673882-E31B-4209-8E17-D1DAF2E24AAB}" type="presParOf" srcId="{684AE7C8-28EF-4512-935E-0E04683282E5}" destId="{5D5F20C0-06E9-4794-AA59-1C48A96293C9}" srcOrd="1" destOrd="0" presId="urn:microsoft.com/office/officeart/2009/layout/CircleArrowProcess"/>
    <dgm:cxn modelId="{6CD5D94C-6A71-45A9-BC2A-E5E901E5021C}" type="presParOf" srcId="{684AE7C8-28EF-4512-935E-0E04683282E5}" destId="{969E584A-68CA-48D0-8BD1-D73CECB96240}" srcOrd="2" destOrd="0" presId="urn:microsoft.com/office/officeart/2009/layout/CircleArrowProcess"/>
    <dgm:cxn modelId="{53AFEACD-0629-440F-9F7A-F2F5F7579D30}" type="presParOf" srcId="{969E584A-68CA-48D0-8BD1-D73CECB96240}" destId="{955A3EE5-D9DB-45F7-B71A-922B8BA01C9A}" srcOrd="0" destOrd="0" presId="urn:microsoft.com/office/officeart/2009/layout/CircleArrowProcess"/>
    <dgm:cxn modelId="{C42BCB68-C91E-4A6B-8730-C20C299A5EEC}" type="presParOf" srcId="{684AE7C8-28EF-4512-935E-0E04683282E5}" destId="{0F6BB3AD-1AFB-4AF3-AB94-DBF548D5FC15}" srcOrd="3" destOrd="0" presId="urn:microsoft.com/office/officeart/2009/layout/CircleArrowProcess"/>
    <dgm:cxn modelId="{6058996A-38B6-4609-B166-7AF113014D02}" type="presParOf" srcId="{684AE7C8-28EF-4512-935E-0E04683282E5}" destId="{477BE3A3-7E3C-4122-8D1A-9342AE835E82}" srcOrd="4" destOrd="0" presId="urn:microsoft.com/office/officeart/2009/layout/CircleArrowProcess"/>
    <dgm:cxn modelId="{7FEC6540-5CC1-461F-BD83-BB614C51DD7B}" type="presParOf" srcId="{477BE3A3-7E3C-4122-8D1A-9342AE835E82}" destId="{ABDADA47-6CE0-40B3-88B0-AFAAF299D840}" srcOrd="0" destOrd="0" presId="urn:microsoft.com/office/officeart/2009/layout/CircleArrowProcess"/>
    <dgm:cxn modelId="{DC1885E6-C592-4B27-A083-E3C29283F7A5}" type="presParOf" srcId="{684AE7C8-28EF-4512-935E-0E04683282E5}" destId="{F74A7FF6-375D-43E2-B615-0518214A0C80}" srcOrd="5" destOrd="0" presId="urn:microsoft.com/office/officeart/2009/layout/CircleArrowProcess"/>
  </dgm:cxnLst>
  <dgm:bg>
    <a:noFill/>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85BB21-A799-494F-BA88-ADAA435B2844}">
      <dsp:nvSpPr>
        <dsp:cNvPr id="0" name=""/>
        <dsp:cNvSpPr/>
      </dsp:nvSpPr>
      <dsp:spPr>
        <a:xfrm>
          <a:off x="0" y="0"/>
          <a:ext cx="7283609" cy="1209734"/>
        </a:xfrm>
        <a:prstGeom prst="roundRect">
          <a:avLst>
            <a:gd name="adj" fmla="val 10000"/>
          </a:avLst>
        </a:prstGeom>
        <a:solidFill>
          <a:schemeClr val="accent5"/>
        </a:solidFill>
        <a:ln w="25400" cap="flat" cmpd="sng" algn="ctr">
          <a:solidFill>
            <a:srgbClr val="0F5494"/>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GB" sz="2000" b="1" i="0" kern="1200" dirty="0" smtClean="0">
              <a:solidFill>
                <a:srgbClr val="0F5494"/>
              </a:solidFill>
              <a:effectLst/>
              <a:latin typeface="+mn-lt"/>
              <a:ea typeface="+mn-ea"/>
              <a:cs typeface="+mn-cs"/>
            </a:rPr>
            <a:t>CO</a:t>
          </a:r>
          <a:r>
            <a:rPr lang="en-GB" sz="2000" b="1" i="0" kern="1200" baseline="-25000" dirty="0" smtClean="0">
              <a:solidFill>
                <a:srgbClr val="0F5494"/>
              </a:solidFill>
              <a:effectLst/>
              <a:latin typeface="+mn-lt"/>
              <a:ea typeface="+mn-ea"/>
              <a:cs typeface="+mn-cs"/>
            </a:rPr>
            <a:t>2</a:t>
          </a:r>
          <a:r>
            <a:rPr lang="en-GB" sz="2000" b="1" i="0" kern="1200" dirty="0" smtClean="0">
              <a:solidFill>
                <a:srgbClr val="0F5494"/>
              </a:solidFill>
              <a:effectLst/>
              <a:latin typeface="+mn-lt"/>
              <a:ea typeface="+mn-ea"/>
              <a:cs typeface="+mn-cs"/>
            </a:rPr>
            <a:t> emissions from HDVs are not certified nor monitored and reported</a:t>
          </a:r>
          <a:endParaRPr lang="en-GB" sz="2000" b="1" i="0" kern="1200" dirty="0">
            <a:solidFill>
              <a:srgbClr val="0F5494"/>
            </a:solidFill>
            <a:effectLst/>
            <a:latin typeface="+mn-lt"/>
            <a:ea typeface="+mn-ea"/>
            <a:cs typeface="+mn-cs"/>
          </a:endParaRPr>
        </a:p>
      </dsp:txBody>
      <dsp:txXfrm>
        <a:off x="35432" y="35432"/>
        <a:ext cx="5978211" cy="1138870"/>
      </dsp:txXfrm>
    </dsp:sp>
    <dsp:sp modelId="{A7525D9D-AFEB-4D80-BC62-10D485B4F66C}">
      <dsp:nvSpPr>
        <dsp:cNvPr id="0" name=""/>
        <dsp:cNvSpPr/>
      </dsp:nvSpPr>
      <dsp:spPr>
        <a:xfrm>
          <a:off x="642671" y="1411356"/>
          <a:ext cx="7283609" cy="1209734"/>
        </a:xfrm>
        <a:prstGeom prst="roundRect">
          <a:avLst>
            <a:gd name="adj" fmla="val 10000"/>
          </a:avLst>
        </a:prstGeom>
        <a:solidFill>
          <a:schemeClr val="accent1">
            <a:lumMod val="75000"/>
          </a:schemeClr>
        </a:solidFill>
        <a:ln w="25400" cap="flat" cmpd="sng" algn="ctr">
          <a:solidFill>
            <a:srgbClr val="0F5494"/>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GB" sz="3600" b="1" i="0" kern="1200" dirty="0" smtClean="0">
              <a:solidFill>
                <a:srgbClr val="0F5494"/>
              </a:solidFill>
              <a:effectLst/>
              <a:latin typeface="+mn-lt"/>
              <a:ea typeface="+mn-ea"/>
              <a:cs typeface="+mn-cs"/>
            </a:rPr>
            <a:t>Knowledge gap</a:t>
          </a:r>
          <a:endParaRPr lang="en-GB" sz="3600" b="1" i="0" kern="1200" dirty="0">
            <a:solidFill>
              <a:srgbClr val="0F5494"/>
            </a:solidFill>
            <a:effectLst/>
            <a:latin typeface="+mn-lt"/>
            <a:ea typeface="+mn-ea"/>
            <a:cs typeface="+mn-cs"/>
          </a:endParaRPr>
        </a:p>
      </dsp:txBody>
      <dsp:txXfrm>
        <a:off x="678103" y="1446788"/>
        <a:ext cx="5783746" cy="1138870"/>
      </dsp:txXfrm>
    </dsp:sp>
    <dsp:sp modelId="{7B37E36F-E44A-448C-8905-3CBEACB2BD1A}">
      <dsp:nvSpPr>
        <dsp:cNvPr id="0" name=""/>
        <dsp:cNvSpPr/>
      </dsp:nvSpPr>
      <dsp:spPr>
        <a:xfrm>
          <a:off x="1285342" y="2822713"/>
          <a:ext cx="7283609" cy="1209734"/>
        </a:xfrm>
        <a:prstGeom prst="roundRect">
          <a:avLst>
            <a:gd name="adj" fmla="val 10000"/>
          </a:avLst>
        </a:prstGeom>
        <a:solidFill>
          <a:schemeClr val="accent1"/>
        </a:solidFill>
        <a:ln w="25400" cap="flat" cmpd="sng" algn="ctr">
          <a:solidFill>
            <a:srgbClr val="0F5494"/>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GB" sz="2000" b="1" i="0" kern="1200" dirty="0" smtClean="0">
              <a:solidFill>
                <a:srgbClr val="0F5494"/>
              </a:solidFill>
              <a:effectLst/>
              <a:latin typeface="+mn-lt"/>
              <a:ea typeface="+mn-ea"/>
              <a:cs typeface="+mn-cs"/>
            </a:rPr>
            <a:t>Lack of transparency &amp; </a:t>
          </a:r>
          <a:r>
            <a:rPr lang="en-GB" sz="2000" b="1" i="0" kern="1200" dirty="0" smtClean="0">
              <a:solidFill>
                <a:srgbClr val="0F5494"/>
              </a:solidFill>
              <a:effectLst/>
              <a:latin typeface="+mn-lt"/>
              <a:ea typeface="+mn-ea"/>
              <a:cs typeface="+mn-cs"/>
              <a:sym typeface="Wingdings" panose="05000000000000000000" pitchFamily="2" charset="2"/>
            </a:rPr>
            <a:t> </a:t>
          </a:r>
          <a:r>
            <a:rPr lang="en-GB" sz="2000" b="1" i="0" kern="1200" dirty="0" smtClean="0">
              <a:solidFill>
                <a:srgbClr val="0F5494"/>
              </a:solidFill>
              <a:effectLst/>
              <a:latin typeface="+mn-lt"/>
              <a:ea typeface="+mn-ea"/>
              <a:cs typeface="+mn-cs"/>
            </a:rPr>
            <a:t>competitive pressure for uptake of most energy efficient technologies/vehicles</a:t>
          </a:r>
          <a:endParaRPr lang="en-GB" sz="2000" b="1" i="0" kern="1200" dirty="0">
            <a:solidFill>
              <a:srgbClr val="0F5494"/>
            </a:solidFill>
            <a:effectLst/>
            <a:latin typeface="+mj-lt"/>
            <a:ea typeface="+mn-ea"/>
            <a:cs typeface="+mn-cs"/>
          </a:endParaRPr>
        </a:p>
      </dsp:txBody>
      <dsp:txXfrm>
        <a:off x="1320774" y="2858145"/>
        <a:ext cx="5783746" cy="1138870"/>
      </dsp:txXfrm>
    </dsp:sp>
    <dsp:sp modelId="{1CDF9C67-233C-4F5A-B6B1-96910801AE64}">
      <dsp:nvSpPr>
        <dsp:cNvPr id="0" name=""/>
        <dsp:cNvSpPr/>
      </dsp:nvSpPr>
      <dsp:spPr>
        <a:xfrm>
          <a:off x="6497281" y="917381"/>
          <a:ext cx="786327" cy="786327"/>
        </a:xfrm>
        <a:prstGeom prst="downArrow">
          <a:avLst>
            <a:gd name="adj1" fmla="val 55000"/>
            <a:gd name="adj2" fmla="val 45000"/>
          </a:avLst>
        </a:prstGeom>
        <a:solidFill>
          <a:srgbClr val="FFD624">
            <a:alpha val="90000"/>
          </a:srgbClr>
        </a:solidFill>
        <a:ln w="25400" cap="flat" cmpd="sng" algn="ctr">
          <a:solidFill>
            <a:srgbClr val="0F5494"/>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l" defTabSz="800100">
            <a:lnSpc>
              <a:spcPct val="90000"/>
            </a:lnSpc>
            <a:spcBef>
              <a:spcPct val="0"/>
            </a:spcBef>
            <a:spcAft>
              <a:spcPct val="35000"/>
            </a:spcAft>
          </a:pPr>
          <a:endParaRPr lang="en-GB" sz="1800" kern="1200">
            <a:solidFill>
              <a:srgbClr val="0F5494"/>
            </a:solidFill>
            <a:effectLst/>
            <a:latin typeface="Arial" panose="020B0604020202020204" pitchFamily="34" charset="0"/>
            <a:cs typeface="Arial" panose="020B0604020202020204" pitchFamily="34" charset="0"/>
          </a:endParaRPr>
        </a:p>
      </dsp:txBody>
      <dsp:txXfrm>
        <a:off x="6674205" y="917381"/>
        <a:ext cx="432479" cy="591711"/>
      </dsp:txXfrm>
    </dsp:sp>
    <dsp:sp modelId="{ACC2AE9F-42A8-4C37-AA44-A0E9E0A931FC}">
      <dsp:nvSpPr>
        <dsp:cNvPr id="0" name=""/>
        <dsp:cNvSpPr/>
      </dsp:nvSpPr>
      <dsp:spPr>
        <a:xfrm>
          <a:off x="7139953" y="2320673"/>
          <a:ext cx="786327" cy="786327"/>
        </a:xfrm>
        <a:prstGeom prst="downArrow">
          <a:avLst>
            <a:gd name="adj1" fmla="val 55000"/>
            <a:gd name="adj2" fmla="val 45000"/>
          </a:avLst>
        </a:prstGeom>
        <a:solidFill>
          <a:srgbClr val="FFD624">
            <a:alpha val="90000"/>
          </a:srgbClr>
        </a:solidFill>
        <a:ln w="25400" cap="flat" cmpd="sng" algn="ctr">
          <a:solidFill>
            <a:srgbClr val="0F5494"/>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l" defTabSz="800100">
            <a:lnSpc>
              <a:spcPct val="90000"/>
            </a:lnSpc>
            <a:spcBef>
              <a:spcPct val="0"/>
            </a:spcBef>
            <a:spcAft>
              <a:spcPct val="35000"/>
            </a:spcAft>
          </a:pPr>
          <a:endParaRPr lang="en-GB" sz="1800" kern="1200">
            <a:solidFill>
              <a:srgbClr val="0F5494"/>
            </a:solidFill>
            <a:effectLst/>
            <a:latin typeface="Arial" panose="020B0604020202020204" pitchFamily="34" charset="0"/>
            <a:cs typeface="Arial" panose="020B0604020202020204" pitchFamily="34" charset="0"/>
          </a:endParaRPr>
        </a:p>
      </dsp:txBody>
      <dsp:txXfrm>
        <a:off x="7316877" y="2320673"/>
        <a:ext cx="432479" cy="59171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E55EE5-EF07-4C60-B06F-61BA94E3B773}">
      <dsp:nvSpPr>
        <dsp:cNvPr id="0" name=""/>
        <dsp:cNvSpPr/>
      </dsp:nvSpPr>
      <dsp:spPr>
        <a:xfrm>
          <a:off x="1702649" y="-74447"/>
          <a:ext cx="5556873" cy="2412334"/>
        </a:xfrm>
        <a:prstGeom prst="circularArrow">
          <a:avLst>
            <a:gd name="adj1" fmla="val 10980"/>
            <a:gd name="adj2" fmla="val 1142322"/>
            <a:gd name="adj3" fmla="val 4500000"/>
            <a:gd name="adj4" fmla="val 10800000"/>
            <a:gd name="adj5" fmla="val 12500"/>
          </a:avLst>
        </a:prstGeom>
        <a:solidFill>
          <a:schemeClr val="accent5"/>
        </a:soli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dsp:spPr>
      <dsp:style>
        <a:lnRef idx="1">
          <a:schemeClr val="accent5"/>
        </a:lnRef>
        <a:fillRef idx="2">
          <a:schemeClr val="accent5"/>
        </a:fillRef>
        <a:effectRef idx="1">
          <a:schemeClr val="accent5"/>
        </a:effectRef>
        <a:fontRef idx="minor">
          <a:schemeClr val="dk1"/>
        </a:fontRef>
      </dsp:style>
    </dsp:sp>
    <dsp:sp modelId="{5D5F20C0-06E9-4794-AA59-1C48A96293C9}">
      <dsp:nvSpPr>
        <dsp:cNvPr id="0" name=""/>
        <dsp:cNvSpPr/>
      </dsp:nvSpPr>
      <dsp:spPr>
        <a:xfrm rot="10800000" flipV="1">
          <a:off x="2555890" y="670039"/>
          <a:ext cx="3896989" cy="585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GB" sz="1600" b="1" kern="1200" dirty="0">
              <a:solidFill>
                <a:srgbClr val="0F5494"/>
              </a:solidFill>
              <a:latin typeface="+mj-lt"/>
              <a:cs typeface="Arial" panose="020B0604020202020204" pitchFamily="34" charset="0"/>
            </a:rPr>
            <a:t>VECTO simulation tool </a:t>
          </a:r>
          <a:r>
            <a:rPr lang="en-GB" sz="1600" kern="1200" dirty="0">
              <a:solidFill>
                <a:srgbClr val="0F5494"/>
              </a:solidFill>
              <a:latin typeface="+mj-lt"/>
              <a:cs typeface="Arial" panose="020B0604020202020204" pitchFamily="34" charset="0"/>
            </a:rPr>
            <a:t>to calculate fuel consumption and CO</a:t>
          </a:r>
          <a:r>
            <a:rPr lang="en-GB" sz="1600" kern="1200" baseline="-25000" dirty="0">
              <a:solidFill>
                <a:srgbClr val="0F5494"/>
              </a:solidFill>
              <a:latin typeface="+mj-lt"/>
              <a:cs typeface="Arial" panose="020B0604020202020204" pitchFamily="34" charset="0"/>
            </a:rPr>
            <a:t>2</a:t>
          </a:r>
          <a:r>
            <a:rPr lang="en-GB" sz="1600" kern="1200" dirty="0">
              <a:solidFill>
                <a:srgbClr val="0F5494"/>
              </a:solidFill>
              <a:latin typeface="+mj-lt"/>
              <a:cs typeface="Arial" panose="020B0604020202020204" pitchFamily="34" charset="0"/>
            </a:rPr>
            <a:t> emissions from HDVs</a:t>
          </a:r>
        </a:p>
      </dsp:txBody>
      <dsp:txXfrm rot="-10800000">
        <a:off x="2555890" y="670039"/>
        <a:ext cx="3896989" cy="585120"/>
      </dsp:txXfrm>
    </dsp:sp>
    <dsp:sp modelId="{955A3EE5-D9DB-45F7-B71A-922B8BA01C9A}">
      <dsp:nvSpPr>
        <dsp:cNvPr id="0" name=""/>
        <dsp:cNvSpPr/>
      </dsp:nvSpPr>
      <dsp:spPr>
        <a:xfrm>
          <a:off x="169010" y="1191178"/>
          <a:ext cx="7164548" cy="2013193"/>
        </a:xfrm>
        <a:prstGeom prst="leftCircularArrow">
          <a:avLst>
            <a:gd name="adj1" fmla="val 10980"/>
            <a:gd name="adj2" fmla="val 1142322"/>
            <a:gd name="adj3" fmla="val 6300000"/>
            <a:gd name="adj4" fmla="val 18900000"/>
            <a:gd name="adj5" fmla="val 12500"/>
          </a:avLst>
        </a:prstGeom>
        <a:solidFill>
          <a:schemeClr val="accent1">
            <a:lumMod val="90000"/>
          </a:schemeClr>
        </a:soli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sp>
    <dsp:sp modelId="{0F6BB3AD-1AFB-4AF3-AB94-DBF548D5FC15}">
      <dsp:nvSpPr>
        <dsp:cNvPr id="0" name=""/>
        <dsp:cNvSpPr/>
      </dsp:nvSpPr>
      <dsp:spPr>
        <a:xfrm>
          <a:off x="1016527" y="1518994"/>
          <a:ext cx="3306495" cy="1384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ts val="0"/>
            </a:spcAft>
          </a:pPr>
          <a:r>
            <a:rPr lang="en-GB" sz="1600" b="1" kern="1200" dirty="0">
              <a:solidFill>
                <a:srgbClr val="0F5494"/>
              </a:solidFill>
              <a:latin typeface="+mj-lt"/>
              <a:cs typeface="Arial" panose="020B0604020202020204" pitchFamily="34" charset="0"/>
            </a:rPr>
            <a:t>Certification </a:t>
          </a:r>
          <a:r>
            <a:rPr lang="en-GB" sz="1600" b="0" kern="1200" dirty="0">
              <a:solidFill>
                <a:srgbClr val="0F5494"/>
              </a:solidFill>
              <a:latin typeface="+mj-lt"/>
              <a:cs typeface="Arial" panose="020B0604020202020204" pitchFamily="34" charset="0"/>
            </a:rPr>
            <a:t>legislation</a:t>
          </a:r>
          <a:r>
            <a:rPr lang="en-GB" sz="1600" kern="1200" dirty="0">
              <a:solidFill>
                <a:srgbClr val="0F5494"/>
              </a:solidFill>
              <a:latin typeface="+mj-lt"/>
              <a:cs typeface="Arial" panose="020B0604020202020204" pitchFamily="34" charset="0"/>
            </a:rPr>
            <a:t>: </a:t>
          </a:r>
        </a:p>
        <a:p>
          <a:pPr lvl="0" algn="ctr" defTabSz="711200">
            <a:lnSpc>
              <a:spcPct val="90000"/>
            </a:lnSpc>
            <a:spcBef>
              <a:spcPct val="0"/>
            </a:spcBef>
            <a:spcAft>
              <a:spcPts val="0"/>
            </a:spcAft>
          </a:pPr>
          <a:r>
            <a:rPr lang="en-GB" sz="1600" kern="1200" dirty="0">
              <a:solidFill>
                <a:srgbClr val="0F5494"/>
              </a:solidFill>
              <a:latin typeface="+mj-lt"/>
              <a:cs typeface="Arial" panose="020B0604020202020204" pitchFamily="34" charset="0"/>
            </a:rPr>
            <a:t>CO</a:t>
          </a:r>
          <a:r>
            <a:rPr lang="en-GB" sz="1600" kern="1200" baseline="-25000" dirty="0">
              <a:solidFill>
                <a:srgbClr val="0F5494"/>
              </a:solidFill>
              <a:latin typeface="+mj-lt"/>
              <a:cs typeface="Arial" panose="020B0604020202020204" pitchFamily="34" charset="0"/>
            </a:rPr>
            <a:t>2 </a:t>
          </a:r>
          <a:r>
            <a:rPr lang="en-GB" sz="1600" kern="1200" dirty="0">
              <a:solidFill>
                <a:srgbClr val="0F5494"/>
              </a:solidFill>
              <a:latin typeface="+mj-lt"/>
              <a:cs typeface="Arial" panose="020B0604020202020204" pitchFamily="34" charset="0"/>
            </a:rPr>
            <a:t>emissions from new HDVs will have to be certified</a:t>
          </a:r>
        </a:p>
      </dsp:txBody>
      <dsp:txXfrm>
        <a:off x="1016527" y="1518994"/>
        <a:ext cx="3306495" cy="1384514"/>
      </dsp:txXfrm>
    </dsp:sp>
    <dsp:sp modelId="{ABDADA47-6CE0-40B3-88B0-AFAAF299D840}">
      <dsp:nvSpPr>
        <dsp:cNvPr id="0" name=""/>
        <dsp:cNvSpPr/>
      </dsp:nvSpPr>
      <dsp:spPr>
        <a:xfrm>
          <a:off x="1312561" y="2649763"/>
          <a:ext cx="6870663" cy="1817172"/>
        </a:xfrm>
        <a:prstGeom prst="blockArc">
          <a:avLst>
            <a:gd name="adj1" fmla="val 13500000"/>
            <a:gd name="adj2" fmla="val 10800000"/>
            <a:gd name="adj3" fmla="val 12740"/>
          </a:avLst>
        </a:prstGeom>
        <a:solidFill>
          <a:schemeClr val="accent1">
            <a:lumMod val="75000"/>
          </a:schemeClr>
        </a:solidFill>
        <a:ln w="9525" cap="flat" cmpd="sng" algn="ctr">
          <a:noFill/>
          <a:prstDash val="solid"/>
        </a:ln>
        <a:effectLst>
          <a:outerShdw blurRad="50800" dist="38100" algn="l" rotWithShape="0">
            <a:prstClr val="black">
              <a:alpha val="40000"/>
            </a:prstClr>
          </a:outerShdw>
        </a:effectLst>
      </dsp:spPr>
      <dsp:style>
        <a:lnRef idx="1">
          <a:schemeClr val="accent6"/>
        </a:lnRef>
        <a:fillRef idx="2">
          <a:schemeClr val="accent6"/>
        </a:fillRef>
        <a:effectRef idx="1">
          <a:schemeClr val="accent6"/>
        </a:effectRef>
        <a:fontRef idx="minor">
          <a:schemeClr val="dk1"/>
        </a:fontRef>
      </dsp:style>
    </dsp:sp>
    <dsp:sp modelId="{F74A7FF6-375D-43E2-B615-0518214A0C80}">
      <dsp:nvSpPr>
        <dsp:cNvPr id="0" name=""/>
        <dsp:cNvSpPr/>
      </dsp:nvSpPr>
      <dsp:spPr>
        <a:xfrm>
          <a:off x="1692409" y="2909634"/>
          <a:ext cx="6537190" cy="14828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711200">
            <a:lnSpc>
              <a:spcPct val="100000"/>
            </a:lnSpc>
            <a:spcBef>
              <a:spcPct val="0"/>
            </a:spcBef>
            <a:spcAft>
              <a:spcPts val="0"/>
            </a:spcAft>
          </a:pPr>
          <a:r>
            <a:rPr lang="en-GB" sz="1600" b="1" kern="1200" dirty="0">
              <a:solidFill>
                <a:srgbClr val="0F5494"/>
              </a:solidFill>
              <a:latin typeface="+mn-lt"/>
              <a:cs typeface="Arial" panose="020B0604020202020204" pitchFamily="34" charset="0"/>
            </a:rPr>
            <a:t>Monitoring and reporting </a:t>
          </a:r>
          <a:r>
            <a:rPr lang="en-GB" sz="1600" kern="1200" dirty="0">
              <a:solidFill>
                <a:srgbClr val="0F5494"/>
              </a:solidFill>
              <a:latin typeface="+mn-lt"/>
              <a:cs typeface="Arial" panose="020B0604020202020204" pitchFamily="34" charset="0"/>
            </a:rPr>
            <a:t>legislation:</a:t>
          </a:r>
        </a:p>
        <a:p>
          <a:pPr lvl="0" algn="ctr" defTabSz="711200">
            <a:lnSpc>
              <a:spcPct val="100000"/>
            </a:lnSpc>
            <a:spcBef>
              <a:spcPct val="0"/>
            </a:spcBef>
            <a:spcAft>
              <a:spcPts val="0"/>
            </a:spcAft>
          </a:pPr>
          <a:r>
            <a:rPr lang="en-GB" sz="1600" kern="1200" dirty="0">
              <a:solidFill>
                <a:srgbClr val="0F5494"/>
              </a:solidFill>
              <a:latin typeface="+mn-lt"/>
              <a:cs typeface="Arial" panose="020B0604020202020204" pitchFamily="34" charset="0"/>
            </a:rPr>
            <a:t>certified CO</a:t>
          </a:r>
          <a:r>
            <a:rPr lang="en-GB" sz="1600" kern="1200" baseline="-25000" dirty="0">
              <a:solidFill>
                <a:srgbClr val="0F5494"/>
              </a:solidFill>
              <a:latin typeface="+mn-lt"/>
              <a:cs typeface="Arial" panose="020B0604020202020204" pitchFamily="34" charset="0"/>
            </a:rPr>
            <a:t>2 </a:t>
          </a:r>
          <a:r>
            <a:rPr lang="en-GB" sz="1600" kern="1200" dirty="0">
              <a:solidFill>
                <a:srgbClr val="0F5494"/>
              </a:solidFill>
              <a:latin typeface="+mn-lt"/>
              <a:cs typeface="Arial" panose="020B0604020202020204" pitchFamily="34" charset="0"/>
            </a:rPr>
            <a:t>emissions </a:t>
          </a:r>
          <a:r>
            <a:rPr lang="en-GB" sz="1600" kern="1200" dirty="0" smtClean="0">
              <a:solidFill>
                <a:srgbClr val="0F5494"/>
              </a:solidFill>
              <a:latin typeface="+mn-lt"/>
              <a:cs typeface="Arial" panose="020B0604020202020204" pitchFamily="34" charset="0"/>
            </a:rPr>
            <a:t>&amp; </a:t>
          </a:r>
          <a:r>
            <a:rPr lang="en-GB" sz="1600" kern="1200" dirty="0">
              <a:solidFill>
                <a:srgbClr val="0F5494"/>
              </a:solidFill>
              <a:latin typeface="+mn-lt"/>
              <a:cs typeface="Arial" panose="020B0604020202020204" pitchFamily="34" charset="0"/>
            </a:rPr>
            <a:t>fuel consumption </a:t>
          </a:r>
          <a:endParaRPr lang="en-GB" sz="1600" kern="1200" dirty="0" smtClean="0">
            <a:solidFill>
              <a:srgbClr val="0F5494"/>
            </a:solidFill>
            <a:latin typeface="+mn-lt"/>
            <a:cs typeface="Arial" panose="020B0604020202020204" pitchFamily="34" charset="0"/>
          </a:endParaRPr>
        </a:p>
        <a:p>
          <a:pPr lvl="0" algn="ctr" defTabSz="711200">
            <a:lnSpc>
              <a:spcPct val="100000"/>
            </a:lnSpc>
            <a:spcBef>
              <a:spcPct val="0"/>
            </a:spcBef>
            <a:spcAft>
              <a:spcPts val="0"/>
            </a:spcAft>
          </a:pPr>
          <a:r>
            <a:rPr lang="en-GB" sz="1600" kern="1200" dirty="0" smtClean="0">
              <a:solidFill>
                <a:srgbClr val="0F5494"/>
              </a:solidFill>
              <a:latin typeface="+mn-lt"/>
              <a:cs typeface="Arial" panose="020B0604020202020204" pitchFamily="34" charset="0"/>
            </a:rPr>
            <a:t>from </a:t>
          </a:r>
          <a:r>
            <a:rPr lang="en-GB" sz="1600" kern="1200" dirty="0">
              <a:solidFill>
                <a:srgbClr val="0F5494"/>
              </a:solidFill>
              <a:latin typeface="+mn-lt"/>
              <a:cs typeface="Arial" panose="020B0604020202020204" pitchFamily="34" charset="0"/>
            </a:rPr>
            <a:t>every new HDV registered in the </a:t>
          </a:r>
          <a:r>
            <a:rPr lang="en-GB" sz="1600" kern="1200" dirty="0" smtClean="0">
              <a:solidFill>
                <a:srgbClr val="0F5494"/>
              </a:solidFill>
              <a:latin typeface="+mn-lt"/>
              <a:cs typeface="Arial" panose="020B0604020202020204" pitchFamily="34" charset="0"/>
            </a:rPr>
            <a:t>EU </a:t>
          </a:r>
        </a:p>
        <a:p>
          <a:pPr lvl="0" algn="ctr" defTabSz="711200">
            <a:lnSpc>
              <a:spcPct val="100000"/>
            </a:lnSpc>
            <a:spcBef>
              <a:spcPct val="0"/>
            </a:spcBef>
            <a:spcAft>
              <a:spcPts val="0"/>
            </a:spcAft>
          </a:pPr>
          <a:r>
            <a:rPr lang="en-GB" sz="1600" kern="1200" dirty="0" smtClean="0">
              <a:solidFill>
                <a:srgbClr val="0F5494"/>
              </a:solidFill>
              <a:latin typeface="+mn-lt"/>
              <a:cs typeface="Arial" panose="020B0604020202020204" pitchFamily="34" charset="0"/>
            </a:rPr>
            <a:t>to </a:t>
          </a:r>
          <a:r>
            <a:rPr lang="en-GB" sz="1600" kern="1200" dirty="0">
              <a:solidFill>
                <a:srgbClr val="0F5494"/>
              </a:solidFill>
              <a:latin typeface="+mn-lt"/>
              <a:cs typeface="Arial" panose="020B0604020202020204" pitchFamily="34" charset="0"/>
            </a:rPr>
            <a:t>be monitored and reported</a:t>
          </a:r>
        </a:p>
      </dsp:txBody>
      <dsp:txXfrm>
        <a:off x="1692409" y="2909634"/>
        <a:ext cx="6537190" cy="1482853"/>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2949841" cy="497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77" tIns="45789" rIns="91577" bIns="45789" numCol="1" anchor="t" anchorCtr="0" compatLnSpc="1">
            <a:prstTxWarp prst="textNoShape">
              <a:avLst/>
            </a:prstTxWarp>
          </a:bodyPr>
          <a:lstStyle>
            <a:lvl1pPr>
              <a:defRPr>
                <a:solidFill>
                  <a:schemeClr val="tx1"/>
                </a:solidFill>
                <a:latin typeface="Arial" charset="0"/>
              </a:defRPr>
            </a:lvl1pPr>
          </a:lstStyle>
          <a:p>
            <a:endParaRPr lang="en-GB" altLang="en-US"/>
          </a:p>
        </p:txBody>
      </p:sp>
      <p:sp>
        <p:nvSpPr>
          <p:cNvPr id="37891" name="Rectangle 3"/>
          <p:cNvSpPr>
            <a:spLocks noGrp="1" noChangeArrowheads="1"/>
          </p:cNvSpPr>
          <p:nvPr>
            <p:ph type="dt" sz="quarter" idx="1"/>
          </p:nvPr>
        </p:nvSpPr>
        <p:spPr bwMode="auto">
          <a:xfrm>
            <a:off x="3854183" y="0"/>
            <a:ext cx="2949841" cy="497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77" tIns="45789" rIns="91577" bIns="45789" numCol="1" anchor="t" anchorCtr="0" compatLnSpc="1">
            <a:prstTxWarp prst="textNoShape">
              <a:avLst/>
            </a:prstTxWarp>
          </a:bodyPr>
          <a:lstStyle>
            <a:lvl1pPr algn="r">
              <a:defRPr>
                <a:solidFill>
                  <a:schemeClr val="tx1"/>
                </a:solidFill>
                <a:latin typeface="Arial" charset="0"/>
              </a:defRPr>
            </a:lvl1pPr>
          </a:lstStyle>
          <a:p>
            <a:endParaRPr lang="en-GB" altLang="en-US"/>
          </a:p>
        </p:txBody>
      </p:sp>
      <p:sp>
        <p:nvSpPr>
          <p:cNvPr id="37892" name="Rectangle 4"/>
          <p:cNvSpPr>
            <a:spLocks noGrp="1" noChangeArrowheads="1"/>
          </p:cNvSpPr>
          <p:nvPr>
            <p:ph type="ftr" sz="quarter" idx="2"/>
          </p:nvPr>
        </p:nvSpPr>
        <p:spPr bwMode="auto">
          <a:xfrm>
            <a:off x="0" y="9444749"/>
            <a:ext cx="2949841" cy="4977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77" tIns="45789" rIns="91577" bIns="45789" numCol="1" anchor="b" anchorCtr="0" compatLnSpc="1">
            <a:prstTxWarp prst="textNoShape">
              <a:avLst/>
            </a:prstTxWarp>
          </a:bodyPr>
          <a:lstStyle>
            <a:lvl1pPr>
              <a:defRPr>
                <a:solidFill>
                  <a:schemeClr val="tx1"/>
                </a:solidFill>
                <a:latin typeface="Arial" charset="0"/>
              </a:defRPr>
            </a:lvl1pPr>
          </a:lstStyle>
          <a:p>
            <a:endParaRPr lang="en-GB" altLang="en-US"/>
          </a:p>
        </p:txBody>
      </p:sp>
      <p:sp>
        <p:nvSpPr>
          <p:cNvPr id="37893" name="Rectangle 5"/>
          <p:cNvSpPr>
            <a:spLocks noGrp="1" noChangeArrowheads="1"/>
          </p:cNvSpPr>
          <p:nvPr>
            <p:ph type="sldNum" sz="quarter" idx="3"/>
          </p:nvPr>
        </p:nvSpPr>
        <p:spPr bwMode="auto">
          <a:xfrm>
            <a:off x="3854183" y="9444749"/>
            <a:ext cx="2949841" cy="4977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77" tIns="45789" rIns="91577" bIns="45789" numCol="1" anchor="b" anchorCtr="0" compatLnSpc="1">
            <a:prstTxWarp prst="textNoShape">
              <a:avLst/>
            </a:prstTxWarp>
          </a:bodyPr>
          <a:lstStyle>
            <a:lvl1pPr algn="r">
              <a:defRPr>
                <a:solidFill>
                  <a:schemeClr val="tx1"/>
                </a:solidFill>
                <a:latin typeface="Arial" charset="0"/>
              </a:defRPr>
            </a:lvl1pPr>
          </a:lstStyle>
          <a:p>
            <a:fld id="{02676D8A-7B99-4C61-872A-347BF3C771FA}" type="slidenum">
              <a:rPr lang="en-GB" altLang="en-US"/>
              <a:pPr/>
              <a:t>‹#›</a:t>
            </a:fld>
            <a:endParaRPr lang="en-GB" altLang="en-US"/>
          </a:p>
        </p:txBody>
      </p:sp>
    </p:spTree>
    <p:extLst>
      <p:ext uri="{BB962C8B-B14F-4D97-AF65-F5344CB8AC3E}">
        <p14:creationId xmlns:p14="http://schemas.microsoft.com/office/powerpoint/2010/main" val="12828580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49841" cy="497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77" tIns="45789" rIns="91577" bIns="45789" numCol="1" anchor="t" anchorCtr="0" compatLnSpc="1">
            <a:prstTxWarp prst="textNoShape">
              <a:avLst/>
            </a:prstTxWarp>
          </a:bodyPr>
          <a:lstStyle>
            <a:lvl1pPr>
              <a:defRPr>
                <a:solidFill>
                  <a:schemeClr val="tx1"/>
                </a:solidFill>
                <a:latin typeface="Arial" charset="0"/>
              </a:defRPr>
            </a:lvl1pPr>
          </a:lstStyle>
          <a:p>
            <a:endParaRPr lang="en-GB" altLang="en-US"/>
          </a:p>
        </p:txBody>
      </p:sp>
      <p:sp>
        <p:nvSpPr>
          <p:cNvPr id="36867" name="Rectangle 3"/>
          <p:cNvSpPr>
            <a:spLocks noGrp="1" noChangeArrowheads="1"/>
          </p:cNvSpPr>
          <p:nvPr>
            <p:ph type="dt" idx="1"/>
          </p:nvPr>
        </p:nvSpPr>
        <p:spPr bwMode="auto">
          <a:xfrm>
            <a:off x="3854183" y="0"/>
            <a:ext cx="2949841" cy="497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77" tIns="45789" rIns="91577" bIns="45789" numCol="1" anchor="t" anchorCtr="0" compatLnSpc="1">
            <a:prstTxWarp prst="textNoShape">
              <a:avLst/>
            </a:prstTxWarp>
          </a:bodyPr>
          <a:lstStyle>
            <a:lvl1pPr algn="r">
              <a:defRPr>
                <a:solidFill>
                  <a:schemeClr val="tx1"/>
                </a:solidFill>
                <a:latin typeface="Arial" charset="0"/>
              </a:defRPr>
            </a:lvl1pPr>
          </a:lstStyle>
          <a:p>
            <a:endParaRPr lang="en-GB" altLang="en-US"/>
          </a:p>
        </p:txBody>
      </p:sp>
      <p:sp>
        <p:nvSpPr>
          <p:cNvPr id="36868" name="Rectangle 4"/>
          <p:cNvSpPr>
            <a:spLocks noGrp="1" noRot="1" noChangeAspect="1" noChangeArrowheads="1" noTextEdit="1"/>
          </p:cNvSpPr>
          <p:nvPr>
            <p:ph type="sldImg" idx="2"/>
          </p:nvPr>
        </p:nvSpPr>
        <p:spPr bwMode="auto">
          <a:xfrm>
            <a:off x="917575" y="746125"/>
            <a:ext cx="4972050" cy="3729038"/>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6869" name="Rectangle 5"/>
          <p:cNvSpPr>
            <a:spLocks noGrp="1" noChangeArrowheads="1"/>
          </p:cNvSpPr>
          <p:nvPr>
            <p:ph type="body" sz="quarter" idx="3"/>
          </p:nvPr>
        </p:nvSpPr>
        <p:spPr bwMode="auto">
          <a:xfrm>
            <a:off x="680244" y="4723170"/>
            <a:ext cx="5445126" cy="44750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77" tIns="45789" rIns="91577" bIns="45789"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36870" name="Rectangle 6"/>
          <p:cNvSpPr>
            <a:spLocks noGrp="1" noChangeArrowheads="1"/>
          </p:cNvSpPr>
          <p:nvPr>
            <p:ph type="ftr" sz="quarter" idx="4"/>
          </p:nvPr>
        </p:nvSpPr>
        <p:spPr bwMode="auto">
          <a:xfrm>
            <a:off x="0" y="9444749"/>
            <a:ext cx="2949841" cy="4977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77" tIns="45789" rIns="91577" bIns="45789" numCol="1" anchor="b" anchorCtr="0" compatLnSpc="1">
            <a:prstTxWarp prst="textNoShape">
              <a:avLst/>
            </a:prstTxWarp>
          </a:bodyPr>
          <a:lstStyle>
            <a:lvl1pPr>
              <a:defRPr>
                <a:solidFill>
                  <a:schemeClr val="tx1"/>
                </a:solidFill>
                <a:latin typeface="Arial" charset="0"/>
              </a:defRPr>
            </a:lvl1pPr>
          </a:lstStyle>
          <a:p>
            <a:endParaRPr lang="en-GB" altLang="en-US"/>
          </a:p>
        </p:txBody>
      </p:sp>
      <p:sp>
        <p:nvSpPr>
          <p:cNvPr id="36871" name="Rectangle 7"/>
          <p:cNvSpPr>
            <a:spLocks noGrp="1" noChangeArrowheads="1"/>
          </p:cNvSpPr>
          <p:nvPr>
            <p:ph type="sldNum" sz="quarter" idx="5"/>
          </p:nvPr>
        </p:nvSpPr>
        <p:spPr bwMode="auto">
          <a:xfrm>
            <a:off x="3854183" y="9444749"/>
            <a:ext cx="2949841" cy="4977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77" tIns="45789" rIns="91577" bIns="45789" numCol="1" anchor="b" anchorCtr="0" compatLnSpc="1">
            <a:prstTxWarp prst="textNoShape">
              <a:avLst/>
            </a:prstTxWarp>
          </a:bodyPr>
          <a:lstStyle>
            <a:lvl1pPr algn="r">
              <a:defRPr>
                <a:solidFill>
                  <a:schemeClr val="tx1"/>
                </a:solidFill>
                <a:latin typeface="Arial" charset="0"/>
              </a:defRPr>
            </a:lvl1pPr>
          </a:lstStyle>
          <a:p>
            <a:fld id="{D543457C-1958-425A-A710-D7F757317908}" type="slidenum">
              <a:rPr lang="en-GB" altLang="en-US"/>
              <a:pPr/>
              <a:t>‹#›</a:t>
            </a:fld>
            <a:endParaRPr lang="en-GB" altLang="en-US"/>
          </a:p>
        </p:txBody>
      </p:sp>
    </p:spTree>
    <p:extLst>
      <p:ext uri="{BB962C8B-B14F-4D97-AF65-F5344CB8AC3E}">
        <p14:creationId xmlns:p14="http://schemas.microsoft.com/office/powerpoint/2010/main" val="368139981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543457C-1958-425A-A710-D7F757317908}" type="slidenum">
              <a:rPr lang="en-GB" altLang="en-US" smtClean="0"/>
              <a:pPr/>
              <a:t>1</a:t>
            </a:fld>
            <a:endParaRPr lang="en-GB" altLang="en-US"/>
          </a:p>
        </p:txBody>
      </p:sp>
    </p:spTree>
    <p:extLst>
      <p:ext uri="{BB962C8B-B14F-4D97-AF65-F5344CB8AC3E}">
        <p14:creationId xmlns:p14="http://schemas.microsoft.com/office/powerpoint/2010/main" val="34683939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Go to next slide to explain</a:t>
            </a:r>
            <a:endParaRPr lang="en-GB" dirty="0"/>
          </a:p>
        </p:txBody>
      </p:sp>
      <p:sp>
        <p:nvSpPr>
          <p:cNvPr id="4" name="Slide Number Placeholder 3"/>
          <p:cNvSpPr>
            <a:spLocks noGrp="1"/>
          </p:cNvSpPr>
          <p:nvPr>
            <p:ph type="sldNum" sz="quarter" idx="10"/>
          </p:nvPr>
        </p:nvSpPr>
        <p:spPr/>
        <p:txBody>
          <a:bodyPr/>
          <a:lstStyle/>
          <a:p>
            <a:fld id="{D543457C-1958-425A-A710-D7F757317908}" type="slidenum">
              <a:rPr lang="en-GB" altLang="en-US" smtClean="0"/>
              <a:pPr/>
              <a:t>12</a:t>
            </a:fld>
            <a:endParaRPr lang="en-GB" altLang="en-US"/>
          </a:p>
        </p:txBody>
      </p:sp>
    </p:spTree>
    <p:extLst>
      <p:ext uri="{BB962C8B-B14F-4D97-AF65-F5344CB8AC3E}">
        <p14:creationId xmlns:p14="http://schemas.microsoft.com/office/powerpoint/2010/main" val="31259065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Go to next slide to explain</a:t>
            </a:r>
            <a:endParaRPr lang="en-GB" dirty="0"/>
          </a:p>
        </p:txBody>
      </p:sp>
      <p:sp>
        <p:nvSpPr>
          <p:cNvPr id="4" name="Slide Number Placeholder 3"/>
          <p:cNvSpPr>
            <a:spLocks noGrp="1"/>
          </p:cNvSpPr>
          <p:nvPr>
            <p:ph type="sldNum" sz="quarter" idx="10"/>
          </p:nvPr>
        </p:nvSpPr>
        <p:spPr/>
        <p:txBody>
          <a:bodyPr/>
          <a:lstStyle/>
          <a:p>
            <a:fld id="{D543457C-1958-425A-A710-D7F757317908}" type="slidenum">
              <a:rPr lang="en-GB" altLang="en-US" smtClean="0"/>
              <a:pPr/>
              <a:t>13</a:t>
            </a:fld>
            <a:endParaRPr lang="en-GB" altLang="en-US"/>
          </a:p>
        </p:txBody>
      </p:sp>
    </p:spTree>
    <p:extLst>
      <p:ext uri="{BB962C8B-B14F-4D97-AF65-F5344CB8AC3E}">
        <p14:creationId xmlns:p14="http://schemas.microsoft.com/office/powerpoint/2010/main" val="31259065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Go to next slide to explain</a:t>
            </a:r>
            <a:endParaRPr lang="en-GB" dirty="0"/>
          </a:p>
        </p:txBody>
      </p:sp>
      <p:sp>
        <p:nvSpPr>
          <p:cNvPr id="4" name="Slide Number Placeholder 3"/>
          <p:cNvSpPr>
            <a:spLocks noGrp="1"/>
          </p:cNvSpPr>
          <p:nvPr>
            <p:ph type="sldNum" sz="quarter" idx="10"/>
          </p:nvPr>
        </p:nvSpPr>
        <p:spPr/>
        <p:txBody>
          <a:bodyPr/>
          <a:lstStyle/>
          <a:p>
            <a:fld id="{D543457C-1958-425A-A710-D7F757317908}" type="slidenum">
              <a:rPr lang="en-GB" altLang="en-US" smtClean="0"/>
              <a:pPr/>
              <a:t>14</a:t>
            </a:fld>
            <a:endParaRPr lang="en-GB" altLang="en-US"/>
          </a:p>
        </p:txBody>
      </p:sp>
    </p:spTree>
    <p:extLst>
      <p:ext uri="{BB962C8B-B14F-4D97-AF65-F5344CB8AC3E}">
        <p14:creationId xmlns:p14="http://schemas.microsoft.com/office/powerpoint/2010/main" val="31259065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543457C-1958-425A-A710-D7F757317908}" type="slidenum">
              <a:rPr lang="en-GB" altLang="en-US" smtClean="0"/>
              <a:pPr/>
              <a:t>15</a:t>
            </a:fld>
            <a:endParaRPr lang="en-GB" altLang="en-US"/>
          </a:p>
        </p:txBody>
      </p:sp>
    </p:spTree>
    <p:extLst>
      <p:ext uri="{BB962C8B-B14F-4D97-AF65-F5344CB8AC3E}">
        <p14:creationId xmlns:p14="http://schemas.microsoft.com/office/powerpoint/2010/main" val="34683939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543457C-1958-425A-A710-D7F757317908}" type="slidenum">
              <a:rPr lang="en-GB" altLang="en-US" smtClean="0"/>
              <a:pPr/>
              <a:t>2</a:t>
            </a:fld>
            <a:endParaRPr lang="en-GB" altLang="en-US"/>
          </a:p>
        </p:txBody>
      </p:sp>
    </p:spTree>
    <p:extLst>
      <p:ext uri="{BB962C8B-B14F-4D97-AF65-F5344CB8AC3E}">
        <p14:creationId xmlns:p14="http://schemas.microsoft.com/office/powerpoint/2010/main" val="17295166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Communication on a Strategy for reducing Heavy-Duty Vehicles' fuel consumption and CO2 emissions</a:t>
            </a:r>
            <a:endParaRPr lang="en-GB" dirty="0"/>
          </a:p>
        </p:txBody>
      </p:sp>
      <p:sp>
        <p:nvSpPr>
          <p:cNvPr id="4" name="Slide Number Placeholder 3"/>
          <p:cNvSpPr>
            <a:spLocks noGrp="1"/>
          </p:cNvSpPr>
          <p:nvPr>
            <p:ph type="sldNum" sz="quarter" idx="10"/>
          </p:nvPr>
        </p:nvSpPr>
        <p:spPr/>
        <p:txBody>
          <a:bodyPr/>
          <a:lstStyle/>
          <a:p>
            <a:fld id="{D543457C-1958-425A-A710-D7F757317908}" type="slidenum">
              <a:rPr lang="en-GB" altLang="en-US" smtClean="0"/>
              <a:pPr/>
              <a:t>3</a:t>
            </a:fld>
            <a:endParaRPr lang="en-GB" altLang="en-US"/>
          </a:p>
        </p:txBody>
      </p:sp>
    </p:spTree>
    <p:extLst>
      <p:ext uri="{BB962C8B-B14F-4D97-AF65-F5344CB8AC3E}">
        <p14:creationId xmlns:p14="http://schemas.microsoft.com/office/powerpoint/2010/main" val="11030469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HDV CO</a:t>
            </a:r>
            <a:r>
              <a:rPr lang="en-GB" baseline="-25000" dirty="0"/>
              <a:t>2</a:t>
            </a:r>
            <a:r>
              <a:rPr lang="en-GB" dirty="0"/>
              <a:t> emissions represent about 5% of total EU emissions (compared to a share of emissions from cars and vans of 14% in total EU emissions), about a quarter of road transport emissions and a fifth of all transport emissions. (GHG Emission Inventory data 2016)</a:t>
            </a:r>
          </a:p>
          <a:p>
            <a:r>
              <a:rPr lang="en-GB" dirty="0"/>
              <a:t>HDV emissions have risen until the 2007 crisis in line with increased freight volumes in the EU. However, as road freight decreased by more than 10% in the five subsequent years, HDV CO</a:t>
            </a:r>
            <a:r>
              <a:rPr lang="en-GB" baseline="-25000" dirty="0"/>
              <a:t>2</a:t>
            </a:r>
            <a:r>
              <a:rPr lang="en-GB" dirty="0"/>
              <a:t> emissions followed a similar trend, remaining however (14%) above 1990 levels in 2014. In the case of transport as a whole, emissions rose by 13% between 1990 and 2014. Without action HDV CO</a:t>
            </a:r>
            <a:r>
              <a:rPr lang="en-GB" baseline="-25000" dirty="0"/>
              <a:t>2</a:t>
            </a:r>
            <a:r>
              <a:rPr lang="en-GB" dirty="0"/>
              <a:t> emissions are set to increase by up to 10%  between 2015 and 2030. Given action already taken to curb cars and vans emissions, HDV CO</a:t>
            </a:r>
            <a:r>
              <a:rPr lang="en-GB" baseline="-25000" dirty="0"/>
              <a:t>2</a:t>
            </a:r>
            <a:r>
              <a:rPr lang="en-GB" dirty="0"/>
              <a:t> emissions are bound –particularly as regards lorries' emissions– to represent an increasing share of vehicles' emissions within road transport. </a:t>
            </a:r>
          </a:p>
        </p:txBody>
      </p:sp>
      <p:sp>
        <p:nvSpPr>
          <p:cNvPr id="4" name="Slide Number Placeholder 3"/>
          <p:cNvSpPr>
            <a:spLocks noGrp="1"/>
          </p:cNvSpPr>
          <p:nvPr>
            <p:ph type="sldNum" sz="quarter" idx="10"/>
          </p:nvPr>
        </p:nvSpPr>
        <p:spPr/>
        <p:txBody>
          <a:bodyPr/>
          <a:lstStyle/>
          <a:p>
            <a:fld id="{D543457C-1958-425A-A710-D7F757317908}" type="slidenum">
              <a:rPr lang="en-GB" altLang="en-US" smtClean="0"/>
              <a:pPr/>
              <a:t>4</a:t>
            </a:fld>
            <a:endParaRPr lang="en-GB" altLang="en-US"/>
          </a:p>
        </p:txBody>
      </p:sp>
    </p:spTree>
    <p:extLst>
      <p:ext uri="{BB962C8B-B14F-4D97-AF65-F5344CB8AC3E}">
        <p14:creationId xmlns:p14="http://schemas.microsoft.com/office/powerpoint/2010/main" val="13667105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Problem tree</a:t>
            </a:r>
            <a:endParaRPr lang="en-GB" dirty="0"/>
          </a:p>
        </p:txBody>
      </p:sp>
      <p:sp>
        <p:nvSpPr>
          <p:cNvPr id="4" name="Slide Number Placeholder 3"/>
          <p:cNvSpPr>
            <a:spLocks noGrp="1"/>
          </p:cNvSpPr>
          <p:nvPr>
            <p:ph type="sldNum" sz="quarter" idx="10"/>
          </p:nvPr>
        </p:nvSpPr>
        <p:spPr/>
        <p:txBody>
          <a:bodyPr/>
          <a:lstStyle/>
          <a:p>
            <a:fld id="{D543457C-1958-425A-A710-D7F757317908}" type="slidenum">
              <a:rPr lang="en-GB" altLang="en-US" smtClean="0"/>
              <a:pPr/>
              <a:t>5</a:t>
            </a:fld>
            <a:endParaRPr lang="en-GB" altLang="en-US"/>
          </a:p>
        </p:txBody>
      </p:sp>
    </p:spTree>
    <p:extLst>
      <p:ext uri="{BB962C8B-B14F-4D97-AF65-F5344CB8AC3E}">
        <p14:creationId xmlns:p14="http://schemas.microsoft.com/office/powerpoint/2010/main" val="39353933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Three-step solution identified</a:t>
            </a:r>
            <a:r>
              <a:rPr lang="en-GB" baseline="0" dirty="0" smtClean="0"/>
              <a:t> by the 2014 HDV Strategy</a:t>
            </a:r>
            <a:endParaRPr lang="en-GB" dirty="0"/>
          </a:p>
        </p:txBody>
      </p:sp>
      <p:sp>
        <p:nvSpPr>
          <p:cNvPr id="4" name="Slide Number Placeholder 3"/>
          <p:cNvSpPr>
            <a:spLocks noGrp="1"/>
          </p:cNvSpPr>
          <p:nvPr>
            <p:ph type="sldNum" sz="quarter" idx="10"/>
          </p:nvPr>
        </p:nvSpPr>
        <p:spPr/>
        <p:txBody>
          <a:bodyPr/>
          <a:lstStyle/>
          <a:p>
            <a:fld id="{D543457C-1958-425A-A710-D7F757317908}" type="slidenum">
              <a:rPr lang="en-GB" altLang="en-US" smtClean="0"/>
              <a:pPr/>
              <a:t>6</a:t>
            </a:fld>
            <a:endParaRPr lang="en-GB" altLang="en-US"/>
          </a:p>
        </p:txBody>
      </p:sp>
    </p:spTree>
    <p:extLst>
      <p:ext uri="{BB962C8B-B14F-4D97-AF65-F5344CB8AC3E}">
        <p14:creationId xmlns:p14="http://schemas.microsoft.com/office/powerpoint/2010/main" val="29072002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GB" sz="1200" b="0" i="0" u="none" strike="noStrike" kern="1200" baseline="0" dirty="0" smtClean="0">
                <a:solidFill>
                  <a:schemeClr val="tx1"/>
                </a:solidFill>
                <a:latin typeface="Arial" charset="0"/>
                <a:ea typeface="+mn-ea"/>
                <a:cs typeface="+mn-cs"/>
              </a:rPr>
              <a:t>In the absence of proper EU-wide monitoring/reporting, some of the benefits of HDV CO2 emissions' certification cannot be attained as information on fuel consumption and CO2 emissions is not reported, although it is expected to be already available for new vehicles at the stage of vehicle production. 	</a:t>
            </a:r>
          </a:p>
          <a:p>
            <a:endParaRPr lang="en-GB"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GB" sz="1200" b="0" i="0" u="none" strike="noStrike" kern="1200" baseline="0" dirty="0" smtClean="0">
                <a:solidFill>
                  <a:schemeClr val="tx1"/>
                </a:solidFill>
                <a:latin typeface="Arial" charset="0"/>
                <a:ea typeface="+mn-ea"/>
                <a:cs typeface="+mn-cs"/>
              </a:rPr>
              <a:t>This initiative to monitor and report HDV fuel consumption and CO2 emissions is being prepared in tandem with the adaptation of type-approval legislation to certify new vehicles' fuel consumption and CO2 emissions. As both are closely linked, there are no other identified policy approaches to close the knowledge gap on HDV CO2 emissions and thereby improve market transparency: data to be monitored are those that would ensue from HDV certification as defined in the type-approval process, once it comes into force. 	</a:t>
            </a:r>
          </a:p>
          <a:p>
            <a:endParaRPr lang="en-GB" dirty="0"/>
          </a:p>
        </p:txBody>
      </p:sp>
      <p:sp>
        <p:nvSpPr>
          <p:cNvPr id="4" name="Slide Number Placeholder 3"/>
          <p:cNvSpPr>
            <a:spLocks noGrp="1"/>
          </p:cNvSpPr>
          <p:nvPr>
            <p:ph type="sldNum" sz="quarter" idx="10"/>
          </p:nvPr>
        </p:nvSpPr>
        <p:spPr/>
        <p:txBody>
          <a:bodyPr/>
          <a:lstStyle/>
          <a:p>
            <a:fld id="{D543457C-1958-425A-A710-D7F757317908}" type="slidenum">
              <a:rPr lang="en-GB" altLang="en-US" smtClean="0"/>
              <a:pPr/>
              <a:t>7</a:t>
            </a:fld>
            <a:endParaRPr lang="en-GB" altLang="en-US"/>
          </a:p>
        </p:txBody>
      </p:sp>
    </p:spTree>
    <p:extLst>
      <p:ext uri="{BB962C8B-B14F-4D97-AF65-F5344CB8AC3E}">
        <p14:creationId xmlns:p14="http://schemas.microsoft.com/office/powerpoint/2010/main" val="200670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Go to next slide to explain</a:t>
            </a:r>
            <a:endParaRPr lang="en-GB" dirty="0"/>
          </a:p>
        </p:txBody>
      </p:sp>
      <p:sp>
        <p:nvSpPr>
          <p:cNvPr id="4" name="Slide Number Placeholder 3"/>
          <p:cNvSpPr>
            <a:spLocks noGrp="1"/>
          </p:cNvSpPr>
          <p:nvPr>
            <p:ph type="sldNum" sz="quarter" idx="10"/>
          </p:nvPr>
        </p:nvSpPr>
        <p:spPr/>
        <p:txBody>
          <a:bodyPr/>
          <a:lstStyle/>
          <a:p>
            <a:fld id="{D543457C-1958-425A-A710-D7F757317908}" type="slidenum">
              <a:rPr lang="en-GB" altLang="en-US" smtClean="0"/>
              <a:pPr/>
              <a:t>8</a:t>
            </a:fld>
            <a:endParaRPr lang="en-GB" altLang="en-US"/>
          </a:p>
        </p:txBody>
      </p:sp>
    </p:spTree>
    <p:extLst>
      <p:ext uri="{BB962C8B-B14F-4D97-AF65-F5344CB8AC3E}">
        <p14:creationId xmlns:p14="http://schemas.microsoft.com/office/powerpoint/2010/main" val="31259065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Go to next slide to explain</a:t>
            </a:r>
            <a:endParaRPr lang="en-GB" dirty="0"/>
          </a:p>
        </p:txBody>
      </p:sp>
      <p:sp>
        <p:nvSpPr>
          <p:cNvPr id="4" name="Slide Number Placeholder 3"/>
          <p:cNvSpPr>
            <a:spLocks noGrp="1"/>
          </p:cNvSpPr>
          <p:nvPr>
            <p:ph type="sldNum" sz="quarter" idx="10"/>
          </p:nvPr>
        </p:nvSpPr>
        <p:spPr/>
        <p:txBody>
          <a:bodyPr/>
          <a:lstStyle/>
          <a:p>
            <a:fld id="{D543457C-1958-425A-A710-D7F757317908}" type="slidenum">
              <a:rPr lang="en-GB" altLang="en-US" smtClean="0"/>
              <a:pPr/>
              <a:t>10</a:t>
            </a:fld>
            <a:endParaRPr lang="en-GB" altLang="en-US"/>
          </a:p>
        </p:txBody>
      </p:sp>
    </p:spTree>
    <p:extLst>
      <p:ext uri="{BB962C8B-B14F-4D97-AF65-F5344CB8AC3E}">
        <p14:creationId xmlns:p14="http://schemas.microsoft.com/office/powerpoint/2010/main" val="31259065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a:spLocks noChangeArrowheads="1"/>
          </p:cNvSpPr>
          <p:nvPr/>
        </p:nvSpPr>
        <p:spPr bwMode="auto">
          <a:xfrm>
            <a:off x="0" y="981075"/>
            <a:ext cx="9180513" cy="5876925"/>
          </a:xfrm>
          <a:prstGeom prst="rect">
            <a:avLst/>
          </a:prstGeom>
          <a:solidFill>
            <a:srgbClr val="0F5494"/>
          </a:solidFill>
          <a:ln w="25400" algn="ctr">
            <a:solidFill>
              <a:srgbClr val="0F5494"/>
            </a:solidFill>
            <a:miter lim="800000"/>
            <a:headEnd/>
            <a:tailEnd/>
          </a:ln>
          <a:effectLst>
            <a:outerShdw dist="23000" dir="5400000" rotWithShape="0">
              <a:srgbClr val="000000">
                <a:alpha val="34999"/>
              </a:srgbClr>
            </a:outerShdw>
          </a:effectLst>
        </p:spPr>
        <p:txBody>
          <a:bodyPr anchor="ctr"/>
          <a:lstStyle/>
          <a:p>
            <a:pPr algn="ctr" defTabSz="457200" fontAlgn="auto">
              <a:spcBef>
                <a:spcPts val="0"/>
              </a:spcBef>
              <a:spcAft>
                <a:spcPts val="0"/>
              </a:spcAft>
              <a:defRPr/>
            </a:pPr>
            <a:endParaRPr lang="en-US" sz="1800">
              <a:solidFill>
                <a:schemeClr val="lt1"/>
              </a:solidFill>
              <a:latin typeface="+mn-lt"/>
            </a:endParaRPr>
          </a:p>
        </p:txBody>
      </p:sp>
      <p:pic>
        <p:nvPicPr>
          <p:cNvPr id="3086" name="Picture 6" descr="LOGO CE-EN-quadri.eps"/>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7638" y="258763"/>
            <a:ext cx="1436687" cy="99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4"/>
          <p:cNvSpPr>
            <a:spLocks noGrp="1" noChangeArrowheads="1"/>
          </p:cNvSpPr>
          <p:nvPr>
            <p:ph type="ctrTitle"/>
          </p:nvPr>
        </p:nvSpPr>
        <p:spPr>
          <a:xfrm>
            <a:off x="3995738" y="2565400"/>
            <a:ext cx="5040312" cy="790575"/>
          </a:xfrm>
        </p:spPr>
        <p:txBody>
          <a:bodyPr/>
          <a:lstStyle>
            <a:lvl1pPr marL="3175">
              <a:defRPr sz="7600">
                <a:solidFill>
                  <a:srgbClr val="FFD624"/>
                </a:solidFill>
              </a:defRPr>
            </a:lvl1pPr>
          </a:lstStyle>
          <a:p>
            <a:pPr lvl="0"/>
            <a:r>
              <a:rPr lang="en-US" altLang="en-US" noProof="0" smtClean="0"/>
              <a:t>Click to edit Master title style</a:t>
            </a:r>
            <a:endParaRPr lang="en-GB" altLang="en-US" noProof="0" smtClean="0"/>
          </a:p>
        </p:txBody>
      </p:sp>
      <p:sp>
        <p:nvSpPr>
          <p:cNvPr id="3077" name="Rectangle 5"/>
          <p:cNvSpPr>
            <a:spLocks noGrp="1" noChangeArrowheads="1"/>
          </p:cNvSpPr>
          <p:nvPr>
            <p:ph type="subTitle" idx="1"/>
          </p:nvPr>
        </p:nvSpPr>
        <p:spPr>
          <a:xfrm>
            <a:off x="611188" y="3716338"/>
            <a:ext cx="8532812" cy="1728787"/>
          </a:xfrm>
        </p:spPr>
        <p:txBody>
          <a:bodyPr/>
          <a:lstStyle>
            <a:lvl1pPr marL="0" indent="0">
              <a:buFontTx/>
              <a:buNone/>
              <a:defRPr sz="3000" b="1" i="0">
                <a:solidFill>
                  <a:schemeClr val="bg1"/>
                </a:solidFill>
              </a:defRPr>
            </a:lvl1pPr>
          </a:lstStyle>
          <a:p>
            <a:pPr lvl="0"/>
            <a:r>
              <a:rPr lang="en-US" altLang="en-US" noProof="0" smtClean="0"/>
              <a:t>Click to edit Master subtitle style</a:t>
            </a:r>
            <a:endParaRPr lang="en-GB" altLang="en-US" noProof="0" smtClean="0"/>
          </a:p>
        </p:txBody>
      </p:sp>
      <p:sp>
        <p:nvSpPr>
          <p:cNvPr id="3078" name="Rectangle 6"/>
          <p:cNvSpPr>
            <a:spLocks noGrp="1" noChangeArrowheads="1"/>
          </p:cNvSpPr>
          <p:nvPr>
            <p:ph type="dt" sz="half" idx="2"/>
          </p:nvPr>
        </p:nvSpPr>
        <p:spPr/>
        <p:txBody>
          <a:bodyPr/>
          <a:lstStyle>
            <a:lvl1pPr>
              <a:defRPr sz="1200" b="1">
                <a:solidFill>
                  <a:schemeClr val="bg1"/>
                </a:solidFill>
                <a:latin typeface="+mn-lt"/>
              </a:defRPr>
            </a:lvl1pPr>
          </a:lstStyle>
          <a:p>
            <a:r>
              <a:rPr lang="en-US" altLang="en-US" smtClean="0"/>
              <a:t>17/10/2016</a:t>
            </a:r>
            <a:endParaRPr lang="en-GB" altLang="en-US"/>
          </a:p>
        </p:txBody>
      </p:sp>
      <p:sp>
        <p:nvSpPr>
          <p:cNvPr id="3079" name="Rectangle 7"/>
          <p:cNvSpPr>
            <a:spLocks noGrp="1" noChangeArrowheads="1"/>
          </p:cNvSpPr>
          <p:nvPr>
            <p:ph type="ftr" sz="quarter" idx="3"/>
          </p:nvPr>
        </p:nvSpPr>
        <p:spPr/>
        <p:txBody>
          <a:bodyPr/>
          <a:lstStyle>
            <a:lvl1pPr>
              <a:defRPr>
                <a:solidFill>
                  <a:schemeClr val="bg1"/>
                </a:solidFill>
                <a:latin typeface="+mn-lt"/>
              </a:defRPr>
            </a:lvl1pPr>
          </a:lstStyle>
          <a:p>
            <a:endParaRPr lang="en-GB" altLang="en-US"/>
          </a:p>
        </p:txBody>
      </p:sp>
      <p:sp>
        <p:nvSpPr>
          <p:cNvPr id="3080" name="Rectangle 8"/>
          <p:cNvSpPr>
            <a:spLocks noGrp="1" noChangeArrowheads="1"/>
          </p:cNvSpPr>
          <p:nvPr>
            <p:ph type="sldNum" sz="quarter" idx="4"/>
          </p:nvPr>
        </p:nvSpPr>
        <p:spPr/>
        <p:txBody>
          <a:bodyPr/>
          <a:lstStyle>
            <a:lvl1pPr>
              <a:defRPr>
                <a:solidFill>
                  <a:schemeClr val="bg1"/>
                </a:solidFill>
                <a:latin typeface="+mn-lt"/>
              </a:defRPr>
            </a:lvl1pPr>
          </a:lstStyle>
          <a:p>
            <a:fld id="{12C63A35-B400-4A30-8BDF-731C2B2BE668}" type="slidenum">
              <a:rPr lang="en-GB" altLang="en-US"/>
              <a:pPr/>
              <a:t>‹#›</a:t>
            </a:fld>
            <a:endParaRPr lang="en-GB" altLang="en-US"/>
          </a:p>
        </p:txBody>
      </p:sp>
      <p:sp>
        <p:nvSpPr>
          <p:cNvPr id="7" name="Rectangle 6"/>
          <p:cNvSpPr/>
          <p:nvPr userDrawn="1"/>
        </p:nvSpPr>
        <p:spPr>
          <a:xfrm>
            <a:off x="4267200" y="6659563"/>
            <a:ext cx="611188" cy="215900"/>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r>
              <a:rPr lang="en-US" altLang="en-US" smtClean="0"/>
              <a:t>17/10/2016</a:t>
            </a:r>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7D913BB0-52EC-4E60-8646-63BDAC93990C}" type="slidenum">
              <a:rPr lang="en-GB" altLang="en-US"/>
              <a:pPr/>
              <a:t>‹#›</a:t>
            </a:fld>
            <a:endParaRPr lang="en-GB" altLang="en-US"/>
          </a:p>
        </p:txBody>
      </p:sp>
    </p:spTree>
    <p:extLst>
      <p:ext uri="{BB962C8B-B14F-4D97-AF65-F5344CB8AC3E}">
        <p14:creationId xmlns:p14="http://schemas.microsoft.com/office/powerpoint/2010/main" val="40810947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5113" y="1339850"/>
            <a:ext cx="2071687" cy="46815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1339850"/>
            <a:ext cx="6067425" cy="46815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r>
              <a:rPr lang="en-US" altLang="en-US" smtClean="0"/>
              <a:t>17/10/2016</a:t>
            </a:r>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CC41CFE7-3516-485C-80A3-6C25352F5EF1}" type="slidenum">
              <a:rPr lang="en-GB" altLang="en-US"/>
              <a:pPr/>
              <a:t>‹#›</a:t>
            </a:fld>
            <a:endParaRPr lang="en-GB" altLang="en-US"/>
          </a:p>
        </p:txBody>
      </p:sp>
    </p:spTree>
    <p:extLst>
      <p:ext uri="{BB962C8B-B14F-4D97-AF65-F5344CB8AC3E}">
        <p14:creationId xmlns:p14="http://schemas.microsoft.com/office/powerpoint/2010/main" val="12914217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r>
              <a:rPr lang="en-US" altLang="en-US" smtClean="0"/>
              <a:t>17/10/2016</a:t>
            </a:r>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86340556-845C-4602-9CCC-1362572B584C}" type="slidenum">
              <a:rPr lang="en-GB" altLang="en-US"/>
              <a:pPr/>
              <a:t>‹#›</a:t>
            </a:fld>
            <a:endParaRPr lang="en-GB" altLang="en-US"/>
          </a:p>
        </p:txBody>
      </p:sp>
    </p:spTree>
    <p:extLst>
      <p:ext uri="{BB962C8B-B14F-4D97-AF65-F5344CB8AC3E}">
        <p14:creationId xmlns:p14="http://schemas.microsoft.com/office/powerpoint/2010/main" val="36368670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r>
              <a:rPr lang="en-US" altLang="en-US" smtClean="0"/>
              <a:t>17/10/2016</a:t>
            </a:r>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893875BA-39D4-4B5F-816C-D558BCAAACA8}" type="slidenum">
              <a:rPr lang="en-GB" altLang="en-US"/>
              <a:pPr/>
              <a:t>‹#›</a:t>
            </a:fld>
            <a:endParaRPr lang="en-GB" altLang="en-US"/>
          </a:p>
        </p:txBody>
      </p:sp>
    </p:spTree>
    <p:extLst>
      <p:ext uri="{BB962C8B-B14F-4D97-AF65-F5344CB8AC3E}">
        <p14:creationId xmlns:p14="http://schemas.microsoft.com/office/powerpoint/2010/main" val="30571647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2492375"/>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2492375"/>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r>
              <a:rPr lang="en-US" altLang="en-US" smtClean="0"/>
              <a:t>17/10/2016</a:t>
            </a:r>
            <a:endParaRPr lang="en-GB" altLang="en-US"/>
          </a:p>
        </p:txBody>
      </p:sp>
      <p:sp>
        <p:nvSpPr>
          <p:cNvPr id="6" name="Footer Placeholder 5"/>
          <p:cNvSpPr>
            <a:spLocks noGrp="1"/>
          </p:cNvSpPr>
          <p:nvPr>
            <p:ph type="ftr" sz="quarter" idx="11"/>
          </p:nvPr>
        </p:nvSpPr>
        <p:spPr/>
        <p:txBody>
          <a:bodyPr/>
          <a:lstStyle>
            <a:lvl1pPr>
              <a:defRPr/>
            </a:lvl1pPr>
          </a:lstStyle>
          <a:p>
            <a:endParaRPr lang="en-GB" altLang="en-US"/>
          </a:p>
        </p:txBody>
      </p:sp>
      <p:sp>
        <p:nvSpPr>
          <p:cNvPr id="7" name="Slide Number Placeholder 6"/>
          <p:cNvSpPr>
            <a:spLocks noGrp="1"/>
          </p:cNvSpPr>
          <p:nvPr>
            <p:ph type="sldNum" sz="quarter" idx="12"/>
          </p:nvPr>
        </p:nvSpPr>
        <p:spPr/>
        <p:txBody>
          <a:bodyPr/>
          <a:lstStyle>
            <a:lvl1pPr>
              <a:defRPr/>
            </a:lvl1pPr>
          </a:lstStyle>
          <a:p>
            <a:fld id="{722AC4FB-EA2B-4E3A-A343-D244CB32BA7D}" type="slidenum">
              <a:rPr lang="en-GB" altLang="en-US"/>
              <a:pPr/>
              <a:t>‹#›</a:t>
            </a:fld>
            <a:endParaRPr lang="en-GB" altLang="en-US"/>
          </a:p>
        </p:txBody>
      </p:sp>
    </p:spTree>
    <p:extLst>
      <p:ext uri="{BB962C8B-B14F-4D97-AF65-F5344CB8AC3E}">
        <p14:creationId xmlns:p14="http://schemas.microsoft.com/office/powerpoint/2010/main" val="12958183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r>
              <a:rPr lang="en-US" altLang="en-US" smtClean="0"/>
              <a:t>17/10/2016</a:t>
            </a:r>
            <a:endParaRPr lang="en-GB" altLang="en-US"/>
          </a:p>
        </p:txBody>
      </p:sp>
      <p:sp>
        <p:nvSpPr>
          <p:cNvPr id="8" name="Footer Placeholder 7"/>
          <p:cNvSpPr>
            <a:spLocks noGrp="1"/>
          </p:cNvSpPr>
          <p:nvPr>
            <p:ph type="ftr" sz="quarter" idx="11"/>
          </p:nvPr>
        </p:nvSpPr>
        <p:spPr/>
        <p:txBody>
          <a:bodyPr/>
          <a:lstStyle>
            <a:lvl1pPr>
              <a:defRPr/>
            </a:lvl1pPr>
          </a:lstStyle>
          <a:p>
            <a:endParaRPr lang="en-GB" altLang="en-US"/>
          </a:p>
        </p:txBody>
      </p:sp>
      <p:sp>
        <p:nvSpPr>
          <p:cNvPr id="9" name="Slide Number Placeholder 8"/>
          <p:cNvSpPr>
            <a:spLocks noGrp="1"/>
          </p:cNvSpPr>
          <p:nvPr>
            <p:ph type="sldNum" sz="quarter" idx="12"/>
          </p:nvPr>
        </p:nvSpPr>
        <p:spPr/>
        <p:txBody>
          <a:bodyPr/>
          <a:lstStyle>
            <a:lvl1pPr>
              <a:defRPr/>
            </a:lvl1pPr>
          </a:lstStyle>
          <a:p>
            <a:fld id="{5D237842-50FB-415D-BED8-E108B06A711C}" type="slidenum">
              <a:rPr lang="en-GB" altLang="en-US"/>
              <a:pPr/>
              <a:t>‹#›</a:t>
            </a:fld>
            <a:endParaRPr lang="en-GB" altLang="en-US"/>
          </a:p>
        </p:txBody>
      </p:sp>
    </p:spTree>
    <p:extLst>
      <p:ext uri="{BB962C8B-B14F-4D97-AF65-F5344CB8AC3E}">
        <p14:creationId xmlns:p14="http://schemas.microsoft.com/office/powerpoint/2010/main" val="22371750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r>
              <a:rPr lang="en-US" altLang="en-US" smtClean="0"/>
              <a:t>17/10/2016</a:t>
            </a:r>
            <a:endParaRPr lang="en-GB" altLang="en-US"/>
          </a:p>
        </p:txBody>
      </p:sp>
      <p:sp>
        <p:nvSpPr>
          <p:cNvPr id="4" name="Footer Placeholder 3"/>
          <p:cNvSpPr>
            <a:spLocks noGrp="1"/>
          </p:cNvSpPr>
          <p:nvPr>
            <p:ph type="ftr" sz="quarter" idx="11"/>
          </p:nvPr>
        </p:nvSpPr>
        <p:spPr/>
        <p:txBody>
          <a:bodyPr/>
          <a:lstStyle>
            <a:lvl1pPr>
              <a:defRPr/>
            </a:lvl1pPr>
          </a:lstStyle>
          <a:p>
            <a:endParaRPr lang="en-GB" altLang="en-US"/>
          </a:p>
        </p:txBody>
      </p:sp>
      <p:sp>
        <p:nvSpPr>
          <p:cNvPr id="5" name="Slide Number Placeholder 4"/>
          <p:cNvSpPr>
            <a:spLocks noGrp="1"/>
          </p:cNvSpPr>
          <p:nvPr>
            <p:ph type="sldNum" sz="quarter" idx="12"/>
          </p:nvPr>
        </p:nvSpPr>
        <p:spPr/>
        <p:txBody>
          <a:bodyPr/>
          <a:lstStyle>
            <a:lvl1pPr>
              <a:defRPr/>
            </a:lvl1pPr>
          </a:lstStyle>
          <a:p>
            <a:fld id="{ED3159CF-67BD-4087-9337-6018B684BE09}" type="slidenum">
              <a:rPr lang="en-GB" altLang="en-US"/>
              <a:pPr/>
              <a:t>‹#›</a:t>
            </a:fld>
            <a:endParaRPr lang="en-GB" altLang="en-US"/>
          </a:p>
        </p:txBody>
      </p:sp>
    </p:spTree>
    <p:extLst>
      <p:ext uri="{BB962C8B-B14F-4D97-AF65-F5344CB8AC3E}">
        <p14:creationId xmlns:p14="http://schemas.microsoft.com/office/powerpoint/2010/main" val="1855215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altLang="en-US" smtClean="0"/>
              <a:t>17/10/2016</a:t>
            </a:r>
            <a:endParaRPr lang="en-GB" altLang="en-US"/>
          </a:p>
        </p:txBody>
      </p:sp>
      <p:sp>
        <p:nvSpPr>
          <p:cNvPr id="3" name="Footer Placeholder 2"/>
          <p:cNvSpPr>
            <a:spLocks noGrp="1"/>
          </p:cNvSpPr>
          <p:nvPr>
            <p:ph type="ftr" sz="quarter" idx="11"/>
          </p:nvPr>
        </p:nvSpPr>
        <p:spPr/>
        <p:txBody>
          <a:bodyPr/>
          <a:lstStyle>
            <a:lvl1pPr>
              <a:defRPr/>
            </a:lvl1pPr>
          </a:lstStyle>
          <a:p>
            <a:endParaRPr lang="en-GB" altLang="en-US"/>
          </a:p>
        </p:txBody>
      </p:sp>
      <p:sp>
        <p:nvSpPr>
          <p:cNvPr id="4" name="Slide Number Placeholder 3"/>
          <p:cNvSpPr>
            <a:spLocks noGrp="1"/>
          </p:cNvSpPr>
          <p:nvPr>
            <p:ph type="sldNum" sz="quarter" idx="12"/>
          </p:nvPr>
        </p:nvSpPr>
        <p:spPr/>
        <p:txBody>
          <a:bodyPr/>
          <a:lstStyle>
            <a:lvl1pPr>
              <a:defRPr/>
            </a:lvl1pPr>
          </a:lstStyle>
          <a:p>
            <a:fld id="{EB8308B1-4662-47C5-874F-3AED77B40B20}" type="slidenum">
              <a:rPr lang="en-GB" altLang="en-US"/>
              <a:pPr/>
              <a:t>‹#›</a:t>
            </a:fld>
            <a:endParaRPr lang="en-GB" altLang="en-US"/>
          </a:p>
        </p:txBody>
      </p:sp>
    </p:spTree>
    <p:extLst>
      <p:ext uri="{BB962C8B-B14F-4D97-AF65-F5344CB8AC3E}">
        <p14:creationId xmlns:p14="http://schemas.microsoft.com/office/powerpoint/2010/main" val="12034073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altLang="en-US" smtClean="0"/>
              <a:t>17/10/2016</a:t>
            </a:r>
            <a:endParaRPr lang="en-GB" altLang="en-US"/>
          </a:p>
        </p:txBody>
      </p:sp>
      <p:sp>
        <p:nvSpPr>
          <p:cNvPr id="6" name="Footer Placeholder 5"/>
          <p:cNvSpPr>
            <a:spLocks noGrp="1"/>
          </p:cNvSpPr>
          <p:nvPr>
            <p:ph type="ftr" sz="quarter" idx="11"/>
          </p:nvPr>
        </p:nvSpPr>
        <p:spPr/>
        <p:txBody>
          <a:bodyPr/>
          <a:lstStyle>
            <a:lvl1pPr>
              <a:defRPr/>
            </a:lvl1pPr>
          </a:lstStyle>
          <a:p>
            <a:endParaRPr lang="en-GB" altLang="en-US"/>
          </a:p>
        </p:txBody>
      </p:sp>
      <p:sp>
        <p:nvSpPr>
          <p:cNvPr id="7" name="Slide Number Placeholder 6"/>
          <p:cNvSpPr>
            <a:spLocks noGrp="1"/>
          </p:cNvSpPr>
          <p:nvPr>
            <p:ph type="sldNum" sz="quarter" idx="12"/>
          </p:nvPr>
        </p:nvSpPr>
        <p:spPr/>
        <p:txBody>
          <a:bodyPr/>
          <a:lstStyle>
            <a:lvl1pPr>
              <a:defRPr/>
            </a:lvl1pPr>
          </a:lstStyle>
          <a:p>
            <a:fld id="{B8C55CEA-5014-4BD7-AEFA-68669B4C461A}" type="slidenum">
              <a:rPr lang="en-GB" altLang="en-US"/>
              <a:pPr/>
              <a:t>‹#›</a:t>
            </a:fld>
            <a:endParaRPr lang="en-GB" altLang="en-US"/>
          </a:p>
        </p:txBody>
      </p:sp>
    </p:spTree>
    <p:extLst>
      <p:ext uri="{BB962C8B-B14F-4D97-AF65-F5344CB8AC3E}">
        <p14:creationId xmlns:p14="http://schemas.microsoft.com/office/powerpoint/2010/main" val="6655394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altLang="en-US" smtClean="0"/>
              <a:t>17/10/2016</a:t>
            </a:r>
            <a:endParaRPr lang="en-GB" altLang="en-US"/>
          </a:p>
        </p:txBody>
      </p:sp>
      <p:sp>
        <p:nvSpPr>
          <p:cNvPr id="6" name="Footer Placeholder 5"/>
          <p:cNvSpPr>
            <a:spLocks noGrp="1"/>
          </p:cNvSpPr>
          <p:nvPr>
            <p:ph type="ftr" sz="quarter" idx="11"/>
          </p:nvPr>
        </p:nvSpPr>
        <p:spPr/>
        <p:txBody>
          <a:bodyPr/>
          <a:lstStyle>
            <a:lvl1pPr>
              <a:defRPr/>
            </a:lvl1pPr>
          </a:lstStyle>
          <a:p>
            <a:endParaRPr lang="en-GB" altLang="en-US"/>
          </a:p>
        </p:txBody>
      </p:sp>
      <p:sp>
        <p:nvSpPr>
          <p:cNvPr id="7" name="Slide Number Placeholder 6"/>
          <p:cNvSpPr>
            <a:spLocks noGrp="1"/>
          </p:cNvSpPr>
          <p:nvPr>
            <p:ph type="sldNum" sz="quarter" idx="12"/>
          </p:nvPr>
        </p:nvSpPr>
        <p:spPr/>
        <p:txBody>
          <a:bodyPr/>
          <a:lstStyle>
            <a:lvl1pPr>
              <a:defRPr/>
            </a:lvl1pPr>
          </a:lstStyle>
          <a:p>
            <a:fld id="{7568FB14-7F62-4F6C-A134-C1B294905E91}" type="slidenum">
              <a:rPr lang="en-GB" altLang="en-US"/>
              <a:pPr/>
              <a:t>‹#›</a:t>
            </a:fld>
            <a:endParaRPr lang="en-GB" altLang="en-US"/>
          </a:p>
        </p:txBody>
      </p:sp>
    </p:spTree>
    <p:extLst>
      <p:ext uri="{BB962C8B-B14F-4D97-AF65-F5344CB8AC3E}">
        <p14:creationId xmlns:p14="http://schemas.microsoft.com/office/powerpoint/2010/main" val="2504320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95288" y="1339850"/>
            <a:ext cx="8229600"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smtClean="0"/>
              <a:t>Title</a:t>
            </a:r>
          </a:p>
        </p:txBody>
      </p:sp>
      <p:sp>
        <p:nvSpPr>
          <p:cNvPr id="1027" name="Rectangle 3"/>
          <p:cNvSpPr>
            <a:spLocks noGrp="1" noChangeArrowheads="1"/>
          </p:cNvSpPr>
          <p:nvPr>
            <p:ph type="body" idx="1"/>
          </p:nvPr>
        </p:nvSpPr>
        <p:spPr bwMode="auto">
          <a:xfrm>
            <a:off x="457200" y="2492375"/>
            <a:ext cx="8229600" cy="3529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BE" altLang="en-US" smtClean="0"/>
              <a:t>Second level</a:t>
            </a:r>
            <a:endParaRPr lang="en-GB" altLang="en-US" smtClean="0"/>
          </a:p>
          <a:p>
            <a:pPr lvl="1"/>
            <a:r>
              <a:rPr lang="en-GB" altLang="en-US" smtClean="0"/>
              <a:t>Third level</a:t>
            </a:r>
          </a:p>
          <a:p>
            <a:pPr lvl="2"/>
            <a:r>
              <a:rPr lang="en-GB" altLang="en-US" smtClean="0"/>
              <a:t>- Fourth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chemeClr val="tx1"/>
                </a:solidFill>
                <a:latin typeface="Arial" charset="0"/>
              </a:defRPr>
            </a:lvl1pPr>
          </a:lstStyle>
          <a:p>
            <a:r>
              <a:rPr lang="en-US" altLang="en-US" smtClean="0"/>
              <a:t>17/10/2016</a:t>
            </a:r>
            <a:endParaRPr lang="en-GB"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chemeClr val="tx1"/>
                </a:solidFill>
                <a:latin typeface="Arial" charset="0"/>
              </a:defRPr>
            </a:lvl1pPr>
          </a:lstStyle>
          <a:p>
            <a:endParaRPr lang="en-GB"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chemeClr val="tx1"/>
                </a:solidFill>
                <a:latin typeface="Arial" charset="0"/>
              </a:defRPr>
            </a:lvl1pPr>
          </a:lstStyle>
          <a:p>
            <a:fld id="{63728BB6-6D64-4FF9-A81C-9AFAEA605853}" type="slidenum">
              <a:rPr lang="en-GB" altLang="en-US"/>
              <a:pPr/>
              <a:t>‹#›</a:t>
            </a:fld>
            <a:endParaRPr lang="en-GB" altLang="en-US"/>
          </a:p>
        </p:txBody>
      </p:sp>
      <p:sp>
        <p:nvSpPr>
          <p:cNvPr id="15" name="Rectangle 14"/>
          <p:cNvSpPr/>
          <p:nvPr/>
        </p:nvSpPr>
        <p:spPr>
          <a:xfrm>
            <a:off x="0" y="0"/>
            <a:ext cx="9144000" cy="95726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a:p>
        </p:txBody>
      </p:sp>
      <p:sp>
        <p:nvSpPr>
          <p:cNvPr id="7" name="Rectangle 6"/>
          <p:cNvSpPr/>
          <p:nvPr/>
        </p:nvSpPr>
        <p:spPr>
          <a:xfrm>
            <a:off x="4262438" y="6659563"/>
            <a:ext cx="611187" cy="198437"/>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a:p>
        </p:txBody>
      </p:sp>
      <p:pic>
        <p:nvPicPr>
          <p:cNvPr id="1041" name="Picture 17" descr="LOGO CE_Vertical_EN_NEG_quadri_H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957638" y="258763"/>
            <a:ext cx="1436687" cy="1004887"/>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marL="358775" algn="l" rtl="0" eaLnBrk="1" fontAlgn="base" hangingPunct="1">
        <a:spcBef>
          <a:spcPct val="0"/>
        </a:spcBef>
        <a:spcAft>
          <a:spcPct val="0"/>
        </a:spcAft>
        <a:defRPr sz="3000" b="1">
          <a:solidFill>
            <a:srgbClr val="0F5494"/>
          </a:solidFill>
          <a:latin typeface="+mj-lt"/>
          <a:ea typeface="+mj-ea"/>
          <a:cs typeface="+mj-cs"/>
        </a:defRPr>
      </a:lvl1pPr>
      <a:lvl2pPr marL="358775" algn="l" rtl="0" eaLnBrk="1" fontAlgn="base" hangingPunct="1">
        <a:spcBef>
          <a:spcPct val="0"/>
        </a:spcBef>
        <a:spcAft>
          <a:spcPct val="0"/>
        </a:spcAft>
        <a:defRPr sz="3000" b="1">
          <a:solidFill>
            <a:srgbClr val="0F5494"/>
          </a:solidFill>
          <a:latin typeface="Verdana" pitchFamily="34" charset="0"/>
        </a:defRPr>
      </a:lvl2pPr>
      <a:lvl3pPr marL="358775" algn="l" rtl="0" eaLnBrk="1" fontAlgn="base" hangingPunct="1">
        <a:spcBef>
          <a:spcPct val="0"/>
        </a:spcBef>
        <a:spcAft>
          <a:spcPct val="0"/>
        </a:spcAft>
        <a:defRPr sz="3000" b="1">
          <a:solidFill>
            <a:srgbClr val="0F5494"/>
          </a:solidFill>
          <a:latin typeface="Verdana" pitchFamily="34" charset="0"/>
        </a:defRPr>
      </a:lvl3pPr>
      <a:lvl4pPr marL="358775" algn="l" rtl="0" eaLnBrk="1" fontAlgn="base" hangingPunct="1">
        <a:spcBef>
          <a:spcPct val="0"/>
        </a:spcBef>
        <a:spcAft>
          <a:spcPct val="0"/>
        </a:spcAft>
        <a:defRPr sz="3000" b="1">
          <a:solidFill>
            <a:srgbClr val="0F5494"/>
          </a:solidFill>
          <a:latin typeface="Verdana" pitchFamily="34" charset="0"/>
        </a:defRPr>
      </a:lvl4pPr>
      <a:lvl5pPr marL="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p:titleStyle>
    <p:bodyStyle>
      <a:lvl1pPr marL="342900" indent="-342900" algn="l" rtl="0" eaLnBrk="1" fontAlgn="base" hangingPunct="1">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1" fontAlgn="base" hangingPunct="1">
        <a:spcBef>
          <a:spcPct val="20000"/>
        </a:spcBef>
        <a:spcAft>
          <a:spcPct val="0"/>
        </a:spcAft>
        <a:buClr>
          <a:srgbClr val="009FBA"/>
        </a:buClr>
        <a:buChar char="•"/>
        <a:defRPr sz="2000" b="1">
          <a:solidFill>
            <a:srgbClr val="0F5494"/>
          </a:solidFill>
          <a:latin typeface="+mn-lt"/>
        </a:defRPr>
      </a:lvl2pPr>
      <a:lvl3pPr marL="1143000" indent="-228600" algn="l" rtl="0" eaLnBrk="1" fontAlgn="base" hangingPunct="1">
        <a:spcBef>
          <a:spcPct val="20000"/>
        </a:spcBef>
        <a:spcAft>
          <a:spcPct val="0"/>
        </a:spcAft>
        <a:defRPr sz="1400">
          <a:solidFill>
            <a:srgbClr val="0F5494"/>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Nikolaus.steininger@ec.europa.e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mailto:Dimitrios.savvidis@ec.europa.eu"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hyperlink" Target="mailto:Nikolaus.steininger@ec.europa.eu" TargetMode="External"/><Relationship Id="rId4" Type="http://schemas.openxmlformats.org/officeDocument/2006/relationships/hyperlink" Target="mailto:Tiziana.frongia@ec.europa.eu"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www.eea.europa.eu/data-and-maps/data/data-viewers/greenhouse-gases-viewer" TargetMode="Externa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package" Target="../embeddings/Microsoft_Word_Document1.doc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6" name="Rectangle 6"/>
          <p:cNvSpPr>
            <a:spLocks noGrp="1" noChangeArrowheads="1"/>
          </p:cNvSpPr>
          <p:nvPr>
            <p:ph type="subTitle" idx="1"/>
          </p:nvPr>
        </p:nvSpPr>
        <p:spPr>
          <a:xfrm>
            <a:off x="0" y="1772816"/>
            <a:ext cx="9144000" cy="4608512"/>
          </a:xfrm>
        </p:spPr>
        <p:txBody>
          <a:bodyPr/>
          <a:lstStyle/>
          <a:p>
            <a:pPr algn="ctr">
              <a:spcBef>
                <a:spcPts val="0"/>
              </a:spcBef>
            </a:pPr>
            <a:r>
              <a:rPr lang="en-GB" sz="2800" dirty="0">
                <a:solidFill>
                  <a:srgbClr val="FFFF00"/>
                </a:solidFill>
              </a:rPr>
              <a:t>EU policy objectives relating to a resource efficient, safe and environmentally friendly transport </a:t>
            </a:r>
            <a:r>
              <a:rPr lang="en-GB" sz="2800" dirty="0" smtClean="0">
                <a:solidFill>
                  <a:srgbClr val="FFFF00"/>
                </a:solidFill>
              </a:rPr>
              <a:t>network</a:t>
            </a:r>
            <a:endParaRPr lang="fr-BE" altLang="en-US" sz="2000" dirty="0" smtClean="0"/>
          </a:p>
          <a:p>
            <a:pPr algn="ctr">
              <a:spcBef>
                <a:spcPts val="0"/>
              </a:spcBef>
            </a:pPr>
            <a:endParaRPr lang="fr-BE" altLang="en-US" sz="2000" dirty="0"/>
          </a:p>
          <a:p>
            <a:pPr algn="ctr">
              <a:spcBef>
                <a:spcPts val="0"/>
              </a:spcBef>
            </a:pPr>
            <a:r>
              <a:rPr lang="fr-BE" altLang="en-US" sz="2200" dirty="0" smtClean="0"/>
              <a:t>IRU Report </a:t>
            </a:r>
            <a:r>
              <a:rPr lang="fr-BE" altLang="en-US" sz="2200" dirty="0" err="1" smtClean="0"/>
              <a:t>Launch</a:t>
            </a:r>
            <a:r>
              <a:rPr lang="fr-BE" altLang="en-US" sz="2200" dirty="0" smtClean="0"/>
              <a:t>: the commercial </a:t>
            </a:r>
            <a:r>
              <a:rPr lang="fr-BE" altLang="en-US" sz="2200" dirty="0" err="1" smtClean="0"/>
              <a:t>vehicle</a:t>
            </a:r>
            <a:r>
              <a:rPr lang="fr-BE" altLang="en-US" sz="2200" dirty="0" smtClean="0"/>
              <a:t> of the future</a:t>
            </a:r>
          </a:p>
          <a:p>
            <a:pPr algn="ctr"/>
            <a:endParaRPr lang="fr-BE" altLang="en-US" sz="1600" dirty="0" smtClean="0"/>
          </a:p>
          <a:p>
            <a:pPr algn="ctr"/>
            <a:endParaRPr lang="fr-BE" altLang="en-US" sz="1600" dirty="0"/>
          </a:p>
          <a:p>
            <a:pPr algn="ctr"/>
            <a:endParaRPr lang="fr-BE" altLang="en-US" sz="1600" dirty="0" smtClean="0"/>
          </a:p>
          <a:p>
            <a:pPr algn="ctr"/>
            <a:r>
              <a:rPr lang="fr-BE" altLang="en-US" sz="2200" dirty="0" smtClean="0"/>
              <a:t>DG CLIMA C4 - Road Transport Unit</a:t>
            </a:r>
          </a:p>
          <a:p>
            <a:pPr algn="ctr"/>
            <a:endParaRPr lang="fr-BE" altLang="en-US" sz="2200" dirty="0" smtClean="0"/>
          </a:p>
          <a:p>
            <a:pPr algn="ctr"/>
            <a:endParaRPr lang="fr-BE" altLang="en-US" sz="2000" dirty="0" smtClean="0">
              <a:hlinkClick r:id="rId3"/>
            </a:endParaRPr>
          </a:p>
          <a:p>
            <a:pPr algn="ctr"/>
            <a:endParaRPr lang="fr-BE" altLang="en-US" sz="2000" dirty="0">
              <a:hlinkClick r:id="rId3"/>
            </a:endParaRPr>
          </a:p>
          <a:p>
            <a:pPr algn="ctr"/>
            <a:endParaRPr lang="fr-BE" altLang="en-US" sz="1600" dirty="0" smtClean="0">
              <a:hlinkClick r:id="rId3"/>
            </a:endParaRPr>
          </a:p>
          <a:p>
            <a:pPr algn="ctr"/>
            <a:endParaRPr lang="fr-BE" altLang="en-US" sz="2000" dirty="0" smtClean="0"/>
          </a:p>
          <a:p>
            <a:pPr algn="ctr"/>
            <a:endParaRPr lang="en-GB" altLang="en-US" sz="20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323528" y="1196752"/>
            <a:ext cx="8624888" cy="936625"/>
          </a:xfrm>
        </p:spPr>
        <p:txBody>
          <a:bodyPr/>
          <a:lstStyle/>
          <a:p>
            <a:r>
              <a:rPr lang="en-US" altLang="en-US" sz="3600" dirty="0" smtClean="0"/>
              <a:t>Energy efficiency of trucks	</a:t>
            </a:r>
            <a:endParaRPr lang="en-US" altLang="en-US" sz="3600" dirty="0"/>
          </a:p>
        </p:txBody>
      </p:sp>
      <p:sp>
        <p:nvSpPr>
          <p:cNvPr id="83971" name="Rectangle 3"/>
          <p:cNvSpPr>
            <a:spLocks noGrp="1" noChangeArrowheads="1"/>
          </p:cNvSpPr>
          <p:nvPr>
            <p:ph type="body" idx="1"/>
          </p:nvPr>
        </p:nvSpPr>
        <p:spPr>
          <a:xfrm>
            <a:off x="107504" y="1988840"/>
            <a:ext cx="9036496" cy="4608512"/>
          </a:xfrm>
        </p:spPr>
        <p:txBody>
          <a:bodyPr/>
          <a:lstStyle/>
          <a:p>
            <a:pPr marL="0" indent="0">
              <a:spcBef>
                <a:spcPts val="0"/>
              </a:spcBef>
              <a:spcAft>
                <a:spcPts val="600"/>
              </a:spcAft>
              <a:buClr>
                <a:schemeClr val="accent1">
                  <a:lumMod val="75000"/>
                </a:schemeClr>
              </a:buClr>
              <a:buNone/>
            </a:pPr>
            <a:r>
              <a:rPr lang="en-US" altLang="en-US" sz="2200" i="0" u="sng" dirty="0" err="1" smtClean="0"/>
              <a:t>Directictive</a:t>
            </a:r>
            <a:r>
              <a:rPr lang="en-US" altLang="en-US" sz="2200" i="0" u="sng" dirty="0" smtClean="0"/>
              <a:t> 96/53 as amended by </a:t>
            </a:r>
            <a:r>
              <a:rPr lang="en-US" altLang="en-US" sz="2200" i="0" u="sng" dirty="0" err="1" smtClean="0"/>
              <a:t>Directiv</a:t>
            </a:r>
            <a:r>
              <a:rPr lang="en-US" altLang="en-US" sz="2200" i="0" u="sng" dirty="0" smtClean="0"/>
              <a:t> 2015/719 on weights &amp; dimensions of road vehicles in international traffic:</a:t>
            </a:r>
          </a:p>
          <a:p>
            <a:pPr>
              <a:spcBef>
                <a:spcPts val="0"/>
              </a:spcBef>
              <a:spcAft>
                <a:spcPts val="600"/>
              </a:spcAft>
              <a:buClr>
                <a:schemeClr val="accent1">
                  <a:lumMod val="75000"/>
                </a:schemeClr>
              </a:buClr>
              <a:buFont typeface="Arial" panose="020B0604020202020204" pitchFamily="34" charset="0"/>
              <a:buChar char="•"/>
            </a:pPr>
            <a:r>
              <a:rPr lang="en-GB" sz="2200" i="0" dirty="0"/>
              <a:t>R</a:t>
            </a:r>
            <a:r>
              <a:rPr lang="en-GB" sz="2200" i="0" dirty="0" smtClean="0"/>
              <a:t>etractable </a:t>
            </a:r>
            <a:r>
              <a:rPr lang="en-GB" sz="2200" i="0" dirty="0"/>
              <a:t>or foldable aerodynamic devices to the rear </a:t>
            </a:r>
            <a:r>
              <a:rPr lang="en-US" altLang="en-US" sz="2200" i="0" dirty="0" smtClean="0"/>
              <a:t> </a:t>
            </a:r>
          </a:p>
          <a:p>
            <a:pPr>
              <a:spcBef>
                <a:spcPts val="0"/>
              </a:spcBef>
              <a:spcAft>
                <a:spcPts val="600"/>
              </a:spcAft>
              <a:buClr>
                <a:schemeClr val="accent1">
                  <a:lumMod val="75000"/>
                </a:schemeClr>
              </a:buClr>
              <a:buFont typeface="Arial" panose="020B0604020202020204" pitchFamily="34" charset="0"/>
              <a:buChar char="•"/>
            </a:pPr>
            <a:r>
              <a:rPr lang="en-US" altLang="en-US" sz="2200" i="0" dirty="0" smtClean="0"/>
              <a:t>New (elongated) cab profiles	</a:t>
            </a:r>
          </a:p>
          <a:p>
            <a:pPr marL="0" indent="0">
              <a:spcBef>
                <a:spcPts val="0"/>
              </a:spcBef>
              <a:spcAft>
                <a:spcPts val="600"/>
              </a:spcAft>
              <a:buClr>
                <a:schemeClr val="accent1">
                  <a:lumMod val="75000"/>
                </a:schemeClr>
              </a:buClr>
              <a:buNone/>
            </a:pPr>
            <a:r>
              <a:rPr lang="en-US" altLang="en-US" sz="2200" i="0" dirty="0"/>
              <a:t>a</a:t>
            </a:r>
            <a:r>
              <a:rPr lang="en-US" altLang="en-US" sz="2200" i="0" dirty="0" smtClean="0"/>
              <a:t>re allowed, even if maximum length is exceeded </a:t>
            </a:r>
          </a:p>
          <a:p>
            <a:pPr marL="0" indent="0">
              <a:spcBef>
                <a:spcPts val="0"/>
              </a:spcBef>
              <a:spcAft>
                <a:spcPts val="600"/>
              </a:spcAft>
              <a:buClr>
                <a:schemeClr val="accent1">
                  <a:lumMod val="75000"/>
                </a:schemeClr>
              </a:buClr>
              <a:buNone/>
            </a:pPr>
            <a:r>
              <a:rPr lang="en-US" altLang="en-US" sz="2200" i="0" u="sng" dirty="0" smtClean="0"/>
              <a:t>Certain type approval requirements:</a:t>
            </a:r>
            <a:endParaRPr lang="en-US" altLang="en-US" i="0" u="sng" dirty="0" smtClean="0"/>
          </a:p>
          <a:p>
            <a:pPr>
              <a:spcBef>
                <a:spcPts val="0"/>
              </a:spcBef>
              <a:spcAft>
                <a:spcPts val="600"/>
              </a:spcAft>
              <a:buClr>
                <a:schemeClr val="accent1">
                  <a:lumMod val="75000"/>
                </a:schemeClr>
              </a:buClr>
              <a:buFont typeface="Arial" panose="020B0604020202020204" pitchFamily="34" charset="0"/>
              <a:buChar char="•"/>
            </a:pPr>
            <a:r>
              <a:rPr lang="en-US" altLang="en-US" sz="2200" i="0" dirty="0" smtClean="0"/>
              <a:t>Safety assessment (pedestrians/cyclists, collisions) </a:t>
            </a:r>
          </a:p>
          <a:p>
            <a:pPr>
              <a:spcBef>
                <a:spcPts val="0"/>
              </a:spcBef>
              <a:spcAft>
                <a:spcPts val="600"/>
              </a:spcAft>
              <a:buClr>
                <a:schemeClr val="accent1">
                  <a:lumMod val="75000"/>
                </a:schemeClr>
              </a:buClr>
              <a:buFont typeface="Arial" panose="020B0604020202020204" pitchFamily="34" charset="0"/>
              <a:buChar char="•"/>
            </a:pPr>
            <a:r>
              <a:rPr lang="en-US" altLang="en-US" sz="2200" i="0" dirty="0" smtClean="0"/>
              <a:t>Improved aerodynamic performance</a:t>
            </a:r>
          </a:p>
          <a:p>
            <a:pPr marL="0" indent="0">
              <a:spcBef>
                <a:spcPts val="0"/>
              </a:spcBef>
              <a:spcAft>
                <a:spcPts val="600"/>
              </a:spcAft>
              <a:buClr>
                <a:schemeClr val="accent1">
                  <a:lumMod val="75000"/>
                </a:schemeClr>
              </a:buClr>
              <a:buNone/>
            </a:pPr>
            <a:r>
              <a:rPr lang="en-US" altLang="en-US" sz="2200" i="0" dirty="0" smtClean="0"/>
              <a:t>To be specified in </a:t>
            </a:r>
            <a:r>
              <a:rPr lang="en-US" altLang="en-US" sz="2200" i="0" dirty="0" err="1" smtClean="0"/>
              <a:t>Comitology</a:t>
            </a:r>
            <a:r>
              <a:rPr lang="en-US" altLang="en-US" sz="2200" i="0" dirty="0" smtClean="0"/>
              <a:t> under General Safety Regulation 661/2009 =&gt; vote in TCMV scheduled for end 2017</a:t>
            </a:r>
            <a:r>
              <a:rPr lang="en-US" altLang="en-US" i="0" dirty="0"/>
              <a:t>	</a:t>
            </a:r>
          </a:p>
          <a:p>
            <a:pPr marL="0" indent="0">
              <a:spcBef>
                <a:spcPts val="0"/>
              </a:spcBef>
              <a:spcAft>
                <a:spcPts val="600"/>
              </a:spcAft>
              <a:buClr>
                <a:schemeClr val="accent1">
                  <a:lumMod val="75000"/>
                </a:schemeClr>
              </a:buClr>
              <a:buNone/>
            </a:pPr>
            <a:endParaRPr lang="en-US" altLang="en-US" sz="3000" i="0" dirty="0" smtClean="0"/>
          </a:p>
          <a:p>
            <a:pPr>
              <a:spcBef>
                <a:spcPts val="0"/>
              </a:spcBef>
              <a:spcAft>
                <a:spcPts val="600"/>
              </a:spcAft>
              <a:buClr>
                <a:schemeClr val="accent1">
                  <a:lumMod val="75000"/>
                </a:schemeClr>
              </a:buClr>
            </a:pPr>
            <a:endParaRPr lang="en-US" altLang="en-US" sz="3000" i="0" u="sng" dirty="0" smtClean="0"/>
          </a:p>
          <a:p>
            <a:pPr>
              <a:spcBef>
                <a:spcPts val="0"/>
              </a:spcBef>
              <a:spcAft>
                <a:spcPts val="600"/>
              </a:spcAft>
              <a:buClr>
                <a:schemeClr val="accent1">
                  <a:lumMod val="75000"/>
                </a:schemeClr>
              </a:buClr>
            </a:pPr>
            <a:endParaRPr lang="en-US" altLang="en-US" sz="3000" i="0" dirty="0"/>
          </a:p>
          <a:p>
            <a:pPr>
              <a:spcBef>
                <a:spcPts val="0"/>
              </a:spcBef>
              <a:spcAft>
                <a:spcPts val="600"/>
              </a:spcAft>
              <a:buClr>
                <a:schemeClr val="accent1">
                  <a:lumMod val="75000"/>
                </a:schemeClr>
              </a:buClr>
            </a:pPr>
            <a:endParaRPr lang="en-US" altLang="en-US" sz="3000" i="0" dirty="0" smtClean="0"/>
          </a:p>
          <a:p>
            <a:pPr>
              <a:spcBef>
                <a:spcPts val="0"/>
              </a:spcBef>
              <a:spcAft>
                <a:spcPts val="600"/>
              </a:spcAft>
              <a:buClr>
                <a:schemeClr val="accent1">
                  <a:lumMod val="75000"/>
                </a:schemeClr>
              </a:buClr>
            </a:pPr>
            <a:endParaRPr lang="en-US" altLang="en-US" sz="3000" i="0" dirty="0" smtClean="0"/>
          </a:p>
          <a:p>
            <a:pPr marL="0" indent="0">
              <a:spcBef>
                <a:spcPts val="0"/>
              </a:spcBef>
              <a:spcAft>
                <a:spcPts val="600"/>
              </a:spcAft>
              <a:buClr>
                <a:schemeClr val="accent1">
                  <a:lumMod val="75000"/>
                </a:schemeClr>
              </a:buClr>
              <a:buNone/>
            </a:pPr>
            <a:endParaRPr lang="en-US" altLang="en-US" sz="3000" b="1" i="0" u="sng" dirty="0" smtClean="0"/>
          </a:p>
          <a:p>
            <a:pPr marL="0" indent="0">
              <a:spcBef>
                <a:spcPts val="0"/>
              </a:spcBef>
              <a:spcAft>
                <a:spcPts val="0"/>
              </a:spcAft>
              <a:buClr>
                <a:srgbClr val="0F5494"/>
              </a:buClr>
              <a:buNone/>
            </a:pPr>
            <a:r>
              <a:rPr lang="en-US" altLang="en-US" sz="1800" i="0" dirty="0" smtClean="0"/>
              <a:t>  </a:t>
            </a:r>
          </a:p>
        </p:txBody>
      </p:sp>
      <p:sp>
        <p:nvSpPr>
          <p:cNvPr id="3" name="Slide Number Placeholder 2"/>
          <p:cNvSpPr>
            <a:spLocks noGrp="1"/>
          </p:cNvSpPr>
          <p:nvPr>
            <p:ph type="sldNum" sz="quarter" idx="12"/>
          </p:nvPr>
        </p:nvSpPr>
        <p:spPr/>
        <p:txBody>
          <a:bodyPr/>
          <a:lstStyle/>
          <a:p>
            <a:fld id="{86340556-845C-4602-9CCC-1362572B584C}" type="slidenum">
              <a:rPr lang="en-GB" altLang="en-US" smtClean="0"/>
              <a:pPr/>
              <a:t>10</a:t>
            </a:fld>
            <a:endParaRPr lang="en-GB" altLang="en-US"/>
          </a:p>
        </p:txBody>
      </p:sp>
    </p:spTree>
    <p:extLst>
      <p:ext uri="{BB962C8B-B14F-4D97-AF65-F5344CB8AC3E}">
        <p14:creationId xmlns:p14="http://schemas.microsoft.com/office/powerpoint/2010/main" val="8774254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80112" y="2348880"/>
            <a:ext cx="2900760" cy="936625"/>
          </a:xfrm>
        </p:spPr>
        <p:txBody>
          <a:bodyPr lIns="36000" rIns="36000"/>
          <a:lstStyle/>
          <a:p>
            <a:pPr algn="ctr"/>
            <a:r>
              <a:rPr lang="fr-BE" sz="2000" b="0" dirty="0" smtClean="0"/>
              <a:t>"</a:t>
            </a:r>
            <a:r>
              <a:rPr lang="fr-BE" sz="2000" b="0" dirty="0" err="1" smtClean="0"/>
              <a:t>Typical</a:t>
            </a:r>
            <a:r>
              <a:rPr lang="fr-BE" sz="2000" b="0" dirty="0" smtClean="0"/>
              <a:t>" European truck of the future</a:t>
            </a:r>
            <a:br>
              <a:rPr lang="fr-BE" sz="2000" b="0" dirty="0" smtClean="0"/>
            </a:br>
            <a:r>
              <a:rPr lang="fr-BE" sz="2000" b="0" dirty="0" smtClean="0"/>
              <a:t>(</a:t>
            </a:r>
            <a:r>
              <a:rPr lang="fr-BE" sz="1600" b="0" dirty="0" smtClean="0"/>
              <a:t>Copyright T&amp;E)</a:t>
            </a:r>
            <a:endParaRPr lang="en-GB" sz="1600" b="0" dirty="0"/>
          </a:p>
        </p:txBody>
      </p:sp>
      <p:sp>
        <p:nvSpPr>
          <p:cNvPr id="4" name="Slide Number Placeholder 3"/>
          <p:cNvSpPr>
            <a:spLocks noGrp="1"/>
          </p:cNvSpPr>
          <p:nvPr>
            <p:ph type="sldNum" sz="quarter" idx="12"/>
          </p:nvPr>
        </p:nvSpPr>
        <p:spPr/>
        <p:txBody>
          <a:bodyPr/>
          <a:lstStyle/>
          <a:p>
            <a:fld id="{86340556-845C-4602-9CCC-1362572B584C}" type="slidenum">
              <a:rPr lang="en-GB" altLang="en-US" smtClean="0"/>
              <a:pPr/>
              <a:t>11</a:t>
            </a:fld>
            <a:endParaRPr lang="en-GB" altLang="en-US"/>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7504" y="2348880"/>
            <a:ext cx="5688632" cy="41818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0112" y="3933055"/>
            <a:ext cx="3476358" cy="25898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576" y="1162560"/>
            <a:ext cx="8626475" cy="1023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61659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200626" y="1481998"/>
            <a:ext cx="9056936" cy="720080"/>
          </a:xfrm>
        </p:spPr>
        <p:txBody>
          <a:bodyPr/>
          <a:lstStyle/>
          <a:p>
            <a:r>
              <a:rPr lang="en-US" altLang="en-US" sz="3600" dirty="0" smtClean="0"/>
              <a:t>New forms of road transport		</a:t>
            </a:r>
            <a:endParaRPr lang="en-US" altLang="en-US" sz="3600" dirty="0"/>
          </a:p>
        </p:txBody>
      </p:sp>
      <p:sp>
        <p:nvSpPr>
          <p:cNvPr id="83971" name="Rectangle 3"/>
          <p:cNvSpPr>
            <a:spLocks noGrp="1" noChangeArrowheads="1"/>
          </p:cNvSpPr>
          <p:nvPr>
            <p:ph type="body" idx="1"/>
          </p:nvPr>
        </p:nvSpPr>
        <p:spPr>
          <a:xfrm>
            <a:off x="107504" y="1988840"/>
            <a:ext cx="9036496" cy="4608512"/>
          </a:xfrm>
        </p:spPr>
        <p:txBody>
          <a:bodyPr/>
          <a:lstStyle/>
          <a:p>
            <a:pPr marL="0" indent="0">
              <a:spcBef>
                <a:spcPts val="0"/>
              </a:spcBef>
              <a:spcAft>
                <a:spcPts val="600"/>
              </a:spcAft>
              <a:buClr>
                <a:schemeClr val="accent1">
                  <a:lumMod val="75000"/>
                </a:schemeClr>
              </a:buClr>
              <a:buNone/>
            </a:pPr>
            <a:endParaRPr lang="fr-BE" altLang="en-US" sz="2800" i="0" u="sng" dirty="0" smtClean="0"/>
          </a:p>
          <a:p>
            <a:pPr>
              <a:spcBef>
                <a:spcPts val="0"/>
              </a:spcBef>
              <a:spcAft>
                <a:spcPts val="600"/>
              </a:spcAft>
              <a:buClr>
                <a:schemeClr val="accent1">
                  <a:lumMod val="75000"/>
                </a:schemeClr>
              </a:buClr>
            </a:pPr>
            <a:endParaRPr lang="fr-BE" altLang="en-US" sz="2800" i="0" dirty="0" smtClean="0"/>
          </a:p>
          <a:p>
            <a:pPr>
              <a:spcBef>
                <a:spcPts val="0"/>
              </a:spcBef>
              <a:spcAft>
                <a:spcPts val="600"/>
              </a:spcAft>
              <a:buClr>
                <a:schemeClr val="accent1">
                  <a:lumMod val="75000"/>
                </a:schemeClr>
              </a:buClr>
            </a:pPr>
            <a:endParaRPr lang="en-US" altLang="en-US" sz="3000" i="0" dirty="0" smtClean="0"/>
          </a:p>
          <a:p>
            <a:pPr>
              <a:spcBef>
                <a:spcPts val="0"/>
              </a:spcBef>
              <a:spcAft>
                <a:spcPts val="600"/>
              </a:spcAft>
              <a:buClr>
                <a:schemeClr val="accent1">
                  <a:lumMod val="75000"/>
                </a:schemeClr>
              </a:buClr>
            </a:pPr>
            <a:endParaRPr lang="en-US" altLang="en-US" sz="3000" i="0" dirty="0"/>
          </a:p>
          <a:p>
            <a:pPr marL="0" indent="0">
              <a:spcBef>
                <a:spcPts val="0"/>
              </a:spcBef>
              <a:spcAft>
                <a:spcPts val="600"/>
              </a:spcAft>
              <a:buClr>
                <a:schemeClr val="accent1">
                  <a:lumMod val="75000"/>
                </a:schemeClr>
              </a:buClr>
              <a:buNone/>
            </a:pPr>
            <a:endParaRPr lang="en-US" altLang="en-US" sz="2000" i="0" u="sng" dirty="0" smtClean="0"/>
          </a:p>
          <a:p>
            <a:pPr marL="0" indent="0">
              <a:spcBef>
                <a:spcPts val="0"/>
              </a:spcBef>
              <a:spcAft>
                <a:spcPts val="600"/>
              </a:spcAft>
              <a:buClr>
                <a:schemeClr val="accent1">
                  <a:lumMod val="75000"/>
                </a:schemeClr>
              </a:buClr>
              <a:buNone/>
            </a:pPr>
            <a:endParaRPr lang="en-US" altLang="en-US" sz="3000" b="1" i="0" u="sng" dirty="0" smtClean="0"/>
          </a:p>
          <a:p>
            <a:pPr marL="0" indent="0">
              <a:spcBef>
                <a:spcPts val="0"/>
              </a:spcBef>
              <a:spcAft>
                <a:spcPts val="0"/>
              </a:spcAft>
              <a:buClr>
                <a:srgbClr val="0F5494"/>
              </a:buClr>
              <a:buNone/>
            </a:pPr>
            <a:r>
              <a:rPr lang="en-US" altLang="en-US" sz="1800" i="0" dirty="0" smtClean="0"/>
              <a:t>  </a:t>
            </a:r>
          </a:p>
        </p:txBody>
      </p:sp>
      <p:sp>
        <p:nvSpPr>
          <p:cNvPr id="3" name="Slide Number Placeholder 2"/>
          <p:cNvSpPr>
            <a:spLocks noGrp="1"/>
          </p:cNvSpPr>
          <p:nvPr>
            <p:ph type="sldNum" sz="quarter" idx="12"/>
          </p:nvPr>
        </p:nvSpPr>
        <p:spPr/>
        <p:txBody>
          <a:bodyPr/>
          <a:lstStyle/>
          <a:p>
            <a:fld id="{86340556-845C-4602-9CCC-1362572B584C}" type="slidenum">
              <a:rPr lang="en-GB" altLang="en-US" smtClean="0"/>
              <a:pPr/>
              <a:t>12</a:t>
            </a:fld>
            <a:endParaRPr lang="en-GB" altLang="en-US"/>
          </a:p>
        </p:txBody>
      </p:sp>
      <p:sp>
        <p:nvSpPr>
          <p:cNvPr id="2" name="TextBox 1"/>
          <p:cNvSpPr txBox="1"/>
          <p:nvPr/>
        </p:nvSpPr>
        <p:spPr>
          <a:xfrm>
            <a:off x="4729094" y="2204864"/>
            <a:ext cx="4261103" cy="1754326"/>
          </a:xfrm>
          <a:prstGeom prst="rect">
            <a:avLst/>
          </a:prstGeom>
          <a:noFill/>
        </p:spPr>
        <p:txBody>
          <a:bodyPr wrap="square" rtlCol="0">
            <a:spAutoFit/>
          </a:bodyPr>
          <a:lstStyle/>
          <a:p>
            <a:r>
              <a:rPr lang="fr-BE" sz="1800" u="sng" dirty="0" err="1" smtClean="0"/>
              <a:t>Platooning</a:t>
            </a:r>
            <a:r>
              <a:rPr lang="fr-BE" sz="1800" u="sng" dirty="0" smtClean="0"/>
              <a:t> &amp; </a:t>
            </a:r>
            <a:r>
              <a:rPr lang="fr-BE" sz="1800" u="sng" dirty="0" err="1" smtClean="0"/>
              <a:t>autonomous</a:t>
            </a:r>
            <a:r>
              <a:rPr lang="fr-BE" sz="1800" u="sng" dirty="0" smtClean="0"/>
              <a:t> </a:t>
            </a:r>
            <a:r>
              <a:rPr lang="fr-BE" sz="1800" u="sng" dirty="0" err="1" smtClean="0"/>
              <a:t>driving</a:t>
            </a:r>
            <a:r>
              <a:rPr lang="fr-BE" sz="1800" dirty="0" smtClean="0"/>
              <a:t>: </a:t>
            </a:r>
            <a:r>
              <a:rPr lang="fr-BE" sz="1800" dirty="0" err="1" smtClean="0"/>
              <a:t>only</a:t>
            </a:r>
            <a:r>
              <a:rPr lang="fr-BE" sz="1800" dirty="0" smtClean="0"/>
              <a:t> the first and last truck </a:t>
            </a:r>
            <a:r>
              <a:rPr lang="fr-BE" sz="1800" dirty="0" err="1" smtClean="0"/>
              <a:t>experience</a:t>
            </a:r>
            <a:r>
              <a:rPr lang="fr-BE" sz="1800" dirty="0" smtClean="0"/>
              <a:t> large air drag forces. </a:t>
            </a:r>
          </a:p>
          <a:p>
            <a:r>
              <a:rPr lang="fr-BE" sz="1800" dirty="0" smtClean="0"/>
              <a:t>Fuel </a:t>
            </a:r>
            <a:r>
              <a:rPr lang="fr-BE" sz="1800" dirty="0" err="1" smtClean="0"/>
              <a:t>savings</a:t>
            </a:r>
            <a:r>
              <a:rPr lang="fr-BE" sz="1800" dirty="0" smtClean="0"/>
              <a:t> up to 15% are </a:t>
            </a:r>
            <a:r>
              <a:rPr lang="fr-BE" sz="1800" dirty="0" err="1" smtClean="0"/>
              <a:t>discussed</a:t>
            </a:r>
            <a:r>
              <a:rPr lang="fr-BE" sz="1800" dirty="0" smtClean="0"/>
              <a:t>. Can </a:t>
            </a:r>
            <a:r>
              <a:rPr lang="fr-BE" sz="1800" dirty="0" err="1" smtClean="0"/>
              <a:t>improve</a:t>
            </a:r>
            <a:r>
              <a:rPr lang="fr-BE" sz="1800" dirty="0" smtClean="0"/>
              <a:t> </a:t>
            </a:r>
            <a:r>
              <a:rPr lang="fr-BE" sz="1800" dirty="0" err="1" smtClean="0"/>
              <a:t>safety</a:t>
            </a:r>
            <a:r>
              <a:rPr lang="fr-BE" sz="1800" dirty="0" smtClean="0"/>
              <a:t> and </a:t>
            </a:r>
            <a:r>
              <a:rPr lang="fr-BE" sz="1800" dirty="0" err="1" smtClean="0"/>
              <a:t>reduce</a:t>
            </a:r>
            <a:r>
              <a:rPr lang="fr-BE" sz="1800" dirty="0" smtClean="0"/>
              <a:t> </a:t>
            </a:r>
            <a:r>
              <a:rPr lang="fr-BE" sz="1800" dirty="0" err="1" smtClean="0"/>
              <a:t>traffic</a:t>
            </a:r>
            <a:r>
              <a:rPr lang="fr-BE" sz="1800" dirty="0" smtClean="0"/>
              <a:t> </a:t>
            </a:r>
            <a:r>
              <a:rPr lang="fr-BE" sz="1800" dirty="0" err="1" smtClean="0"/>
              <a:t>jams</a:t>
            </a:r>
            <a:r>
              <a:rPr lang="fr-BE" sz="1800" dirty="0" smtClean="0"/>
              <a:t>. </a:t>
            </a:r>
            <a:endParaRPr lang="en-GB" sz="1800" dirty="0"/>
          </a:p>
        </p:txBody>
      </p:sp>
      <p:sp>
        <p:nvSpPr>
          <p:cNvPr id="4" name="TextBox 3"/>
          <p:cNvSpPr txBox="1"/>
          <p:nvPr/>
        </p:nvSpPr>
        <p:spPr>
          <a:xfrm>
            <a:off x="307974" y="4222373"/>
            <a:ext cx="4421119" cy="2585323"/>
          </a:xfrm>
          <a:prstGeom prst="rect">
            <a:avLst/>
          </a:prstGeom>
          <a:noFill/>
        </p:spPr>
        <p:txBody>
          <a:bodyPr wrap="square" rtlCol="0">
            <a:spAutoFit/>
          </a:bodyPr>
          <a:lstStyle/>
          <a:p>
            <a:r>
              <a:rPr lang="en-US" altLang="en-US" sz="1800" u="sng" dirty="0"/>
              <a:t>Mega &amp; EMS trucks:</a:t>
            </a:r>
            <a:r>
              <a:rPr lang="en-US" altLang="en-US" sz="1800" dirty="0"/>
              <a:t> </a:t>
            </a:r>
            <a:endParaRPr lang="en-US" altLang="en-US" sz="1800" dirty="0" smtClean="0"/>
          </a:p>
          <a:p>
            <a:r>
              <a:rPr lang="en-US" altLang="en-US" sz="1800" dirty="0" smtClean="0"/>
              <a:t>length &gt; 18,75 m or </a:t>
            </a:r>
          </a:p>
          <a:p>
            <a:r>
              <a:rPr lang="en-US" altLang="en-US" sz="1800" dirty="0" smtClean="0"/>
              <a:t>gross vehicle weight &gt; 40 t. </a:t>
            </a:r>
          </a:p>
          <a:p>
            <a:r>
              <a:rPr lang="en-US" altLang="en-US" sz="1800" dirty="0" smtClean="0"/>
              <a:t>Significant fuel savings, but issues with safety, infrastructure logistics and wear. </a:t>
            </a:r>
            <a:r>
              <a:rPr lang="en-US" sz="1800" dirty="0" smtClean="0"/>
              <a:t>Currently national registration possible in some Member States, future cross-border traffic to be decided on EU level.</a:t>
            </a:r>
            <a:endParaRPr lang="en-GB" sz="1800" dirty="0"/>
          </a:p>
        </p:txBody>
      </p:sp>
      <p:sp>
        <p:nvSpPr>
          <p:cNvPr id="5" name="AutoShape 6" descr="Bildergebnis für platooning"/>
          <p:cNvSpPr>
            <a:spLocks noChangeAspect="1" noChangeArrowheads="1"/>
          </p:cNvSpPr>
          <p:nvPr/>
        </p:nvSpPr>
        <p:spPr bwMode="auto">
          <a:xfrm>
            <a:off x="155575" y="-2384425"/>
            <a:ext cx="11353800" cy="49720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9" descr="Bildergebnis für platooning"/>
          <p:cNvSpPr>
            <a:spLocks noChangeAspect="1" noChangeArrowheads="1"/>
          </p:cNvSpPr>
          <p:nvPr/>
        </p:nvSpPr>
        <p:spPr bwMode="auto">
          <a:xfrm>
            <a:off x="307975" y="-2232025"/>
            <a:ext cx="11353800" cy="49720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11" descr="Bildergebnis für platooning"/>
          <p:cNvSpPr>
            <a:spLocks noChangeAspect="1" noChangeArrowheads="1"/>
          </p:cNvSpPr>
          <p:nvPr/>
        </p:nvSpPr>
        <p:spPr bwMode="auto">
          <a:xfrm>
            <a:off x="460375" y="-2079625"/>
            <a:ext cx="11353800" cy="49720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5132" name="Picture 1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4090" y="2222422"/>
            <a:ext cx="4225330" cy="18485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33"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0032" y="4156921"/>
            <a:ext cx="3799813" cy="21278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478542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0" y="1484784"/>
            <a:ext cx="9056936" cy="720080"/>
          </a:xfrm>
        </p:spPr>
        <p:txBody>
          <a:bodyPr/>
          <a:lstStyle/>
          <a:p>
            <a:r>
              <a:rPr lang="en-US" altLang="en-US" sz="3600" dirty="0" smtClean="0"/>
              <a:t>Towards carbon-free transport	</a:t>
            </a:r>
            <a:endParaRPr lang="en-US" altLang="en-US" sz="3600" dirty="0"/>
          </a:p>
        </p:txBody>
      </p:sp>
      <p:sp>
        <p:nvSpPr>
          <p:cNvPr id="83971" name="Rectangle 3"/>
          <p:cNvSpPr>
            <a:spLocks noGrp="1" noChangeArrowheads="1"/>
          </p:cNvSpPr>
          <p:nvPr>
            <p:ph type="body" idx="1"/>
          </p:nvPr>
        </p:nvSpPr>
        <p:spPr>
          <a:xfrm>
            <a:off x="33139" y="1772816"/>
            <a:ext cx="9036496" cy="4608512"/>
          </a:xfrm>
        </p:spPr>
        <p:txBody>
          <a:bodyPr/>
          <a:lstStyle/>
          <a:p>
            <a:pPr marL="0" indent="0">
              <a:spcBef>
                <a:spcPts val="0"/>
              </a:spcBef>
              <a:spcAft>
                <a:spcPts val="600"/>
              </a:spcAft>
              <a:buClr>
                <a:schemeClr val="accent1">
                  <a:lumMod val="75000"/>
                </a:schemeClr>
              </a:buClr>
              <a:buNone/>
            </a:pPr>
            <a:endParaRPr lang="fr-BE" altLang="en-US" sz="2800" i="0" u="sng" dirty="0" smtClean="0"/>
          </a:p>
          <a:p>
            <a:pPr>
              <a:spcBef>
                <a:spcPts val="0"/>
              </a:spcBef>
              <a:spcAft>
                <a:spcPts val="600"/>
              </a:spcAft>
              <a:buClr>
                <a:schemeClr val="accent1">
                  <a:lumMod val="75000"/>
                </a:schemeClr>
              </a:buClr>
            </a:pPr>
            <a:r>
              <a:rPr lang="fr-BE" altLang="en-US" sz="2800" i="0" dirty="0" err="1" smtClean="0"/>
              <a:t>Renewable</a:t>
            </a:r>
            <a:r>
              <a:rPr lang="fr-BE" altLang="en-US" sz="2800" i="0" dirty="0" smtClean="0"/>
              <a:t> fuels (bio &amp; </a:t>
            </a:r>
            <a:r>
              <a:rPr lang="fr-BE" altLang="en-US" sz="2800" i="0" dirty="0" err="1" smtClean="0"/>
              <a:t>synthetic</a:t>
            </a:r>
            <a:r>
              <a:rPr lang="fr-BE" altLang="en-US" sz="2800" i="0" dirty="0" smtClean="0"/>
              <a:t>)</a:t>
            </a:r>
          </a:p>
          <a:p>
            <a:pPr>
              <a:spcBef>
                <a:spcPts val="0"/>
              </a:spcBef>
              <a:spcAft>
                <a:spcPts val="600"/>
              </a:spcAft>
              <a:buClr>
                <a:schemeClr val="accent1">
                  <a:lumMod val="75000"/>
                </a:schemeClr>
              </a:buClr>
            </a:pPr>
            <a:endParaRPr lang="fr-BE" altLang="en-US" sz="2800" i="0" dirty="0"/>
          </a:p>
          <a:p>
            <a:pPr>
              <a:spcBef>
                <a:spcPts val="0"/>
              </a:spcBef>
              <a:spcAft>
                <a:spcPts val="600"/>
              </a:spcAft>
              <a:buClr>
                <a:schemeClr val="accent1">
                  <a:lumMod val="75000"/>
                </a:schemeClr>
              </a:buClr>
            </a:pPr>
            <a:r>
              <a:rPr lang="fr-BE" altLang="en-US" sz="2800" i="0" dirty="0" err="1" smtClean="0"/>
              <a:t>Hydrogen</a:t>
            </a:r>
            <a:r>
              <a:rPr lang="fr-BE" altLang="en-US" sz="2800" i="0" dirty="0" smtClean="0"/>
              <a:t> / fuel </a:t>
            </a:r>
            <a:r>
              <a:rPr lang="fr-BE" altLang="en-US" sz="2800" i="0" dirty="0" err="1" smtClean="0"/>
              <a:t>cells</a:t>
            </a:r>
            <a:endParaRPr lang="fr-BE" altLang="en-US" sz="2800" i="0" dirty="0" smtClean="0"/>
          </a:p>
          <a:p>
            <a:pPr>
              <a:spcBef>
                <a:spcPts val="0"/>
              </a:spcBef>
              <a:spcAft>
                <a:spcPts val="600"/>
              </a:spcAft>
              <a:buClr>
                <a:schemeClr val="accent1">
                  <a:lumMod val="75000"/>
                </a:schemeClr>
              </a:buClr>
            </a:pPr>
            <a:endParaRPr lang="fr-BE" altLang="en-US" sz="2800" i="0" dirty="0"/>
          </a:p>
          <a:p>
            <a:pPr>
              <a:spcBef>
                <a:spcPts val="0"/>
              </a:spcBef>
              <a:spcAft>
                <a:spcPts val="600"/>
              </a:spcAft>
              <a:buClr>
                <a:schemeClr val="accent1">
                  <a:lumMod val="75000"/>
                </a:schemeClr>
              </a:buClr>
            </a:pPr>
            <a:r>
              <a:rPr lang="fr-BE" altLang="en-US" sz="2800" i="0" dirty="0" smtClean="0"/>
              <a:t>Electrification</a:t>
            </a:r>
          </a:p>
          <a:p>
            <a:pPr>
              <a:spcBef>
                <a:spcPts val="0"/>
              </a:spcBef>
              <a:spcAft>
                <a:spcPts val="600"/>
              </a:spcAft>
              <a:buClr>
                <a:schemeClr val="accent1">
                  <a:lumMod val="75000"/>
                </a:schemeClr>
              </a:buClr>
            </a:pPr>
            <a:endParaRPr lang="fr-BE" altLang="en-US" sz="2800" i="0" dirty="0"/>
          </a:p>
          <a:p>
            <a:pPr>
              <a:spcBef>
                <a:spcPts val="0"/>
              </a:spcBef>
              <a:spcAft>
                <a:spcPts val="600"/>
              </a:spcAft>
              <a:buClr>
                <a:schemeClr val="accent1">
                  <a:lumMod val="75000"/>
                </a:schemeClr>
              </a:buClr>
            </a:pPr>
            <a:r>
              <a:rPr lang="fr-BE" altLang="en-US" sz="2800" i="0" dirty="0" err="1" smtClean="0"/>
              <a:t>Prefer</a:t>
            </a:r>
            <a:r>
              <a:rPr lang="fr-BE" altLang="en-US" sz="2800" i="0" dirty="0" smtClean="0"/>
              <a:t> transport by </a:t>
            </a:r>
            <a:r>
              <a:rPr lang="fr-BE" altLang="en-US" sz="2800" i="0" dirty="0" err="1" smtClean="0"/>
              <a:t>railway</a:t>
            </a:r>
            <a:r>
              <a:rPr lang="fr-BE" altLang="en-US" sz="2800" i="0" dirty="0" smtClean="0"/>
              <a:t> </a:t>
            </a:r>
            <a:r>
              <a:rPr lang="fr-BE" altLang="en-US" sz="2800" i="0" dirty="0" err="1" smtClean="0"/>
              <a:t>where</a:t>
            </a:r>
            <a:r>
              <a:rPr lang="fr-BE" altLang="en-US" sz="2800" i="0" dirty="0" smtClean="0"/>
              <a:t> possible, </a:t>
            </a:r>
            <a:r>
              <a:rPr lang="fr-BE" altLang="en-US" sz="2800" i="0" dirty="0" err="1" smtClean="0"/>
              <a:t>adapt</a:t>
            </a:r>
            <a:r>
              <a:rPr lang="fr-BE" altLang="en-US" sz="2800" i="0" dirty="0" smtClean="0"/>
              <a:t> infrastructure &amp; </a:t>
            </a:r>
            <a:r>
              <a:rPr lang="fr-BE" altLang="en-US" sz="2800" i="0" dirty="0" err="1" smtClean="0"/>
              <a:t>logistics</a:t>
            </a:r>
            <a:endParaRPr lang="fr-BE" altLang="en-US" sz="2800" i="0" dirty="0" smtClean="0"/>
          </a:p>
          <a:p>
            <a:pPr>
              <a:spcBef>
                <a:spcPts val="0"/>
              </a:spcBef>
              <a:spcAft>
                <a:spcPts val="600"/>
              </a:spcAft>
              <a:buClr>
                <a:schemeClr val="accent1">
                  <a:lumMod val="75000"/>
                </a:schemeClr>
              </a:buClr>
            </a:pPr>
            <a:endParaRPr lang="fr-BE" altLang="en-US" sz="2800" i="0" dirty="0" smtClean="0"/>
          </a:p>
          <a:p>
            <a:pPr>
              <a:spcBef>
                <a:spcPts val="0"/>
              </a:spcBef>
              <a:spcAft>
                <a:spcPts val="600"/>
              </a:spcAft>
              <a:buClr>
                <a:schemeClr val="accent1">
                  <a:lumMod val="75000"/>
                </a:schemeClr>
              </a:buClr>
            </a:pPr>
            <a:endParaRPr lang="fr-BE" altLang="en-US" sz="2800" i="0" dirty="0" smtClean="0"/>
          </a:p>
          <a:p>
            <a:pPr>
              <a:spcBef>
                <a:spcPts val="0"/>
              </a:spcBef>
              <a:spcAft>
                <a:spcPts val="600"/>
              </a:spcAft>
              <a:buClr>
                <a:schemeClr val="accent1">
                  <a:lumMod val="75000"/>
                </a:schemeClr>
              </a:buClr>
            </a:pPr>
            <a:endParaRPr lang="en-US" altLang="en-US" sz="3000" i="0" dirty="0" smtClean="0"/>
          </a:p>
          <a:p>
            <a:pPr>
              <a:spcBef>
                <a:spcPts val="0"/>
              </a:spcBef>
              <a:spcAft>
                <a:spcPts val="600"/>
              </a:spcAft>
              <a:buClr>
                <a:schemeClr val="accent1">
                  <a:lumMod val="75000"/>
                </a:schemeClr>
              </a:buClr>
            </a:pPr>
            <a:endParaRPr lang="en-US" altLang="en-US" sz="3000" i="0" dirty="0"/>
          </a:p>
          <a:p>
            <a:pPr>
              <a:spcBef>
                <a:spcPts val="0"/>
              </a:spcBef>
              <a:spcAft>
                <a:spcPts val="600"/>
              </a:spcAft>
              <a:buClr>
                <a:schemeClr val="accent1">
                  <a:lumMod val="75000"/>
                </a:schemeClr>
              </a:buClr>
            </a:pPr>
            <a:endParaRPr lang="en-US" altLang="en-US" sz="3000" i="0" dirty="0" smtClean="0"/>
          </a:p>
          <a:p>
            <a:pPr>
              <a:spcBef>
                <a:spcPts val="0"/>
              </a:spcBef>
              <a:spcAft>
                <a:spcPts val="600"/>
              </a:spcAft>
              <a:buClr>
                <a:schemeClr val="accent1">
                  <a:lumMod val="75000"/>
                </a:schemeClr>
              </a:buClr>
            </a:pPr>
            <a:endParaRPr lang="en-US" altLang="en-US" sz="3000" i="0" dirty="0" smtClean="0"/>
          </a:p>
          <a:p>
            <a:pPr marL="0" indent="0">
              <a:spcBef>
                <a:spcPts val="0"/>
              </a:spcBef>
              <a:spcAft>
                <a:spcPts val="600"/>
              </a:spcAft>
              <a:buClr>
                <a:schemeClr val="accent1">
                  <a:lumMod val="75000"/>
                </a:schemeClr>
              </a:buClr>
              <a:buNone/>
            </a:pPr>
            <a:endParaRPr lang="en-US" altLang="en-US" sz="3000" b="1" i="0" u="sng" dirty="0" smtClean="0"/>
          </a:p>
          <a:p>
            <a:pPr marL="0" indent="0">
              <a:spcBef>
                <a:spcPts val="0"/>
              </a:spcBef>
              <a:spcAft>
                <a:spcPts val="0"/>
              </a:spcAft>
              <a:buClr>
                <a:srgbClr val="0F5494"/>
              </a:buClr>
              <a:buNone/>
            </a:pPr>
            <a:r>
              <a:rPr lang="en-US" altLang="en-US" sz="1800" i="0" dirty="0" smtClean="0"/>
              <a:t>  </a:t>
            </a:r>
          </a:p>
        </p:txBody>
      </p:sp>
      <p:sp>
        <p:nvSpPr>
          <p:cNvPr id="3" name="Slide Number Placeholder 2"/>
          <p:cNvSpPr>
            <a:spLocks noGrp="1"/>
          </p:cNvSpPr>
          <p:nvPr>
            <p:ph type="sldNum" sz="quarter" idx="12"/>
          </p:nvPr>
        </p:nvSpPr>
        <p:spPr/>
        <p:txBody>
          <a:bodyPr/>
          <a:lstStyle/>
          <a:p>
            <a:fld id="{86340556-845C-4602-9CCC-1362572B584C}" type="slidenum">
              <a:rPr lang="en-GB" altLang="en-US" smtClean="0"/>
              <a:pPr/>
              <a:t>13</a:t>
            </a:fld>
            <a:endParaRPr lang="en-GB" altLang="en-US"/>
          </a:p>
        </p:txBody>
      </p:sp>
    </p:spTree>
    <p:extLst>
      <p:ext uri="{BB962C8B-B14F-4D97-AF65-F5344CB8AC3E}">
        <p14:creationId xmlns:p14="http://schemas.microsoft.com/office/powerpoint/2010/main" val="19473494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0" y="1484784"/>
            <a:ext cx="9056936" cy="720080"/>
          </a:xfrm>
        </p:spPr>
        <p:txBody>
          <a:bodyPr/>
          <a:lstStyle/>
          <a:p>
            <a:r>
              <a:rPr lang="en-US" altLang="en-US" sz="3600" dirty="0" smtClean="0"/>
              <a:t>Towards carbon-free transport	</a:t>
            </a:r>
            <a:endParaRPr lang="en-US" altLang="en-US" sz="3600" dirty="0"/>
          </a:p>
        </p:txBody>
      </p:sp>
      <p:sp>
        <p:nvSpPr>
          <p:cNvPr id="83971" name="Rectangle 3"/>
          <p:cNvSpPr>
            <a:spLocks noGrp="1" noChangeArrowheads="1"/>
          </p:cNvSpPr>
          <p:nvPr>
            <p:ph type="body" idx="1"/>
          </p:nvPr>
        </p:nvSpPr>
        <p:spPr>
          <a:xfrm>
            <a:off x="107504" y="1988840"/>
            <a:ext cx="9036496" cy="4608512"/>
          </a:xfrm>
        </p:spPr>
        <p:txBody>
          <a:bodyPr/>
          <a:lstStyle/>
          <a:p>
            <a:pPr marL="0" indent="0">
              <a:spcBef>
                <a:spcPts val="0"/>
              </a:spcBef>
              <a:spcAft>
                <a:spcPts val="600"/>
              </a:spcAft>
              <a:buClr>
                <a:schemeClr val="accent1">
                  <a:lumMod val="75000"/>
                </a:schemeClr>
              </a:buClr>
              <a:buNone/>
            </a:pPr>
            <a:endParaRPr lang="en-US" altLang="en-US" sz="3000" i="0" dirty="0" smtClean="0"/>
          </a:p>
          <a:p>
            <a:pPr>
              <a:spcBef>
                <a:spcPts val="0"/>
              </a:spcBef>
              <a:spcAft>
                <a:spcPts val="600"/>
              </a:spcAft>
              <a:buClr>
                <a:schemeClr val="accent1">
                  <a:lumMod val="75000"/>
                </a:schemeClr>
              </a:buClr>
            </a:pPr>
            <a:endParaRPr lang="en-US" altLang="en-US" sz="3000" i="0" dirty="0"/>
          </a:p>
          <a:p>
            <a:pPr>
              <a:spcBef>
                <a:spcPts val="0"/>
              </a:spcBef>
              <a:spcAft>
                <a:spcPts val="600"/>
              </a:spcAft>
              <a:buClr>
                <a:schemeClr val="accent1">
                  <a:lumMod val="75000"/>
                </a:schemeClr>
              </a:buClr>
            </a:pPr>
            <a:endParaRPr lang="en-US" altLang="en-US" sz="3000" i="0" dirty="0" smtClean="0"/>
          </a:p>
          <a:p>
            <a:pPr>
              <a:spcBef>
                <a:spcPts val="0"/>
              </a:spcBef>
              <a:spcAft>
                <a:spcPts val="600"/>
              </a:spcAft>
              <a:buClr>
                <a:schemeClr val="accent1">
                  <a:lumMod val="75000"/>
                </a:schemeClr>
              </a:buClr>
            </a:pPr>
            <a:endParaRPr lang="en-US" altLang="en-US" sz="3000" i="0" dirty="0" smtClean="0"/>
          </a:p>
          <a:p>
            <a:pPr marL="0" indent="0">
              <a:spcBef>
                <a:spcPts val="0"/>
              </a:spcBef>
              <a:spcAft>
                <a:spcPts val="600"/>
              </a:spcAft>
              <a:buClr>
                <a:schemeClr val="accent1">
                  <a:lumMod val="75000"/>
                </a:schemeClr>
              </a:buClr>
              <a:buNone/>
            </a:pPr>
            <a:endParaRPr lang="en-US" altLang="en-US" sz="3000" b="1" i="0" u="sng" dirty="0" smtClean="0"/>
          </a:p>
          <a:p>
            <a:pPr marL="0" indent="0">
              <a:spcBef>
                <a:spcPts val="0"/>
              </a:spcBef>
              <a:spcAft>
                <a:spcPts val="0"/>
              </a:spcAft>
              <a:buClr>
                <a:srgbClr val="0F5494"/>
              </a:buClr>
              <a:buNone/>
            </a:pPr>
            <a:r>
              <a:rPr lang="en-US" altLang="en-US" sz="1800" i="0" dirty="0" smtClean="0"/>
              <a:t>  </a:t>
            </a:r>
          </a:p>
        </p:txBody>
      </p:sp>
      <p:sp>
        <p:nvSpPr>
          <p:cNvPr id="3" name="Slide Number Placeholder 2"/>
          <p:cNvSpPr>
            <a:spLocks noGrp="1"/>
          </p:cNvSpPr>
          <p:nvPr>
            <p:ph type="sldNum" sz="quarter" idx="12"/>
          </p:nvPr>
        </p:nvSpPr>
        <p:spPr/>
        <p:txBody>
          <a:bodyPr/>
          <a:lstStyle/>
          <a:p>
            <a:fld id="{86340556-845C-4602-9CCC-1362572B584C}" type="slidenum">
              <a:rPr lang="en-GB" altLang="en-US" smtClean="0"/>
              <a:pPr/>
              <a:t>14</a:t>
            </a:fld>
            <a:endParaRPr lang="en-GB" altLang="en-US"/>
          </a:p>
        </p:txBody>
      </p:sp>
      <p:sp>
        <p:nvSpPr>
          <p:cNvPr id="2" name="TextBox 1"/>
          <p:cNvSpPr txBox="1"/>
          <p:nvPr/>
        </p:nvSpPr>
        <p:spPr>
          <a:xfrm>
            <a:off x="4139952" y="2137534"/>
            <a:ext cx="4421403" cy="2554545"/>
          </a:xfrm>
          <a:prstGeom prst="rect">
            <a:avLst/>
          </a:prstGeom>
          <a:noFill/>
        </p:spPr>
        <p:txBody>
          <a:bodyPr wrap="square" rtlCol="0">
            <a:spAutoFit/>
          </a:bodyPr>
          <a:lstStyle/>
          <a:p>
            <a:r>
              <a:rPr lang="fr-BE" sz="2000" u="sng" dirty="0" err="1" smtClean="0"/>
              <a:t>Electrified</a:t>
            </a:r>
            <a:r>
              <a:rPr lang="fr-BE" sz="2000" u="sng" dirty="0" smtClean="0"/>
              <a:t> </a:t>
            </a:r>
            <a:r>
              <a:rPr lang="fr-BE" sz="2000" u="sng" dirty="0" err="1" smtClean="0"/>
              <a:t>roads</a:t>
            </a:r>
            <a:r>
              <a:rPr lang="fr-BE" sz="2000" u="sng" dirty="0" smtClean="0"/>
              <a:t>: </a:t>
            </a:r>
            <a:r>
              <a:rPr lang="fr-BE" sz="2000" dirty="0" smtClean="0"/>
              <a:t>certain </a:t>
            </a:r>
            <a:r>
              <a:rPr lang="fr-BE" sz="2000" dirty="0" err="1" smtClean="0"/>
              <a:t>share</a:t>
            </a:r>
            <a:r>
              <a:rPr lang="fr-BE" sz="2000" dirty="0" smtClean="0"/>
              <a:t> of the road network to </a:t>
            </a:r>
            <a:r>
              <a:rPr lang="fr-BE" sz="2000" dirty="0" err="1" smtClean="0"/>
              <a:t>be</a:t>
            </a:r>
            <a:r>
              <a:rPr lang="fr-BE" sz="2000" dirty="0" smtClean="0"/>
              <a:t> </a:t>
            </a:r>
            <a:r>
              <a:rPr lang="fr-BE" sz="2000" dirty="0" err="1" smtClean="0"/>
              <a:t>equipped</a:t>
            </a:r>
            <a:r>
              <a:rPr lang="fr-BE" sz="2000" dirty="0" smtClean="0"/>
              <a:t> </a:t>
            </a:r>
            <a:r>
              <a:rPr lang="fr-BE" sz="2000" dirty="0" err="1" smtClean="0"/>
              <a:t>with</a:t>
            </a:r>
            <a:r>
              <a:rPr lang="fr-BE" sz="2000" dirty="0" smtClean="0"/>
              <a:t> </a:t>
            </a:r>
            <a:r>
              <a:rPr lang="fr-BE" sz="2000" dirty="0" err="1" smtClean="0"/>
              <a:t>overhead</a:t>
            </a:r>
            <a:r>
              <a:rPr lang="fr-BE" sz="2000" dirty="0" smtClean="0"/>
              <a:t> </a:t>
            </a:r>
            <a:r>
              <a:rPr lang="fr-BE" sz="2000" dirty="0" err="1" smtClean="0"/>
              <a:t>wiring</a:t>
            </a:r>
            <a:r>
              <a:rPr lang="fr-BE" sz="2000" dirty="0" smtClean="0"/>
              <a:t> (or inductive </a:t>
            </a:r>
            <a:r>
              <a:rPr lang="fr-BE" sz="2000" dirty="0" err="1" smtClean="0"/>
              <a:t>charging</a:t>
            </a:r>
            <a:r>
              <a:rPr lang="fr-BE" sz="2000" dirty="0" smtClean="0"/>
              <a:t>?), </a:t>
            </a:r>
            <a:r>
              <a:rPr lang="fr-BE" sz="2000" dirty="0" err="1" smtClean="0"/>
              <a:t>driving</a:t>
            </a:r>
            <a:r>
              <a:rPr lang="fr-BE" sz="2000" dirty="0" smtClean="0"/>
              <a:t> on the non-</a:t>
            </a:r>
            <a:r>
              <a:rPr lang="fr-BE" sz="2000" dirty="0" err="1" smtClean="0"/>
              <a:t>electrified</a:t>
            </a:r>
            <a:r>
              <a:rPr lang="fr-BE" sz="2000" dirty="0" smtClean="0"/>
              <a:t> parts </a:t>
            </a:r>
            <a:r>
              <a:rPr lang="fr-BE" sz="2000" dirty="0" err="1" smtClean="0"/>
              <a:t>with</a:t>
            </a:r>
            <a:r>
              <a:rPr lang="fr-BE" sz="2000" dirty="0" smtClean="0"/>
              <a:t> </a:t>
            </a:r>
            <a:r>
              <a:rPr lang="fr-BE" sz="2000" dirty="0" err="1" smtClean="0"/>
              <a:t>battery</a:t>
            </a:r>
            <a:r>
              <a:rPr lang="fr-BE" sz="2000" dirty="0" smtClean="0"/>
              <a:t> power or diesel/</a:t>
            </a:r>
            <a:r>
              <a:rPr lang="fr-BE" sz="2000" dirty="0" err="1" smtClean="0"/>
              <a:t>gas</a:t>
            </a:r>
            <a:r>
              <a:rPr lang="fr-BE" sz="2000" dirty="0" smtClean="0"/>
              <a:t> </a:t>
            </a:r>
            <a:r>
              <a:rPr lang="fr-BE" sz="2000" dirty="0" err="1" smtClean="0"/>
              <a:t>engines</a:t>
            </a:r>
            <a:r>
              <a:rPr lang="fr-BE" sz="2000" dirty="0" smtClean="0"/>
              <a:t>. </a:t>
            </a:r>
            <a:r>
              <a:rPr lang="fr-BE" sz="2000" dirty="0" err="1" smtClean="0"/>
              <a:t>Costs</a:t>
            </a:r>
            <a:r>
              <a:rPr lang="fr-BE" sz="2000" dirty="0" smtClean="0"/>
              <a:t> of 2 </a:t>
            </a:r>
            <a:r>
              <a:rPr lang="fr-BE" sz="2000" dirty="0" err="1" smtClean="0"/>
              <a:t>mio</a:t>
            </a:r>
            <a:r>
              <a:rPr lang="fr-BE" sz="2000" dirty="0" smtClean="0"/>
              <a:t>. €/km have been </a:t>
            </a:r>
            <a:r>
              <a:rPr lang="fr-BE" sz="2000" dirty="0" err="1" smtClean="0"/>
              <a:t>quoted</a:t>
            </a:r>
            <a:r>
              <a:rPr lang="fr-BE" sz="2000" dirty="0" smtClean="0"/>
              <a:t>.</a:t>
            </a:r>
            <a:endParaRPr lang="en-GB" sz="2000" dirty="0"/>
          </a:p>
        </p:txBody>
      </p:sp>
      <p:sp>
        <p:nvSpPr>
          <p:cNvPr id="4" name="TextBox 3"/>
          <p:cNvSpPr txBox="1"/>
          <p:nvPr/>
        </p:nvSpPr>
        <p:spPr>
          <a:xfrm>
            <a:off x="539552" y="4869160"/>
            <a:ext cx="8084714" cy="1015663"/>
          </a:xfrm>
          <a:prstGeom prst="rect">
            <a:avLst/>
          </a:prstGeom>
          <a:noFill/>
        </p:spPr>
        <p:txBody>
          <a:bodyPr wrap="square" rtlCol="0">
            <a:spAutoFit/>
          </a:bodyPr>
          <a:lstStyle/>
          <a:p>
            <a:r>
              <a:rPr lang="fr-BE" sz="2000" u="sng" dirty="0" err="1" smtClean="0"/>
              <a:t>Battery-electric</a:t>
            </a:r>
            <a:r>
              <a:rPr lang="fr-BE" sz="2000" u="sng" dirty="0" smtClean="0"/>
              <a:t> trucks</a:t>
            </a:r>
            <a:r>
              <a:rPr lang="fr-BE" sz="2000" dirty="0" smtClean="0"/>
              <a:t>: </a:t>
            </a:r>
            <a:r>
              <a:rPr lang="fr-BE" sz="2000" dirty="0" err="1" smtClean="0"/>
              <a:t>currenty</a:t>
            </a:r>
            <a:r>
              <a:rPr lang="fr-BE" sz="2000" dirty="0" smtClean="0"/>
              <a:t> </a:t>
            </a:r>
            <a:r>
              <a:rPr lang="fr-BE" sz="2000" dirty="0" err="1" smtClean="0"/>
              <a:t>electric</a:t>
            </a:r>
            <a:r>
              <a:rPr lang="fr-BE" sz="2000" dirty="0" smtClean="0"/>
              <a:t> range up to 200 km, </a:t>
            </a:r>
            <a:r>
              <a:rPr lang="fr-BE" sz="2000" dirty="0" err="1" smtClean="0"/>
              <a:t>probably</a:t>
            </a:r>
            <a:r>
              <a:rPr lang="fr-BE" sz="2000" dirty="0" smtClean="0"/>
              <a:t> </a:t>
            </a:r>
            <a:r>
              <a:rPr lang="fr-BE" sz="2000" dirty="0" err="1" smtClean="0"/>
              <a:t>only</a:t>
            </a:r>
            <a:r>
              <a:rPr lang="fr-BE" sz="2000" dirty="0" smtClean="0"/>
              <a:t> </a:t>
            </a:r>
            <a:r>
              <a:rPr lang="fr-BE" sz="2000" dirty="0" err="1" smtClean="0"/>
              <a:t>suitable</a:t>
            </a:r>
            <a:r>
              <a:rPr lang="fr-BE" sz="2000" dirty="0" smtClean="0"/>
              <a:t> for </a:t>
            </a:r>
            <a:r>
              <a:rPr lang="fr-BE" sz="2000" dirty="0" err="1" smtClean="0"/>
              <a:t>urban</a:t>
            </a:r>
            <a:r>
              <a:rPr lang="fr-BE" sz="2000" dirty="0" smtClean="0"/>
              <a:t> and </a:t>
            </a:r>
            <a:r>
              <a:rPr lang="fr-BE" sz="2000" dirty="0" err="1" smtClean="0"/>
              <a:t>regional</a:t>
            </a:r>
            <a:r>
              <a:rPr lang="fr-BE" sz="2000" dirty="0" smtClean="0"/>
              <a:t> </a:t>
            </a:r>
            <a:r>
              <a:rPr lang="fr-BE" sz="2000" dirty="0" err="1" smtClean="0"/>
              <a:t>delivery</a:t>
            </a:r>
            <a:r>
              <a:rPr lang="fr-BE" sz="2000" dirty="0" smtClean="0"/>
              <a:t> and the </a:t>
            </a:r>
            <a:r>
              <a:rPr lang="fr-BE" sz="2000" dirty="0" err="1" smtClean="0"/>
              <a:t>smaller</a:t>
            </a:r>
            <a:r>
              <a:rPr lang="fr-BE" sz="2000" dirty="0" smtClean="0"/>
              <a:t> truck segments. </a:t>
            </a:r>
            <a:endParaRPr lang="en-GB" sz="2000" dirty="0"/>
          </a:p>
        </p:txBody>
      </p:sp>
      <p:pic>
        <p:nvPicPr>
          <p:cNvPr id="4101"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2420888"/>
            <a:ext cx="3806295" cy="21410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355458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6" name="Rectangle 6"/>
          <p:cNvSpPr>
            <a:spLocks noGrp="1" noChangeArrowheads="1"/>
          </p:cNvSpPr>
          <p:nvPr>
            <p:ph type="subTitle" idx="1"/>
          </p:nvPr>
        </p:nvSpPr>
        <p:spPr>
          <a:xfrm>
            <a:off x="107504" y="1700808"/>
            <a:ext cx="9144000" cy="4608512"/>
          </a:xfrm>
        </p:spPr>
        <p:txBody>
          <a:bodyPr/>
          <a:lstStyle/>
          <a:p>
            <a:pPr algn="ctr">
              <a:spcBef>
                <a:spcPts val="0"/>
              </a:spcBef>
            </a:pPr>
            <a:endParaRPr lang="fr-BE" sz="4000" dirty="0" smtClean="0">
              <a:solidFill>
                <a:srgbClr val="FFFF00"/>
              </a:solidFill>
            </a:endParaRPr>
          </a:p>
          <a:p>
            <a:pPr algn="ctr">
              <a:spcBef>
                <a:spcPts val="0"/>
              </a:spcBef>
            </a:pPr>
            <a:r>
              <a:rPr lang="fr-BE" sz="4000" dirty="0" err="1" smtClean="0">
                <a:solidFill>
                  <a:srgbClr val="FFFF00"/>
                </a:solidFill>
              </a:rPr>
              <a:t>Thank</a:t>
            </a:r>
            <a:r>
              <a:rPr lang="fr-BE" sz="4000" dirty="0" smtClean="0">
                <a:solidFill>
                  <a:srgbClr val="FFFF00"/>
                </a:solidFill>
              </a:rPr>
              <a:t> </a:t>
            </a:r>
            <a:r>
              <a:rPr lang="fr-BE" sz="4000" dirty="0" err="1" smtClean="0">
                <a:solidFill>
                  <a:srgbClr val="FFFF00"/>
                </a:solidFill>
              </a:rPr>
              <a:t>you</a:t>
            </a:r>
            <a:r>
              <a:rPr lang="fr-BE" sz="4000" dirty="0" smtClean="0">
                <a:solidFill>
                  <a:srgbClr val="FFFF00"/>
                </a:solidFill>
              </a:rPr>
              <a:t> for </a:t>
            </a:r>
            <a:r>
              <a:rPr lang="fr-BE" sz="4000" dirty="0" err="1" smtClean="0">
                <a:solidFill>
                  <a:srgbClr val="FFFF00"/>
                </a:solidFill>
              </a:rPr>
              <a:t>your</a:t>
            </a:r>
            <a:r>
              <a:rPr lang="fr-BE" sz="4000" dirty="0" smtClean="0">
                <a:solidFill>
                  <a:srgbClr val="FFFF00"/>
                </a:solidFill>
              </a:rPr>
              <a:t> attention!</a:t>
            </a:r>
            <a:endParaRPr lang="fr-BE" altLang="en-US" sz="4000" dirty="0" smtClean="0"/>
          </a:p>
          <a:p>
            <a:pPr algn="ctr">
              <a:spcBef>
                <a:spcPts val="0"/>
              </a:spcBef>
            </a:pPr>
            <a:endParaRPr lang="fr-BE" altLang="en-US" sz="2000" dirty="0"/>
          </a:p>
          <a:p>
            <a:pPr algn="ctr"/>
            <a:endParaRPr lang="fr-BE" altLang="en-US" sz="1600" dirty="0" smtClean="0"/>
          </a:p>
          <a:p>
            <a:pPr algn="ctr"/>
            <a:r>
              <a:rPr lang="fr-BE" altLang="en-US" sz="2200" dirty="0" smtClean="0"/>
              <a:t>DG CLIMA C4 - Road Transport Unit</a:t>
            </a:r>
          </a:p>
          <a:p>
            <a:pPr algn="ctr"/>
            <a:r>
              <a:rPr lang="fr-BE" altLang="en-US" sz="2200" dirty="0" smtClean="0"/>
              <a:t>HDV CO2 Emissions Team</a:t>
            </a:r>
          </a:p>
          <a:p>
            <a:pPr algn="ctr"/>
            <a:endParaRPr lang="fr-BE" altLang="en-US" sz="2200" dirty="0" smtClean="0"/>
          </a:p>
          <a:p>
            <a:pPr algn="ctr"/>
            <a:r>
              <a:rPr lang="fr-BE" altLang="en-US" sz="1600" dirty="0" smtClean="0">
                <a:hlinkClick r:id="rId3"/>
              </a:rPr>
              <a:t>Dimitrios SAVVIDIS: Dimitrios.savvidis@ec.europa.eu</a:t>
            </a:r>
            <a:endParaRPr lang="fr-BE" altLang="en-US" sz="1600" dirty="0"/>
          </a:p>
          <a:p>
            <a:pPr algn="ctr"/>
            <a:r>
              <a:rPr lang="fr-BE" altLang="en-US" sz="1600" dirty="0" smtClean="0">
                <a:hlinkClick r:id="rId4"/>
              </a:rPr>
              <a:t>Tiziana FRONGIA: Tiziana.frongia@ec.europa.eu</a:t>
            </a:r>
            <a:endParaRPr lang="fr-BE" altLang="en-US" sz="1600" dirty="0" smtClean="0"/>
          </a:p>
          <a:p>
            <a:pPr algn="ctr"/>
            <a:r>
              <a:rPr lang="fr-BE" altLang="en-US" sz="1600" dirty="0" smtClean="0">
                <a:hlinkClick r:id="rId5"/>
              </a:rPr>
              <a:t>Nikolaus STEININGER: Nikolaus.steininger@ec.europa.eu</a:t>
            </a:r>
            <a:endParaRPr lang="fr-BE" altLang="en-US" sz="1600" dirty="0"/>
          </a:p>
          <a:p>
            <a:pPr algn="ctr"/>
            <a:endParaRPr lang="fr-BE" altLang="en-US" sz="2200" dirty="0" smtClean="0"/>
          </a:p>
          <a:p>
            <a:pPr algn="ctr"/>
            <a:endParaRPr lang="fr-BE" altLang="en-US" sz="2000" dirty="0" smtClean="0">
              <a:hlinkClick r:id="rId5"/>
            </a:endParaRPr>
          </a:p>
          <a:p>
            <a:pPr algn="ctr"/>
            <a:endParaRPr lang="fr-BE" altLang="en-US" sz="2000" dirty="0">
              <a:hlinkClick r:id="rId5"/>
            </a:endParaRPr>
          </a:p>
          <a:p>
            <a:pPr algn="ctr"/>
            <a:endParaRPr lang="fr-BE" altLang="en-US" sz="1600" dirty="0" smtClean="0">
              <a:hlinkClick r:id="rId5"/>
            </a:endParaRPr>
          </a:p>
          <a:p>
            <a:pPr algn="ctr"/>
            <a:endParaRPr lang="fr-BE" altLang="en-US" sz="2000" dirty="0" smtClean="0"/>
          </a:p>
          <a:p>
            <a:pPr algn="ctr"/>
            <a:endParaRPr lang="en-GB" altLang="en-US" sz="2000" dirty="0"/>
          </a:p>
        </p:txBody>
      </p:sp>
    </p:spTree>
    <p:extLst>
      <p:ext uri="{BB962C8B-B14F-4D97-AF65-F5344CB8AC3E}">
        <p14:creationId xmlns:p14="http://schemas.microsoft.com/office/powerpoint/2010/main" val="10905301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Outline</a:t>
            </a:r>
            <a:endParaRPr lang="en-GB" dirty="0"/>
          </a:p>
        </p:txBody>
      </p:sp>
      <p:sp>
        <p:nvSpPr>
          <p:cNvPr id="3" name="Content Placeholder 2"/>
          <p:cNvSpPr>
            <a:spLocks noGrp="1"/>
          </p:cNvSpPr>
          <p:nvPr>
            <p:ph idx="1"/>
          </p:nvPr>
        </p:nvSpPr>
        <p:spPr>
          <a:xfrm>
            <a:off x="251520" y="2492896"/>
            <a:ext cx="8892480" cy="3528392"/>
          </a:xfrm>
        </p:spPr>
        <p:txBody>
          <a:bodyPr/>
          <a:lstStyle/>
          <a:p>
            <a:pPr marL="457200" indent="-457200">
              <a:lnSpc>
                <a:spcPct val="150000"/>
              </a:lnSpc>
              <a:buClr>
                <a:schemeClr val="accent1">
                  <a:lumMod val="75000"/>
                </a:schemeClr>
              </a:buClr>
              <a:buFont typeface="+mj-lt"/>
              <a:buAutoNum type="arabicPeriod"/>
            </a:pPr>
            <a:r>
              <a:rPr lang="en-GB" b="1" dirty="0" smtClean="0"/>
              <a:t>Outline</a:t>
            </a:r>
          </a:p>
          <a:p>
            <a:pPr marL="457200" indent="-457200">
              <a:lnSpc>
                <a:spcPct val="150000"/>
              </a:lnSpc>
              <a:buClr>
                <a:schemeClr val="accent1">
                  <a:lumMod val="75000"/>
                </a:schemeClr>
              </a:buClr>
              <a:buFont typeface="+mj-lt"/>
              <a:buAutoNum type="arabicPeriod"/>
            </a:pPr>
            <a:r>
              <a:rPr lang="fr-BE" b="1" dirty="0" smtClean="0"/>
              <a:t>Policy initiatives</a:t>
            </a:r>
          </a:p>
          <a:p>
            <a:pPr lvl="0">
              <a:lnSpc>
                <a:spcPct val="150000"/>
              </a:lnSpc>
              <a:buClr>
                <a:schemeClr val="accent1">
                  <a:lumMod val="75000"/>
                </a:schemeClr>
              </a:buClr>
              <a:buFont typeface="Wingdings" panose="05000000000000000000" pitchFamily="2" charset="2"/>
              <a:buChar char="Ø"/>
            </a:pPr>
            <a:r>
              <a:rPr lang="en-GB" sz="2000" b="1" i="0" dirty="0" smtClean="0"/>
              <a:t>CO</a:t>
            </a:r>
            <a:r>
              <a:rPr lang="en-GB" sz="2000" b="1" i="0" baseline="-25000" dirty="0" smtClean="0"/>
              <a:t>2</a:t>
            </a:r>
            <a:r>
              <a:rPr lang="en-GB" sz="2000" b="1" i="0" dirty="0" smtClean="0"/>
              <a:t> emission certification, monitoring &amp; standards</a:t>
            </a:r>
          </a:p>
          <a:p>
            <a:pPr lvl="0">
              <a:lnSpc>
                <a:spcPct val="150000"/>
              </a:lnSpc>
              <a:buClr>
                <a:schemeClr val="accent1">
                  <a:lumMod val="75000"/>
                </a:schemeClr>
              </a:buClr>
              <a:buFont typeface="Wingdings" panose="05000000000000000000" pitchFamily="2" charset="2"/>
              <a:buChar char="Ø"/>
            </a:pPr>
            <a:r>
              <a:rPr lang="fr-BE" sz="2000" b="1" i="0" dirty="0" err="1" smtClean="0"/>
              <a:t>Supporting</a:t>
            </a:r>
            <a:r>
              <a:rPr lang="fr-BE" sz="2000" b="1" i="0" dirty="0" smtClean="0"/>
              <a:t> </a:t>
            </a:r>
            <a:r>
              <a:rPr lang="fr-BE" sz="2000" b="1" i="0" dirty="0" err="1" smtClean="0"/>
              <a:t>regulatory</a:t>
            </a:r>
            <a:r>
              <a:rPr lang="fr-BE" sz="2000" b="1" i="0" dirty="0" smtClean="0"/>
              <a:t> </a:t>
            </a:r>
            <a:r>
              <a:rPr lang="fr-BE" sz="2000" b="1" i="0" dirty="0" err="1" smtClean="0"/>
              <a:t>steps</a:t>
            </a:r>
            <a:endParaRPr lang="en-GB" b="1" dirty="0" smtClean="0"/>
          </a:p>
          <a:p>
            <a:pPr marL="457200" indent="-457200">
              <a:lnSpc>
                <a:spcPct val="150000"/>
              </a:lnSpc>
              <a:buClr>
                <a:schemeClr val="accent1">
                  <a:lumMod val="75000"/>
                </a:schemeClr>
              </a:buClr>
              <a:buFont typeface="+mj-lt"/>
              <a:buAutoNum type="arabicPeriod" startAt="3"/>
            </a:pPr>
            <a:r>
              <a:rPr lang="en-GB" b="1" dirty="0" smtClean="0"/>
              <a:t>What technologies will the future bring? </a:t>
            </a:r>
          </a:p>
        </p:txBody>
      </p:sp>
    </p:spTree>
    <p:extLst>
      <p:ext uri="{BB962C8B-B14F-4D97-AF65-F5344CB8AC3E}">
        <p14:creationId xmlns:p14="http://schemas.microsoft.com/office/powerpoint/2010/main" val="8542673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Context</a:t>
            </a:r>
            <a:endParaRPr lang="en-GB" dirty="0"/>
          </a:p>
        </p:txBody>
      </p:sp>
      <p:sp>
        <p:nvSpPr>
          <p:cNvPr id="3" name="Content Placeholder 2"/>
          <p:cNvSpPr>
            <a:spLocks noGrp="1"/>
          </p:cNvSpPr>
          <p:nvPr>
            <p:ph idx="1"/>
          </p:nvPr>
        </p:nvSpPr>
        <p:spPr>
          <a:xfrm>
            <a:off x="251520" y="2204864"/>
            <a:ext cx="8640960" cy="4320480"/>
          </a:xfrm>
        </p:spPr>
        <p:txBody>
          <a:bodyPr/>
          <a:lstStyle/>
          <a:p>
            <a:pPr>
              <a:spcBef>
                <a:spcPts val="600"/>
              </a:spcBef>
              <a:spcAft>
                <a:spcPts val="1200"/>
              </a:spcAft>
              <a:buClr>
                <a:schemeClr val="accent1">
                  <a:lumMod val="75000"/>
                </a:schemeClr>
              </a:buClr>
            </a:pPr>
            <a:r>
              <a:rPr lang="en-GB" sz="2000" b="1" i="0" dirty="0" smtClean="0"/>
              <a:t>Low emission mobility strategy </a:t>
            </a:r>
            <a:r>
              <a:rPr lang="en-GB" sz="2000" i="0" dirty="0" smtClean="0"/>
              <a:t>(July 2016): </a:t>
            </a:r>
            <a:r>
              <a:rPr lang="en-GB" sz="2000" dirty="0" smtClean="0"/>
              <a:t>Transport</a:t>
            </a:r>
            <a:r>
              <a:rPr lang="en-GB" sz="2000" dirty="0"/>
              <a:t>, as a whole, should reduce its CO</a:t>
            </a:r>
            <a:r>
              <a:rPr lang="en-GB" sz="2000" baseline="-25000" dirty="0"/>
              <a:t>2</a:t>
            </a:r>
            <a:r>
              <a:rPr lang="en-GB" sz="2000" dirty="0"/>
              <a:t> emissions by at least 60% by 2050 compared to its 1990 level and be firmly on the path towards zero CO</a:t>
            </a:r>
            <a:r>
              <a:rPr lang="en-GB" sz="2000" baseline="-25000" dirty="0"/>
              <a:t>2</a:t>
            </a:r>
            <a:r>
              <a:rPr lang="en-GB" sz="2000" dirty="0"/>
              <a:t> </a:t>
            </a:r>
            <a:r>
              <a:rPr lang="en-GB" sz="2000" dirty="0" smtClean="0"/>
              <a:t>emissions</a:t>
            </a:r>
            <a:endParaRPr lang="en-GB" sz="2000" dirty="0"/>
          </a:p>
          <a:p>
            <a:pPr>
              <a:spcBef>
                <a:spcPts val="600"/>
              </a:spcBef>
              <a:spcAft>
                <a:spcPts val="1200"/>
              </a:spcAft>
              <a:buClr>
                <a:schemeClr val="accent1">
                  <a:lumMod val="75000"/>
                </a:schemeClr>
              </a:buClr>
            </a:pPr>
            <a:r>
              <a:rPr lang="en-GB" sz="2000" b="1" i="0" dirty="0" smtClean="0"/>
              <a:t>2030 </a:t>
            </a:r>
            <a:r>
              <a:rPr lang="en-GB" sz="2000" b="1" i="0" dirty="0"/>
              <a:t>Climate and energy framework </a:t>
            </a:r>
            <a:r>
              <a:rPr lang="en-GB" sz="2000" dirty="0" smtClean="0"/>
              <a:t>requires </a:t>
            </a:r>
            <a:r>
              <a:rPr lang="en-GB" sz="2000" dirty="0"/>
              <a:t>a 30% reduction in greenhouse gas (GHG) emissions in sectors outside of the EU Emissions Trading System (ETS) by 2030 compared to </a:t>
            </a:r>
            <a:r>
              <a:rPr lang="en-GB" sz="2000" dirty="0" smtClean="0"/>
              <a:t>2005</a:t>
            </a:r>
            <a:endParaRPr lang="en-GB" sz="2000" b="1" i="0" dirty="0" smtClean="0"/>
          </a:p>
          <a:p>
            <a:pPr>
              <a:spcBef>
                <a:spcPts val="600"/>
              </a:spcBef>
              <a:spcAft>
                <a:spcPts val="1200"/>
              </a:spcAft>
              <a:buClr>
                <a:schemeClr val="accent1">
                  <a:lumMod val="75000"/>
                </a:schemeClr>
              </a:buClr>
            </a:pPr>
            <a:r>
              <a:rPr lang="en-GB" sz="2000" b="1" i="0" dirty="0" smtClean="0"/>
              <a:t>2014 Heavy Duty Vehicle (HDV) Strategy</a:t>
            </a:r>
            <a:r>
              <a:rPr lang="en-GB" sz="2000" i="0" dirty="0" smtClean="0"/>
              <a:t>:</a:t>
            </a:r>
            <a:r>
              <a:rPr lang="en-GB" sz="2000" b="1" i="0" dirty="0" smtClean="0"/>
              <a:t> </a:t>
            </a:r>
            <a:r>
              <a:rPr lang="en-GB" sz="2000" dirty="0"/>
              <a:t>HDV fuel consumption and CO</a:t>
            </a:r>
            <a:r>
              <a:rPr lang="en-GB" sz="2000" baseline="-25000" dirty="0"/>
              <a:t>2</a:t>
            </a:r>
            <a:r>
              <a:rPr lang="en-GB" sz="2000" dirty="0"/>
              <a:t> </a:t>
            </a:r>
            <a:r>
              <a:rPr lang="en-GB" sz="2000" dirty="0" smtClean="0"/>
              <a:t>emissions to be measured </a:t>
            </a:r>
            <a:r>
              <a:rPr lang="en-GB" sz="2000" dirty="0"/>
              <a:t>and </a:t>
            </a:r>
            <a:r>
              <a:rPr lang="en-GB" sz="2000" dirty="0" smtClean="0"/>
              <a:t>monitored to </a:t>
            </a:r>
            <a:r>
              <a:rPr lang="en-GB" sz="2000" dirty="0"/>
              <a:t>address some of the key </a:t>
            </a:r>
            <a:r>
              <a:rPr lang="en-GB" sz="2000" dirty="0" smtClean="0"/>
              <a:t>market </a:t>
            </a:r>
            <a:r>
              <a:rPr lang="en-GB" sz="2000" dirty="0"/>
              <a:t>barriers </a:t>
            </a:r>
            <a:r>
              <a:rPr lang="en-GB" sz="2000" dirty="0" smtClean="0"/>
              <a:t>by increasing </a:t>
            </a:r>
            <a:r>
              <a:rPr lang="en-GB" sz="2000" dirty="0"/>
              <a:t>market transparency and vehicle </a:t>
            </a:r>
            <a:r>
              <a:rPr lang="en-GB" sz="2000" dirty="0" smtClean="0"/>
              <a:t>comparability</a:t>
            </a:r>
            <a:endParaRPr lang="en-GB" sz="2000" b="1" dirty="0"/>
          </a:p>
        </p:txBody>
      </p:sp>
      <p:sp>
        <p:nvSpPr>
          <p:cNvPr id="5" name="Slide Number Placeholder 4"/>
          <p:cNvSpPr>
            <a:spLocks noGrp="1"/>
          </p:cNvSpPr>
          <p:nvPr>
            <p:ph type="sldNum" sz="quarter" idx="12"/>
          </p:nvPr>
        </p:nvSpPr>
        <p:spPr/>
        <p:txBody>
          <a:bodyPr/>
          <a:lstStyle/>
          <a:p>
            <a:fld id="{86340556-845C-4602-9CCC-1362572B584C}" type="slidenum">
              <a:rPr lang="en-GB" altLang="en-US" smtClean="0"/>
              <a:pPr/>
              <a:t>3</a:t>
            </a:fld>
            <a:endParaRPr lang="en-GB" altLang="en-US" dirty="0"/>
          </a:p>
        </p:txBody>
      </p:sp>
    </p:spTree>
    <p:extLst>
      <p:ext uri="{BB962C8B-B14F-4D97-AF65-F5344CB8AC3E}">
        <p14:creationId xmlns:p14="http://schemas.microsoft.com/office/powerpoint/2010/main" val="39071663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EU28 Road transport emissions 1990 - 2014</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18088017"/>
              </p:ext>
            </p:extLst>
          </p:nvPr>
        </p:nvGraphicFramePr>
        <p:xfrm>
          <a:off x="457200" y="2492375"/>
          <a:ext cx="8147248" cy="3312889"/>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p:cNvSpPr/>
          <p:nvPr/>
        </p:nvSpPr>
        <p:spPr>
          <a:xfrm>
            <a:off x="4067944" y="5877272"/>
            <a:ext cx="4572000" cy="646331"/>
          </a:xfrm>
          <a:prstGeom prst="rect">
            <a:avLst/>
          </a:prstGeom>
        </p:spPr>
        <p:txBody>
          <a:bodyPr>
            <a:spAutoFit/>
          </a:bodyPr>
          <a:lstStyle/>
          <a:p>
            <a:r>
              <a:rPr lang="en-GB" dirty="0"/>
              <a:t>Source: </a:t>
            </a:r>
            <a:r>
              <a:rPr lang="en-GB" dirty="0" smtClean="0"/>
              <a:t>GHG Emission </a:t>
            </a:r>
            <a:r>
              <a:rPr lang="en-GB" dirty="0"/>
              <a:t>Inventory data 2016 </a:t>
            </a:r>
            <a:r>
              <a:rPr lang="en-GB" u="sng" dirty="0">
                <a:hlinkClick r:id="rId4"/>
              </a:rPr>
              <a:t>http://www.eea.europa.eu/data-and-maps/data/data-viewers/greenhouse-gases-viewer</a:t>
            </a:r>
            <a:r>
              <a:rPr lang="en-GB" dirty="0"/>
              <a:t> </a:t>
            </a:r>
          </a:p>
        </p:txBody>
      </p:sp>
      <p:sp>
        <p:nvSpPr>
          <p:cNvPr id="5" name="Slide Number Placeholder 4"/>
          <p:cNvSpPr>
            <a:spLocks noGrp="1"/>
          </p:cNvSpPr>
          <p:nvPr>
            <p:ph type="sldNum" sz="quarter" idx="12"/>
          </p:nvPr>
        </p:nvSpPr>
        <p:spPr/>
        <p:txBody>
          <a:bodyPr/>
          <a:lstStyle/>
          <a:p>
            <a:fld id="{86340556-845C-4602-9CCC-1362572B584C}" type="slidenum">
              <a:rPr lang="en-GB" altLang="en-US" smtClean="0"/>
              <a:pPr/>
              <a:t>4</a:t>
            </a:fld>
            <a:endParaRPr lang="en-GB" altLang="en-US"/>
          </a:p>
        </p:txBody>
      </p:sp>
    </p:spTree>
    <p:extLst>
      <p:ext uri="{BB962C8B-B14F-4D97-AF65-F5344CB8AC3E}">
        <p14:creationId xmlns:p14="http://schemas.microsoft.com/office/powerpoint/2010/main" val="5384003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268760"/>
            <a:ext cx="8229600" cy="936625"/>
          </a:xfrm>
        </p:spPr>
        <p:txBody>
          <a:bodyPr/>
          <a:lstStyle/>
          <a:p>
            <a:r>
              <a:rPr lang="en-GB" dirty="0" smtClean="0"/>
              <a:t>Scope and objective</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81911954"/>
              </p:ext>
            </p:extLst>
          </p:nvPr>
        </p:nvGraphicFramePr>
        <p:xfrm>
          <a:off x="323528" y="2348881"/>
          <a:ext cx="8568952" cy="40324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p:cNvSpPr>
            <a:spLocks noGrp="1"/>
          </p:cNvSpPr>
          <p:nvPr>
            <p:ph type="sldNum" sz="quarter" idx="12"/>
          </p:nvPr>
        </p:nvSpPr>
        <p:spPr/>
        <p:txBody>
          <a:bodyPr/>
          <a:lstStyle/>
          <a:p>
            <a:fld id="{86340556-845C-4602-9CCC-1362572B584C}" type="slidenum">
              <a:rPr lang="en-GB" altLang="en-US" smtClean="0"/>
              <a:pPr/>
              <a:t>5</a:t>
            </a:fld>
            <a:endParaRPr lang="en-GB" altLang="en-US"/>
          </a:p>
        </p:txBody>
      </p:sp>
    </p:spTree>
    <p:extLst>
      <p:ext uri="{BB962C8B-B14F-4D97-AF65-F5344CB8AC3E}">
        <p14:creationId xmlns:p14="http://schemas.microsoft.com/office/powerpoint/2010/main" val="31254943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Scope and objective</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50964817"/>
              </p:ext>
            </p:extLst>
          </p:nvPr>
        </p:nvGraphicFramePr>
        <p:xfrm>
          <a:off x="457200" y="2132856"/>
          <a:ext cx="8229600" cy="43924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p:cNvSpPr>
            <a:spLocks noGrp="1"/>
          </p:cNvSpPr>
          <p:nvPr>
            <p:ph type="sldNum" sz="quarter" idx="12"/>
          </p:nvPr>
        </p:nvSpPr>
        <p:spPr/>
        <p:txBody>
          <a:bodyPr/>
          <a:lstStyle/>
          <a:p>
            <a:fld id="{86340556-845C-4602-9CCC-1362572B584C}" type="slidenum">
              <a:rPr lang="en-GB" altLang="en-US" smtClean="0"/>
              <a:pPr/>
              <a:t>6</a:t>
            </a:fld>
            <a:endParaRPr lang="en-GB" altLang="en-US"/>
          </a:p>
        </p:txBody>
      </p:sp>
    </p:spTree>
    <p:extLst>
      <p:ext uri="{BB962C8B-B14F-4D97-AF65-F5344CB8AC3E}">
        <p14:creationId xmlns:p14="http://schemas.microsoft.com/office/powerpoint/2010/main" val="10112385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431540" y="1339850"/>
            <a:ext cx="8280920" cy="1081038"/>
          </a:xfrm>
        </p:spPr>
        <p:txBody>
          <a:bodyPr/>
          <a:lstStyle/>
          <a:p>
            <a:pPr algn="ctr"/>
            <a:r>
              <a:rPr lang="en-US" altLang="en-US" sz="3600" dirty="0" smtClean="0"/>
              <a:t>HDV CO</a:t>
            </a:r>
            <a:r>
              <a:rPr lang="en-US" altLang="en-US" sz="3600" baseline="-25000" dirty="0" smtClean="0"/>
              <a:t>2</a:t>
            </a:r>
            <a:r>
              <a:rPr lang="en-US" altLang="en-US" sz="3600" dirty="0" smtClean="0"/>
              <a:t> emission certification &amp; monitoring</a:t>
            </a:r>
            <a:endParaRPr lang="en-US" altLang="en-US" sz="3600" dirty="0"/>
          </a:p>
        </p:txBody>
      </p:sp>
      <p:sp>
        <p:nvSpPr>
          <p:cNvPr id="83971" name="Rectangle 3"/>
          <p:cNvSpPr>
            <a:spLocks noGrp="1" noChangeArrowheads="1"/>
          </p:cNvSpPr>
          <p:nvPr>
            <p:ph type="body" idx="1"/>
          </p:nvPr>
        </p:nvSpPr>
        <p:spPr>
          <a:xfrm>
            <a:off x="215516" y="2780407"/>
            <a:ext cx="8928484" cy="3816945"/>
          </a:xfrm>
        </p:spPr>
        <p:txBody>
          <a:bodyPr/>
          <a:lstStyle/>
          <a:p>
            <a:pPr>
              <a:spcAft>
                <a:spcPts val="1200"/>
              </a:spcAft>
              <a:buClr>
                <a:schemeClr val="accent1">
                  <a:lumMod val="75000"/>
                </a:schemeClr>
              </a:buClr>
              <a:buFont typeface="Arial" panose="020B0604020202020204" pitchFamily="34" charset="0"/>
              <a:buChar char="•"/>
            </a:pPr>
            <a:r>
              <a:rPr lang="en-US" altLang="en-US" sz="2800" i="0" dirty="0"/>
              <a:t>Monitoring </a:t>
            </a:r>
            <a:r>
              <a:rPr lang="en-US" altLang="en-US" sz="2800" i="0" dirty="0" smtClean="0"/>
              <a:t>necessary to </a:t>
            </a:r>
            <a:r>
              <a:rPr lang="en-US" altLang="en-US" sz="2800" i="0" dirty="0"/>
              <a:t>complete </a:t>
            </a:r>
            <a:r>
              <a:rPr lang="en-US" altLang="en-US" sz="2800" i="0" dirty="0" smtClean="0"/>
              <a:t>certification </a:t>
            </a:r>
            <a:r>
              <a:rPr lang="en-US" altLang="en-US" sz="2800" i="0" dirty="0" smtClean="0">
                <a:sym typeface="Wingdings" panose="05000000000000000000" pitchFamily="2" charset="2"/>
              </a:rPr>
              <a:t></a:t>
            </a:r>
            <a:r>
              <a:rPr lang="en-US" altLang="en-US" sz="2800" i="0" dirty="0" smtClean="0"/>
              <a:t> without </a:t>
            </a:r>
            <a:r>
              <a:rPr lang="en-US" altLang="en-US" sz="2800" i="0" dirty="0"/>
              <a:t>monitoring, benefits of certification not fully attained</a:t>
            </a:r>
          </a:p>
          <a:p>
            <a:pPr>
              <a:spcAft>
                <a:spcPts val="1200"/>
              </a:spcAft>
              <a:buClr>
                <a:schemeClr val="accent1">
                  <a:lumMod val="75000"/>
                </a:schemeClr>
              </a:buClr>
              <a:buFont typeface="Arial" panose="020B0604020202020204" pitchFamily="34" charset="0"/>
              <a:buChar char="•"/>
            </a:pPr>
            <a:r>
              <a:rPr lang="en-US" altLang="en-US" sz="2800" i="0" dirty="0"/>
              <a:t>Monitoring legislative proposal to follow </a:t>
            </a:r>
            <a:r>
              <a:rPr lang="en-US" altLang="en-US" sz="2800" i="0" dirty="0" smtClean="0"/>
              <a:t>adoption </a:t>
            </a:r>
            <a:r>
              <a:rPr lang="en-US" altLang="en-US" sz="2800" i="0" dirty="0"/>
              <a:t>of certification </a:t>
            </a:r>
            <a:r>
              <a:rPr lang="en-US" altLang="en-US" sz="2800" i="0" dirty="0" smtClean="0"/>
              <a:t>regulation</a:t>
            </a:r>
          </a:p>
          <a:p>
            <a:pPr>
              <a:spcAft>
                <a:spcPts val="1200"/>
              </a:spcAft>
              <a:buClr>
                <a:schemeClr val="accent1">
                  <a:lumMod val="75000"/>
                </a:schemeClr>
              </a:buClr>
              <a:buFont typeface="Arial" panose="020B0604020202020204" pitchFamily="34" charset="0"/>
              <a:buChar char="•"/>
            </a:pPr>
            <a:r>
              <a:rPr lang="en-US" altLang="en-US" sz="2800" i="0" dirty="0" smtClean="0"/>
              <a:t>Certification regulation </a:t>
            </a:r>
            <a:r>
              <a:rPr lang="en-US" altLang="en-US" sz="2800" i="0" dirty="0" smtClean="0">
                <a:sym typeface="Wingdings" panose="05000000000000000000" pitchFamily="2" charset="2"/>
              </a:rPr>
              <a:t></a:t>
            </a:r>
            <a:r>
              <a:rPr lang="en-US" altLang="en-US" sz="2800" i="0" dirty="0" smtClean="0"/>
              <a:t> likely first </a:t>
            </a:r>
            <a:r>
              <a:rPr lang="en-US" altLang="en-US" sz="2800" i="0" dirty="0"/>
              <a:t>half 2017</a:t>
            </a:r>
          </a:p>
        </p:txBody>
      </p:sp>
      <p:sp>
        <p:nvSpPr>
          <p:cNvPr id="3" name="Slide Number Placeholder 2"/>
          <p:cNvSpPr>
            <a:spLocks noGrp="1"/>
          </p:cNvSpPr>
          <p:nvPr>
            <p:ph type="sldNum" sz="quarter" idx="12"/>
          </p:nvPr>
        </p:nvSpPr>
        <p:spPr/>
        <p:txBody>
          <a:bodyPr/>
          <a:lstStyle/>
          <a:p>
            <a:fld id="{86340556-845C-4602-9CCC-1362572B584C}" type="slidenum">
              <a:rPr lang="en-GB" altLang="en-US" smtClean="0"/>
              <a:pPr/>
              <a:t>7</a:t>
            </a:fld>
            <a:endParaRPr lang="en-GB" altLang="en-US"/>
          </a:p>
        </p:txBody>
      </p:sp>
    </p:spTree>
    <p:extLst>
      <p:ext uri="{BB962C8B-B14F-4D97-AF65-F5344CB8AC3E}">
        <p14:creationId xmlns:p14="http://schemas.microsoft.com/office/powerpoint/2010/main" val="22190739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323528" y="1196752"/>
            <a:ext cx="8624888" cy="936625"/>
          </a:xfrm>
        </p:spPr>
        <p:txBody>
          <a:bodyPr/>
          <a:lstStyle/>
          <a:p>
            <a:r>
              <a:rPr lang="en-US" altLang="en-US" sz="3600" dirty="0" smtClean="0"/>
              <a:t>HDV CO2 emission standards</a:t>
            </a:r>
            <a:endParaRPr lang="en-US" altLang="en-US" sz="3600" dirty="0"/>
          </a:p>
        </p:txBody>
      </p:sp>
      <p:sp>
        <p:nvSpPr>
          <p:cNvPr id="83971" name="Rectangle 3"/>
          <p:cNvSpPr>
            <a:spLocks noGrp="1" noChangeArrowheads="1"/>
          </p:cNvSpPr>
          <p:nvPr>
            <p:ph type="body" idx="1"/>
          </p:nvPr>
        </p:nvSpPr>
        <p:spPr>
          <a:xfrm>
            <a:off x="107504" y="2132856"/>
            <a:ext cx="8928992" cy="4464496"/>
          </a:xfrm>
        </p:spPr>
        <p:txBody>
          <a:bodyPr/>
          <a:lstStyle/>
          <a:p>
            <a:pPr>
              <a:spcBef>
                <a:spcPts val="0"/>
              </a:spcBef>
              <a:spcAft>
                <a:spcPts val="600"/>
              </a:spcAft>
              <a:buClr>
                <a:schemeClr val="accent1">
                  <a:lumMod val="75000"/>
                </a:schemeClr>
              </a:buClr>
            </a:pPr>
            <a:r>
              <a:rPr lang="en-US" altLang="en-US" sz="3000" i="0" dirty="0" smtClean="0"/>
              <a:t>Proposal </a:t>
            </a:r>
            <a:r>
              <a:rPr lang="en-US" altLang="en-US" sz="3000" i="0" dirty="0" smtClean="0"/>
              <a:t>during this Commission's mandate </a:t>
            </a:r>
            <a:endParaRPr lang="en-US" altLang="en-US" sz="3000" i="0" dirty="0" smtClean="0"/>
          </a:p>
          <a:p>
            <a:pPr>
              <a:spcBef>
                <a:spcPts val="0"/>
              </a:spcBef>
              <a:spcAft>
                <a:spcPts val="600"/>
              </a:spcAft>
              <a:buClr>
                <a:schemeClr val="accent1">
                  <a:lumMod val="75000"/>
                </a:schemeClr>
              </a:buClr>
            </a:pPr>
            <a:r>
              <a:rPr lang="en-US" altLang="en-US" sz="3000" i="0" dirty="0" smtClean="0"/>
              <a:t>Date of regulatory application still </a:t>
            </a:r>
            <a:r>
              <a:rPr lang="en-US" altLang="en-US" sz="3000" i="0" dirty="0" err="1" smtClean="0"/>
              <a:t>tbd</a:t>
            </a:r>
            <a:endParaRPr lang="en-US" altLang="en-US" sz="3000" i="0" dirty="0"/>
          </a:p>
          <a:p>
            <a:pPr>
              <a:spcBef>
                <a:spcPts val="0"/>
              </a:spcBef>
              <a:spcAft>
                <a:spcPts val="600"/>
              </a:spcAft>
              <a:buClr>
                <a:schemeClr val="accent1">
                  <a:lumMod val="75000"/>
                </a:schemeClr>
              </a:buClr>
            </a:pPr>
            <a:r>
              <a:rPr lang="en-US" altLang="en-US" sz="3000" i="0" dirty="0" smtClean="0"/>
              <a:t>More complex than CO2 standards for LDV:</a:t>
            </a:r>
          </a:p>
          <a:p>
            <a:pPr marL="0" indent="0">
              <a:spcBef>
                <a:spcPts val="0"/>
              </a:spcBef>
              <a:spcAft>
                <a:spcPts val="600"/>
              </a:spcAft>
              <a:buClr>
                <a:schemeClr val="accent1">
                  <a:lumMod val="75000"/>
                </a:schemeClr>
              </a:buClr>
              <a:buNone/>
            </a:pPr>
            <a:r>
              <a:rPr lang="en-US" altLang="en-US" sz="3000" i="0" dirty="0" smtClean="0"/>
              <a:t>	</a:t>
            </a:r>
            <a:r>
              <a:rPr lang="en-US" altLang="en-US" sz="3000" i="0" dirty="0" smtClean="0">
                <a:solidFill>
                  <a:srgbClr val="99CCFF"/>
                </a:solidFill>
              </a:rPr>
              <a:t>17 vehicle classes, utility parameters, 	limited historical data,…</a:t>
            </a:r>
            <a:endParaRPr lang="en-US" altLang="en-US" sz="3000" i="0" dirty="0" smtClean="0">
              <a:solidFill>
                <a:srgbClr val="99CCFF"/>
              </a:solidFill>
            </a:endParaRPr>
          </a:p>
          <a:p>
            <a:pPr marL="0" indent="0">
              <a:spcBef>
                <a:spcPts val="0"/>
              </a:spcBef>
              <a:spcAft>
                <a:spcPts val="600"/>
              </a:spcAft>
              <a:buClr>
                <a:schemeClr val="accent1">
                  <a:lumMod val="75000"/>
                </a:schemeClr>
              </a:buClr>
              <a:buNone/>
            </a:pPr>
            <a:r>
              <a:rPr lang="en-US" altLang="en-US" sz="3000" i="0" u="sng" dirty="0" smtClean="0"/>
              <a:t>Analysis:</a:t>
            </a:r>
          </a:p>
          <a:p>
            <a:pPr>
              <a:spcBef>
                <a:spcPts val="0"/>
              </a:spcBef>
              <a:spcAft>
                <a:spcPts val="600"/>
              </a:spcAft>
              <a:buClr>
                <a:schemeClr val="accent1">
                  <a:lumMod val="75000"/>
                </a:schemeClr>
              </a:buClr>
            </a:pPr>
            <a:r>
              <a:rPr lang="en-US" altLang="en-US" sz="3000" i="0" dirty="0" smtClean="0"/>
              <a:t>CO2 emission baseline</a:t>
            </a:r>
          </a:p>
          <a:p>
            <a:pPr>
              <a:spcBef>
                <a:spcPts val="0"/>
              </a:spcBef>
              <a:spcAft>
                <a:spcPts val="600"/>
              </a:spcAft>
              <a:buClr>
                <a:schemeClr val="accent1">
                  <a:lumMod val="75000"/>
                </a:schemeClr>
              </a:buClr>
            </a:pPr>
            <a:r>
              <a:rPr lang="en-US" altLang="en-US" sz="3000" i="0" dirty="0" smtClean="0"/>
              <a:t>Technology improvements, cost &amp; benefits</a:t>
            </a:r>
          </a:p>
          <a:p>
            <a:pPr marL="0" indent="0">
              <a:spcBef>
                <a:spcPts val="0"/>
              </a:spcBef>
              <a:spcAft>
                <a:spcPts val="600"/>
              </a:spcAft>
              <a:buClr>
                <a:schemeClr val="accent1">
                  <a:lumMod val="75000"/>
                </a:schemeClr>
              </a:buClr>
              <a:buNone/>
            </a:pPr>
            <a:endParaRPr lang="en-US" altLang="en-US" sz="3000" i="0" dirty="0" smtClean="0"/>
          </a:p>
          <a:p>
            <a:pPr>
              <a:spcBef>
                <a:spcPts val="0"/>
              </a:spcBef>
              <a:spcAft>
                <a:spcPts val="600"/>
              </a:spcAft>
              <a:buClr>
                <a:schemeClr val="accent1">
                  <a:lumMod val="75000"/>
                </a:schemeClr>
              </a:buClr>
            </a:pPr>
            <a:endParaRPr lang="en-US" altLang="en-US" sz="3000" i="0" u="sng" dirty="0" smtClean="0"/>
          </a:p>
          <a:p>
            <a:pPr>
              <a:spcBef>
                <a:spcPts val="0"/>
              </a:spcBef>
              <a:spcAft>
                <a:spcPts val="600"/>
              </a:spcAft>
              <a:buClr>
                <a:schemeClr val="accent1">
                  <a:lumMod val="75000"/>
                </a:schemeClr>
              </a:buClr>
            </a:pPr>
            <a:endParaRPr lang="en-US" altLang="en-US" sz="3000" i="0" dirty="0"/>
          </a:p>
          <a:p>
            <a:pPr>
              <a:spcBef>
                <a:spcPts val="0"/>
              </a:spcBef>
              <a:spcAft>
                <a:spcPts val="600"/>
              </a:spcAft>
              <a:buClr>
                <a:schemeClr val="accent1">
                  <a:lumMod val="75000"/>
                </a:schemeClr>
              </a:buClr>
            </a:pPr>
            <a:endParaRPr lang="en-US" altLang="en-US" sz="3000" i="0" dirty="0" smtClean="0"/>
          </a:p>
          <a:p>
            <a:pPr>
              <a:spcBef>
                <a:spcPts val="0"/>
              </a:spcBef>
              <a:spcAft>
                <a:spcPts val="600"/>
              </a:spcAft>
              <a:buClr>
                <a:schemeClr val="accent1">
                  <a:lumMod val="75000"/>
                </a:schemeClr>
              </a:buClr>
            </a:pPr>
            <a:endParaRPr lang="en-US" altLang="en-US" sz="3000" i="0" dirty="0" smtClean="0"/>
          </a:p>
          <a:p>
            <a:pPr marL="0" indent="0">
              <a:spcBef>
                <a:spcPts val="0"/>
              </a:spcBef>
              <a:spcAft>
                <a:spcPts val="600"/>
              </a:spcAft>
              <a:buClr>
                <a:schemeClr val="accent1">
                  <a:lumMod val="75000"/>
                </a:schemeClr>
              </a:buClr>
              <a:buNone/>
            </a:pPr>
            <a:endParaRPr lang="en-US" altLang="en-US" sz="3000" b="1" i="0" u="sng" dirty="0" smtClean="0"/>
          </a:p>
          <a:p>
            <a:pPr marL="0" indent="0">
              <a:spcBef>
                <a:spcPts val="0"/>
              </a:spcBef>
              <a:spcAft>
                <a:spcPts val="0"/>
              </a:spcAft>
              <a:buClr>
                <a:srgbClr val="0F5494"/>
              </a:buClr>
              <a:buNone/>
            </a:pPr>
            <a:r>
              <a:rPr lang="en-US" altLang="en-US" sz="1800" i="0" dirty="0" smtClean="0"/>
              <a:t>  </a:t>
            </a:r>
          </a:p>
        </p:txBody>
      </p:sp>
      <p:sp>
        <p:nvSpPr>
          <p:cNvPr id="3" name="Slide Number Placeholder 2"/>
          <p:cNvSpPr>
            <a:spLocks noGrp="1"/>
          </p:cNvSpPr>
          <p:nvPr>
            <p:ph type="sldNum" sz="quarter" idx="12"/>
          </p:nvPr>
        </p:nvSpPr>
        <p:spPr/>
        <p:txBody>
          <a:bodyPr/>
          <a:lstStyle/>
          <a:p>
            <a:fld id="{86340556-845C-4602-9CCC-1362572B584C}" type="slidenum">
              <a:rPr lang="en-GB" altLang="en-US" smtClean="0"/>
              <a:pPr/>
              <a:t>8</a:t>
            </a:fld>
            <a:endParaRPr lang="en-GB" altLang="en-US"/>
          </a:p>
        </p:txBody>
      </p:sp>
    </p:spTree>
    <p:extLst>
      <p:ext uri="{BB962C8B-B14F-4D97-AF65-F5344CB8AC3E}">
        <p14:creationId xmlns:p14="http://schemas.microsoft.com/office/powerpoint/2010/main" val="6663589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6340556-845C-4602-9CCC-1362572B584C}" type="slidenum">
              <a:rPr lang="en-GB" altLang="en-US" smtClean="0"/>
              <a:pPr/>
              <a:t>9</a:t>
            </a:fld>
            <a:endParaRPr lang="en-GB" altLang="en-US"/>
          </a:p>
        </p:txBody>
      </p:sp>
      <p:sp>
        <p:nvSpPr>
          <p:cNvPr id="6" name="Rectangle 1"/>
          <p:cNvSpPr>
            <a:spLocks noChangeArrowheads="1"/>
          </p:cNvSpPr>
          <p:nvPr/>
        </p:nvSpPr>
        <p:spPr bwMode="auto">
          <a:xfrm>
            <a:off x="2990850" y="248761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a:tabLst>
                <a:tab pos="2700338" algn="l"/>
              </a:tabLst>
              <a:defRPr>
                <a:solidFill>
                  <a:schemeClr val="tx1"/>
                </a:solidFill>
                <a:latin typeface="Arial" pitchFamily="34" charset="0"/>
                <a:cs typeface="Arial" pitchFamily="34" charset="0"/>
              </a:defRPr>
            </a:lvl1pPr>
            <a:lvl2pPr>
              <a:tabLst>
                <a:tab pos="2700338" algn="l"/>
              </a:tabLst>
              <a:defRPr>
                <a:solidFill>
                  <a:schemeClr val="tx1"/>
                </a:solidFill>
                <a:latin typeface="Arial" pitchFamily="34" charset="0"/>
                <a:cs typeface="Arial" pitchFamily="34" charset="0"/>
              </a:defRPr>
            </a:lvl2pPr>
            <a:lvl3pPr>
              <a:tabLst>
                <a:tab pos="2700338" algn="l"/>
              </a:tabLst>
              <a:defRPr>
                <a:solidFill>
                  <a:schemeClr val="tx1"/>
                </a:solidFill>
                <a:latin typeface="Arial" pitchFamily="34" charset="0"/>
                <a:cs typeface="Arial" pitchFamily="34" charset="0"/>
              </a:defRPr>
            </a:lvl3pPr>
            <a:lvl4pPr>
              <a:tabLst>
                <a:tab pos="2700338" algn="l"/>
              </a:tabLst>
              <a:defRPr>
                <a:solidFill>
                  <a:schemeClr val="tx1"/>
                </a:solidFill>
                <a:latin typeface="Arial" pitchFamily="34" charset="0"/>
                <a:cs typeface="Arial" pitchFamily="34" charset="0"/>
              </a:defRPr>
            </a:lvl4pPr>
            <a:lvl5pPr>
              <a:tabLst>
                <a:tab pos="2700338" algn="l"/>
              </a:tabLst>
              <a:defRPr>
                <a:solidFill>
                  <a:schemeClr val="tx1"/>
                </a:solidFill>
                <a:latin typeface="Arial" pitchFamily="34" charset="0"/>
                <a:cs typeface="Arial" pitchFamily="34" charset="0"/>
              </a:defRPr>
            </a:lvl5pPr>
            <a:lvl6pPr fontAlgn="base">
              <a:spcBef>
                <a:spcPct val="0"/>
              </a:spcBef>
              <a:spcAft>
                <a:spcPct val="0"/>
              </a:spcAft>
              <a:tabLst>
                <a:tab pos="2700338" algn="l"/>
              </a:tabLst>
              <a:defRPr>
                <a:solidFill>
                  <a:schemeClr val="tx1"/>
                </a:solidFill>
                <a:latin typeface="Arial" pitchFamily="34" charset="0"/>
                <a:cs typeface="Arial" pitchFamily="34" charset="0"/>
              </a:defRPr>
            </a:lvl6pPr>
            <a:lvl7pPr fontAlgn="base">
              <a:spcBef>
                <a:spcPct val="0"/>
              </a:spcBef>
              <a:spcAft>
                <a:spcPct val="0"/>
              </a:spcAft>
              <a:tabLst>
                <a:tab pos="2700338" algn="l"/>
              </a:tabLst>
              <a:defRPr>
                <a:solidFill>
                  <a:schemeClr val="tx1"/>
                </a:solidFill>
                <a:latin typeface="Arial" pitchFamily="34" charset="0"/>
                <a:cs typeface="Arial" pitchFamily="34" charset="0"/>
              </a:defRPr>
            </a:lvl7pPr>
            <a:lvl8pPr fontAlgn="base">
              <a:spcBef>
                <a:spcPct val="0"/>
              </a:spcBef>
              <a:spcAft>
                <a:spcPct val="0"/>
              </a:spcAft>
              <a:tabLst>
                <a:tab pos="2700338" algn="l"/>
              </a:tabLst>
              <a:defRPr>
                <a:solidFill>
                  <a:schemeClr val="tx1"/>
                </a:solidFill>
                <a:latin typeface="Arial" pitchFamily="34" charset="0"/>
                <a:cs typeface="Arial" pitchFamily="34" charset="0"/>
              </a:defRPr>
            </a:lvl8pPr>
            <a:lvl9pPr fontAlgn="base">
              <a:spcBef>
                <a:spcPct val="0"/>
              </a:spcBef>
              <a:spcAft>
                <a:spcPct val="0"/>
              </a:spcAft>
              <a:tabLst>
                <a:tab pos="2700338" algn="l"/>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2700338" algn="l"/>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11" name="Content Placeholder 10"/>
          <p:cNvGraphicFramePr>
            <a:graphicFrameLocks noGrp="1"/>
          </p:cNvGraphicFramePr>
          <p:nvPr>
            <p:ph idx="1"/>
            <p:extLst>
              <p:ext uri="{D42A27DB-BD31-4B8C-83A1-F6EECF244321}">
                <p14:modId xmlns:p14="http://schemas.microsoft.com/office/powerpoint/2010/main" val="1915391225"/>
              </p:ext>
            </p:extLst>
          </p:nvPr>
        </p:nvGraphicFramePr>
        <p:xfrm>
          <a:off x="467544" y="1340768"/>
          <a:ext cx="8136905" cy="4677233"/>
        </p:xfrm>
        <a:graphic>
          <a:graphicData uri="http://schemas.openxmlformats.org/drawingml/2006/table">
            <a:tbl>
              <a:tblPr firstRow="1" firstCol="1" bandRow="1"/>
              <a:tblGrid>
                <a:gridCol w="949558"/>
                <a:gridCol w="1096891"/>
                <a:gridCol w="830387"/>
                <a:gridCol w="550882"/>
                <a:gridCol w="783263"/>
                <a:gridCol w="783263"/>
                <a:gridCol w="783263"/>
                <a:gridCol w="783263"/>
                <a:gridCol w="611009"/>
                <a:gridCol w="415884"/>
                <a:gridCol w="221000"/>
                <a:gridCol w="328242"/>
              </a:tblGrid>
              <a:tr h="404407">
                <a:tc gridSpan="3">
                  <a:txBody>
                    <a:bodyPr/>
                    <a:lstStyle/>
                    <a:p>
                      <a:pPr algn="ctr">
                        <a:lnSpc>
                          <a:spcPct val="115000"/>
                        </a:lnSpc>
                        <a:spcAft>
                          <a:spcPts val="0"/>
                        </a:spcAft>
                      </a:pPr>
                      <a:r>
                        <a:rPr lang="en-GB" sz="600" b="1" dirty="0">
                          <a:solidFill>
                            <a:srgbClr val="000000"/>
                          </a:solidFill>
                          <a:effectLst/>
                          <a:latin typeface="Times New Roman"/>
                          <a:ea typeface="Times New Roman"/>
                        </a:rPr>
                        <a:t>Identification of vehicle class</a:t>
                      </a:r>
                      <a:endParaRPr lang="en-GB" sz="800" dirty="0">
                        <a:effectLst/>
                        <a:latin typeface="Times New Roman"/>
                        <a:ea typeface="Times New Roman"/>
                      </a:endParaRPr>
                    </a:p>
                  </a:txBody>
                  <a:tcPr marL="28726" marR="287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rowSpan="2">
                  <a:txBody>
                    <a:bodyPr/>
                    <a:lstStyle/>
                    <a:p>
                      <a:pPr marL="71755" marR="71755" algn="ctr">
                        <a:lnSpc>
                          <a:spcPct val="115000"/>
                        </a:lnSpc>
                        <a:spcAft>
                          <a:spcPts val="0"/>
                        </a:spcAft>
                      </a:pPr>
                      <a:r>
                        <a:rPr lang="en-GB" sz="600" b="1">
                          <a:solidFill>
                            <a:srgbClr val="000000"/>
                          </a:solidFill>
                          <a:effectLst/>
                          <a:latin typeface="Times New Roman"/>
                          <a:ea typeface="Times New Roman"/>
                        </a:rPr>
                        <a:t>Vehicle class</a:t>
                      </a:r>
                      <a:endParaRPr lang="en-GB" sz="800">
                        <a:effectLst/>
                        <a:latin typeface="Times New Roman"/>
                        <a:ea typeface="Times New Roman"/>
                      </a:endParaRPr>
                    </a:p>
                  </a:txBody>
                  <a:tcPr marL="28726" marR="28726"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7">
                  <a:txBody>
                    <a:bodyPr/>
                    <a:lstStyle/>
                    <a:p>
                      <a:pPr algn="ctr">
                        <a:lnSpc>
                          <a:spcPct val="115000"/>
                        </a:lnSpc>
                        <a:spcAft>
                          <a:spcPts val="0"/>
                        </a:spcAft>
                      </a:pPr>
                      <a:r>
                        <a:rPr lang="en-GB" sz="600" b="1">
                          <a:solidFill>
                            <a:srgbClr val="000000"/>
                          </a:solidFill>
                          <a:effectLst/>
                          <a:latin typeface="Times New Roman"/>
                          <a:ea typeface="Times New Roman"/>
                        </a:rPr>
                        <a:t>Allocation of mission profile and vehicle configuration</a:t>
                      </a:r>
                      <a:endParaRPr lang="en-GB" sz="800">
                        <a:effectLst/>
                        <a:latin typeface="Times New Roman"/>
                        <a:ea typeface="Times New Roman"/>
                      </a:endParaRPr>
                    </a:p>
                  </a:txBody>
                  <a:tcPr marL="28726" marR="287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rowSpan="2">
                  <a:txBody>
                    <a:bodyPr/>
                    <a:lstStyle/>
                    <a:p>
                      <a:pPr marL="71755" marR="71755" algn="ctr">
                        <a:lnSpc>
                          <a:spcPct val="115000"/>
                        </a:lnSpc>
                        <a:spcAft>
                          <a:spcPts val="0"/>
                        </a:spcAft>
                      </a:pPr>
                      <a:r>
                        <a:rPr lang="en-GB" sz="600" b="1">
                          <a:solidFill>
                            <a:srgbClr val="000000"/>
                          </a:solidFill>
                          <a:effectLst/>
                          <a:latin typeface="Times New Roman"/>
                          <a:ea typeface="Times New Roman"/>
                        </a:rPr>
                        <a:t>Standard body allocation</a:t>
                      </a:r>
                      <a:endParaRPr lang="en-GB" sz="800">
                        <a:effectLst/>
                        <a:latin typeface="Times New Roman"/>
                        <a:ea typeface="Times New Roman"/>
                      </a:endParaRPr>
                    </a:p>
                  </a:txBody>
                  <a:tcPr marL="28726" marR="28726"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68654">
                <a:tc>
                  <a:txBody>
                    <a:bodyPr/>
                    <a:lstStyle/>
                    <a:p>
                      <a:pPr algn="ctr">
                        <a:lnSpc>
                          <a:spcPct val="115000"/>
                        </a:lnSpc>
                        <a:spcAft>
                          <a:spcPts val="0"/>
                        </a:spcAft>
                      </a:pPr>
                      <a:r>
                        <a:rPr lang="en-GB" sz="600" b="1">
                          <a:solidFill>
                            <a:srgbClr val="000000"/>
                          </a:solidFill>
                          <a:effectLst/>
                          <a:latin typeface="Times New Roman"/>
                          <a:ea typeface="Times New Roman"/>
                        </a:rPr>
                        <a:t>Axle configuration</a:t>
                      </a:r>
                      <a:endParaRPr lang="en-GB" sz="800">
                        <a:effectLst/>
                        <a:latin typeface="Times New Roman"/>
                        <a:ea typeface="Times New Roman"/>
                      </a:endParaRPr>
                    </a:p>
                  </a:txBody>
                  <a:tcPr marL="28726" marR="28726"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600" b="1">
                          <a:solidFill>
                            <a:srgbClr val="000000"/>
                          </a:solidFill>
                          <a:effectLst/>
                          <a:latin typeface="Times New Roman"/>
                          <a:ea typeface="Times New Roman"/>
                        </a:rPr>
                        <a:t>Chassis configuration</a:t>
                      </a:r>
                      <a:endParaRPr lang="en-GB" sz="800">
                        <a:effectLst/>
                        <a:latin typeface="Times New Roman"/>
                        <a:ea typeface="Times New Roman"/>
                      </a:endParaRPr>
                    </a:p>
                  </a:txBody>
                  <a:tcPr marL="28726" marR="28726"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600" b="1">
                          <a:solidFill>
                            <a:srgbClr val="000000"/>
                          </a:solidFill>
                          <a:effectLst/>
                          <a:latin typeface="Times New Roman"/>
                          <a:ea typeface="Times New Roman"/>
                        </a:rPr>
                        <a:t>Maximum GVW</a:t>
                      </a:r>
                      <a:endParaRPr lang="en-GB" sz="800">
                        <a:effectLst/>
                        <a:latin typeface="Times New Roman"/>
                        <a:ea typeface="Times New Roman"/>
                      </a:endParaRPr>
                    </a:p>
                  </a:txBody>
                  <a:tcPr marL="28726" marR="28726"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GB"/>
                    </a:p>
                  </a:txBody>
                  <a:tcPr/>
                </a:tc>
                <a:tc>
                  <a:txBody>
                    <a:bodyPr/>
                    <a:lstStyle/>
                    <a:p>
                      <a:pPr algn="l">
                        <a:lnSpc>
                          <a:spcPct val="115000"/>
                        </a:lnSpc>
                        <a:spcAft>
                          <a:spcPts val="0"/>
                        </a:spcAft>
                      </a:pPr>
                      <a:r>
                        <a:rPr lang="en-GB" sz="600">
                          <a:solidFill>
                            <a:srgbClr val="000000"/>
                          </a:solidFill>
                          <a:effectLst/>
                          <a:latin typeface="Times New Roman"/>
                          <a:ea typeface="Times New Roman"/>
                        </a:rPr>
                        <a:t>Long haul</a:t>
                      </a:r>
                      <a:endParaRPr lang="en-GB" sz="800">
                        <a:effectLst/>
                        <a:latin typeface="Times New Roman"/>
                        <a:ea typeface="Times New Roman"/>
                      </a:endParaRPr>
                    </a:p>
                  </a:txBody>
                  <a:tcPr marL="28726" marR="28726"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GB" sz="600">
                          <a:solidFill>
                            <a:srgbClr val="000000"/>
                          </a:solidFill>
                          <a:effectLst/>
                          <a:latin typeface="Times New Roman"/>
                          <a:ea typeface="Times New Roman"/>
                        </a:rPr>
                        <a:t>Long haul (EMS)</a:t>
                      </a:r>
                      <a:endParaRPr lang="en-GB" sz="800">
                        <a:effectLst/>
                        <a:latin typeface="Times New Roman"/>
                        <a:ea typeface="Times New Roman"/>
                      </a:endParaRPr>
                    </a:p>
                  </a:txBody>
                  <a:tcPr marL="28726" marR="28726"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GB" sz="600">
                          <a:solidFill>
                            <a:srgbClr val="000000"/>
                          </a:solidFill>
                          <a:effectLst/>
                          <a:latin typeface="Times New Roman"/>
                          <a:ea typeface="Times New Roman"/>
                        </a:rPr>
                        <a:t>Regional delivery</a:t>
                      </a:r>
                      <a:endParaRPr lang="en-GB" sz="800">
                        <a:effectLst/>
                        <a:latin typeface="Times New Roman"/>
                        <a:ea typeface="Times New Roman"/>
                      </a:endParaRPr>
                    </a:p>
                  </a:txBody>
                  <a:tcPr marL="28726" marR="28726"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GB" sz="600">
                          <a:solidFill>
                            <a:srgbClr val="000000"/>
                          </a:solidFill>
                          <a:effectLst/>
                          <a:latin typeface="Times New Roman"/>
                          <a:ea typeface="Times New Roman"/>
                        </a:rPr>
                        <a:t>Regional delivery (EMS)</a:t>
                      </a:r>
                      <a:endParaRPr lang="en-GB" sz="800">
                        <a:effectLst/>
                        <a:latin typeface="Times New Roman"/>
                        <a:ea typeface="Times New Roman"/>
                      </a:endParaRPr>
                    </a:p>
                  </a:txBody>
                  <a:tcPr marL="28726" marR="28726"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GB" sz="600">
                          <a:solidFill>
                            <a:srgbClr val="000000"/>
                          </a:solidFill>
                          <a:effectLst/>
                          <a:latin typeface="Times New Roman"/>
                          <a:ea typeface="Times New Roman"/>
                        </a:rPr>
                        <a:t>Urban delivery</a:t>
                      </a:r>
                      <a:endParaRPr lang="en-GB" sz="800">
                        <a:effectLst/>
                        <a:latin typeface="Times New Roman"/>
                        <a:ea typeface="Times New Roman"/>
                      </a:endParaRPr>
                    </a:p>
                  </a:txBody>
                  <a:tcPr marL="28726" marR="28726"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GB" sz="600">
                          <a:solidFill>
                            <a:srgbClr val="000000"/>
                          </a:solidFill>
                          <a:effectLst/>
                          <a:latin typeface="Times New Roman"/>
                          <a:ea typeface="Times New Roman"/>
                        </a:rPr>
                        <a:t>Municipal utility</a:t>
                      </a:r>
                      <a:endParaRPr lang="en-GB" sz="800">
                        <a:effectLst/>
                        <a:latin typeface="Times New Roman"/>
                        <a:ea typeface="Times New Roman"/>
                      </a:endParaRPr>
                    </a:p>
                  </a:txBody>
                  <a:tcPr marL="28726" marR="28726"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GB" sz="600">
                          <a:solidFill>
                            <a:srgbClr val="000000"/>
                          </a:solidFill>
                          <a:effectLst/>
                          <a:latin typeface="Times New Roman"/>
                          <a:ea typeface="Times New Roman"/>
                        </a:rPr>
                        <a:t>Construction</a:t>
                      </a:r>
                      <a:endParaRPr lang="en-GB" sz="800">
                        <a:effectLst/>
                        <a:latin typeface="Times New Roman"/>
                        <a:ea typeface="Times New Roman"/>
                      </a:endParaRPr>
                    </a:p>
                  </a:txBody>
                  <a:tcPr marL="28726" marR="28726"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GB"/>
                    </a:p>
                  </a:txBody>
                  <a:tcPr/>
                </a:tc>
              </a:tr>
              <a:tr h="123661">
                <a:tc rowSpan="6">
                  <a:txBody>
                    <a:bodyPr/>
                    <a:lstStyle/>
                    <a:p>
                      <a:pPr algn="ctr">
                        <a:lnSpc>
                          <a:spcPct val="115000"/>
                        </a:lnSpc>
                        <a:spcAft>
                          <a:spcPts val="0"/>
                        </a:spcAft>
                      </a:pPr>
                      <a:r>
                        <a:rPr lang="en-GB" sz="600">
                          <a:solidFill>
                            <a:srgbClr val="000000"/>
                          </a:solidFill>
                          <a:effectLst/>
                          <a:latin typeface="Times New Roman"/>
                          <a:ea typeface="Times New Roman"/>
                        </a:rPr>
                        <a:t>4x2</a:t>
                      </a:r>
                      <a:endParaRPr lang="en-GB" sz="800">
                        <a:effectLst/>
                        <a:latin typeface="Times New Roman"/>
                        <a:ea typeface="Times New Roman"/>
                      </a:endParaRPr>
                    </a:p>
                  </a:txBody>
                  <a:tcPr marL="28726" marR="287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GB" sz="600">
                          <a:solidFill>
                            <a:srgbClr val="000000"/>
                          </a:solidFill>
                          <a:effectLst/>
                          <a:latin typeface="Times New Roman"/>
                          <a:ea typeface="Times New Roman"/>
                        </a:rPr>
                        <a:t>Rigid</a:t>
                      </a:r>
                      <a:endParaRPr lang="en-GB" sz="800">
                        <a:effectLst/>
                        <a:latin typeface="Times New Roman"/>
                        <a:ea typeface="Times New Roman"/>
                      </a:endParaRPr>
                    </a:p>
                  </a:txBody>
                  <a:tcPr marL="28726" marR="2872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600">
                          <a:solidFill>
                            <a:srgbClr val="000000"/>
                          </a:solidFill>
                          <a:effectLst/>
                          <a:latin typeface="Times New Roman"/>
                          <a:ea typeface="Times New Roman"/>
                        </a:rPr>
                        <a:t>&gt;3.5 – 7.5</a:t>
                      </a:r>
                      <a:endParaRPr lang="en-GB" sz="800">
                        <a:effectLst/>
                        <a:latin typeface="Times New Roman"/>
                        <a:ea typeface="Times New Roman"/>
                      </a:endParaRPr>
                    </a:p>
                  </a:txBody>
                  <a:tcPr marL="28726" marR="2872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600" b="1">
                          <a:solidFill>
                            <a:srgbClr val="000000"/>
                          </a:solidFill>
                          <a:effectLst/>
                          <a:latin typeface="Times New Roman"/>
                          <a:ea typeface="Times New Roman"/>
                        </a:rPr>
                        <a:t>(0)</a:t>
                      </a:r>
                      <a:endParaRPr lang="en-GB" sz="800">
                        <a:effectLst/>
                        <a:latin typeface="Times New Roman"/>
                        <a:ea typeface="Times New Roman"/>
                      </a:endParaRPr>
                    </a:p>
                  </a:txBody>
                  <a:tcPr marL="28726" marR="2872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8">
                  <a:txBody>
                    <a:bodyPr/>
                    <a:lstStyle/>
                    <a:p>
                      <a:pPr algn="ctr">
                        <a:lnSpc>
                          <a:spcPct val="115000"/>
                        </a:lnSpc>
                        <a:spcAft>
                          <a:spcPts val="0"/>
                        </a:spcAft>
                      </a:pPr>
                      <a:r>
                        <a:rPr lang="en-GB" sz="600">
                          <a:solidFill>
                            <a:srgbClr val="000000"/>
                          </a:solidFill>
                          <a:effectLst/>
                          <a:latin typeface="Times New Roman"/>
                          <a:ea typeface="Times New Roman"/>
                        </a:rPr>
                        <a:t> </a:t>
                      </a:r>
                      <a:endParaRPr lang="en-GB" sz="800">
                        <a:effectLst/>
                        <a:latin typeface="Times New Roman"/>
                        <a:ea typeface="Times New Roman"/>
                      </a:endParaRPr>
                    </a:p>
                  </a:txBody>
                  <a:tcPr marL="28726" marR="287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250335">
                <a:tc vMerge="1">
                  <a:txBody>
                    <a:bodyPr/>
                    <a:lstStyle/>
                    <a:p>
                      <a:endParaRPr lang="en-GB"/>
                    </a:p>
                  </a:txBody>
                  <a:tcPr/>
                </a:tc>
                <a:tc>
                  <a:txBody>
                    <a:bodyPr/>
                    <a:lstStyle/>
                    <a:p>
                      <a:pPr algn="l">
                        <a:lnSpc>
                          <a:spcPct val="115000"/>
                        </a:lnSpc>
                        <a:spcAft>
                          <a:spcPts val="0"/>
                        </a:spcAft>
                      </a:pPr>
                      <a:r>
                        <a:rPr lang="en-GB" sz="600">
                          <a:solidFill>
                            <a:srgbClr val="000000"/>
                          </a:solidFill>
                          <a:effectLst/>
                          <a:latin typeface="Times New Roman"/>
                          <a:ea typeface="Times New Roman"/>
                        </a:rPr>
                        <a:t>Rigid (or tractor)*</a:t>
                      </a:r>
                      <a:endParaRPr lang="en-GB" sz="800">
                        <a:effectLst/>
                        <a:latin typeface="Times New Roman"/>
                        <a:ea typeface="Times New Roman"/>
                      </a:endParaRPr>
                    </a:p>
                  </a:txBody>
                  <a:tcPr marL="28726" marR="2872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600">
                          <a:solidFill>
                            <a:srgbClr val="000000"/>
                          </a:solidFill>
                          <a:effectLst/>
                          <a:latin typeface="Times New Roman"/>
                          <a:ea typeface="Times New Roman"/>
                        </a:rPr>
                        <a:t>7.5 - 10</a:t>
                      </a:r>
                      <a:endParaRPr lang="en-GB" sz="800">
                        <a:effectLst/>
                        <a:latin typeface="Times New Roman"/>
                        <a:ea typeface="Times New Roman"/>
                      </a:endParaRPr>
                    </a:p>
                  </a:txBody>
                  <a:tcPr marL="28726" marR="2872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600" b="1">
                          <a:solidFill>
                            <a:srgbClr val="000000"/>
                          </a:solidFill>
                          <a:effectLst/>
                          <a:latin typeface="Times New Roman"/>
                          <a:ea typeface="Times New Roman"/>
                        </a:rPr>
                        <a:t>1</a:t>
                      </a:r>
                      <a:endParaRPr lang="en-GB" sz="800">
                        <a:effectLst/>
                        <a:latin typeface="Times New Roman"/>
                        <a:ea typeface="Times New Roman"/>
                      </a:endParaRPr>
                    </a:p>
                  </a:txBody>
                  <a:tcPr marL="28726" marR="2872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sz="600">
                        <a:effectLst/>
                        <a:latin typeface="Times New Roman"/>
                      </a:endParaRPr>
                    </a:p>
                  </a:txBody>
                  <a:tcPr marL="28726" marR="287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600">
                          <a:solidFill>
                            <a:srgbClr val="000000"/>
                          </a:solidFill>
                          <a:effectLst/>
                          <a:latin typeface="Times New Roman"/>
                          <a:ea typeface="Times New Roman"/>
                        </a:rPr>
                        <a:t> </a:t>
                      </a:r>
                      <a:endParaRPr lang="en-GB" sz="800">
                        <a:effectLst/>
                        <a:latin typeface="Times New Roman"/>
                        <a:ea typeface="Times New Roman"/>
                      </a:endParaRPr>
                    </a:p>
                  </a:txBody>
                  <a:tcPr marL="28726" marR="287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600">
                          <a:solidFill>
                            <a:srgbClr val="000000"/>
                          </a:solidFill>
                          <a:effectLst/>
                          <a:latin typeface="Times New Roman"/>
                          <a:ea typeface="Times New Roman"/>
                        </a:rPr>
                        <a:t>R</a:t>
                      </a:r>
                      <a:endParaRPr lang="en-GB" sz="800">
                        <a:effectLst/>
                        <a:latin typeface="Times New Roman"/>
                        <a:ea typeface="Times New Roman"/>
                      </a:endParaRPr>
                    </a:p>
                  </a:txBody>
                  <a:tcPr marL="28726" marR="287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600">
                          <a:solidFill>
                            <a:srgbClr val="000000"/>
                          </a:solidFill>
                          <a:effectLst/>
                          <a:latin typeface="Times New Roman"/>
                          <a:ea typeface="Times New Roman"/>
                        </a:rPr>
                        <a:t> </a:t>
                      </a:r>
                      <a:endParaRPr lang="en-GB" sz="800">
                        <a:effectLst/>
                        <a:latin typeface="Times New Roman"/>
                        <a:ea typeface="Times New Roman"/>
                      </a:endParaRPr>
                    </a:p>
                  </a:txBody>
                  <a:tcPr marL="28726" marR="287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600">
                          <a:solidFill>
                            <a:srgbClr val="000000"/>
                          </a:solidFill>
                          <a:effectLst/>
                          <a:latin typeface="Times New Roman"/>
                          <a:ea typeface="Times New Roman"/>
                        </a:rPr>
                        <a:t>R</a:t>
                      </a:r>
                      <a:endParaRPr lang="en-GB" sz="800">
                        <a:effectLst/>
                        <a:latin typeface="Times New Roman"/>
                        <a:ea typeface="Times New Roman"/>
                      </a:endParaRPr>
                    </a:p>
                  </a:txBody>
                  <a:tcPr marL="28726" marR="287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sz="600">
                        <a:effectLst/>
                        <a:latin typeface="Times New Roman"/>
                      </a:endParaRPr>
                    </a:p>
                  </a:txBody>
                  <a:tcPr marL="28726" marR="287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a:p>
                  </a:txBody>
                  <a:tcPr marL="28726" marR="287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600" dirty="0">
                          <a:solidFill>
                            <a:srgbClr val="000000"/>
                          </a:solidFill>
                          <a:effectLst/>
                          <a:latin typeface="Times New Roman"/>
                          <a:ea typeface="Times New Roman"/>
                        </a:rPr>
                        <a:t>B1</a:t>
                      </a:r>
                      <a:endParaRPr lang="en-GB" sz="800" dirty="0">
                        <a:effectLst/>
                        <a:latin typeface="Times New Roman"/>
                        <a:ea typeface="Times New Roman"/>
                      </a:endParaRPr>
                    </a:p>
                  </a:txBody>
                  <a:tcPr marL="28726" marR="2872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0335">
                <a:tc vMerge="1">
                  <a:txBody>
                    <a:bodyPr/>
                    <a:lstStyle/>
                    <a:p>
                      <a:endParaRPr lang="en-GB"/>
                    </a:p>
                  </a:txBody>
                  <a:tcPr/>
                </a:tc>
                <a:tc>
                  <a:txBody>
                    <a:bodyPr/>
                    <a:lstStyle/>
                    <a:p>
                      <a:pPr algn="l">
                        <a:lnSpc>
                          <a:spcPct val="115000"/>
                        </a:lnSpc>
                        <a:spcAft>
                          <a:spcPts val="0"/>
                        </a:spcAft>
                      </a:pPr>
                      <a:r>
                        <a:rPr lang="en-GB" sz="600">
                          <a:solidFill>
                            <a:srgbClr val="000000"/>
                          </a:solidFill>
                          <a:effectLst/>
                          <a:latin typeface="Times New Roman"/>
                          <a:ea typeface="Times New Roman"/>
                        </a:rPr>
                        <a:t>Rigid (or tractor)*</a:t>
                      </a:r>
                      <a:endParaRPr lang="en-GB" sz="800">
                        <a:effectLst/>
                        <a:latin typeface="Times New Roman"/>
                        <a:ea typeface="Times New Roman"/>
                      </a:endParaRPr>
                    </a:p>
                  </a:txBody>
                  <a:tcPr marL="28726" marR="2872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600">
                          <a:solidFill>
                            <a:srgbClr val="000000"/>
                          </a:solidFill>
                          <a:effectLst/>
                          <a:latin typeface="Times New Roman"/>
                          <a:ea typeface="Times New Roman"/>
                        </a:rPr>
                        <a:t>&gt;10 - 12</a:t>
                      </a:r>
                      <a:endParaRPr lang="en-GB" sz="800">
                        <a:effectLst/>
                        <a:latin typeface="Times New Roman"/>
                        <a:ea typeface="Times New Roman"/>
                      </a:endParaRPr>
                    </a:p>
                  </a:txBody>
                  <a:tcPr marL="28726" marR="2872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600" b="1">
                          <a:solidFill>
                            <a:srgbClr val="000000"/>
                          </a:solidFill>
                          <a:effectLst/>
                          <a:latin typeface="Times New Roman"/>
                          <a:ea typeface="Times New Roman"/>
                        </a:rPr>
                        <a:t>2</a:t>
                      </a:r>
                      <a:endParaRPr lang="en-GB" sz="800">
                        <a:effectLst/>
                        <a:latin typeface="Times New Roman"/>
                        <a:ea typeface="Times New Roman"/>
                      </a:endParaRPr>
                    </a:p>
                  </a:txBody>
                  <a:tcPr marL="28726" marR="2872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600">
                          <a:solidFill>
                            <a:srgbClr val="000000"/>
                          </a:solidFill>
                          <a:effectLst/>
                          <a:latin typeface="Times New Roman"/>
                          <a:ea typeface="Times New Roman"/>
                        </a:rPr>
                        <a:t>R+T1</a:t>
                      </a:r>
                      <a:endParaRPr lang="en-GB" sz="800">
                        <a:effectLst/>
                        <a:latin typeface="Times New Roman"/>
                        <a:ea typeface="Times New Roman"/>
                      </a:endParaRPr>
                    </a:p>
                  </a:txBody>
                  <a:tcPr marL="28726" marR="287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600">
                          <a:solidFill>
                            <a:srgbClr val="000000"/>
                          </a:solidFill>
                          <a:effectLst/>
                          <a:latin typeface="Times New Roman"/>
                          <a:ea typeface="Times New Roman"/>
                        </a:rPr>
                        <a:t> </a:t>
                      </a:r>
                      <a:endParaRPr lang="en-GB" sz="800">
                        <a:effectLst/>
                        <a:latin typeface="Times New Roman"/>
                        <a:ea typeface="Times New Roman"/>
                      </a:endParaRPr>
                    </a:p>
                  </a:txBody>
                  <a:tcPr marL="28726" marR="287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600">
                          <a:solidFill>
                            <a:srgbClr val="000000"/>
                          </a:solidFill>
                          <a:effectLst/>
                          <a:latin typeface="Times New Roman"/>
                          <a:ea typeface="Times New Roman"/>
                        </a:rPr>
                        <a:t>R</a:t>
                      </a:r>
                      <a:endParaRPr lang="en-GB" sz="800">
                        <a:effectLst/>
                        <a:latin typeface="Times New Roman"/>
                        <a:ea typeface="Times New Roman"/>
                      </a:endParaRPr>
                    </a:p>
                  </a:txBody>
                  <a:tcPr marL="28726" marR="287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600">
                          <a:solidFill>
                            <a:srgbClr val="000000"/>
                          </a:solidFill>
                          <a:effectLst/>
                          <a:latin typeface="Times New Roman"/>
                          <a:ea typeface="Times New Roman"/>
                        </a:rPr>
                        <a:t> </a:t>
                      </a:r>
                      <a:endParaRPr lang="en-GB" sz="800">
                        <a:effectLst/>
                        <a:latin typeface="Times New Roman"/>
                        <a:ea typeface="Times New Roman"/>
                      </a:endParaRPr>
                    </a:p>
                  </a:txBody>
                  <a:tcPr marL="28726" marR="287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600">
                          <a:solidFill>
                            <a:srgbClr val="000000"/>
                          </a:solidFill>
                          <a:effectLst/>
                          <a:latin typeface="Times New Roman"/>
                          <a:ea typeface="Times New Roman"/>
                        </a:rPr>
                        <a:t>R</a:t>
                      </a:r>
                      <a:endParaRPr lang="en-GB" sz="800">
                        <a:effectLst/>
                        <a:latin typeface="Times New Roman"/>
                        <a:ea typeface="Times New Roman"/>
                      </a:endParaRPr>
                    </a:p>
                  </a:txBody>
                  <a:tcPr marL="28726" marR="287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sz="600">
                        <a:effectLst/>
                        <a:latin typeface="Times New Roman"/>
                      </a:endParaRPr>
                    </a:p>
                  </a:txBody>
                  <a:tcPr marL="28726" marR="287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a:p>
                  </a:txBody>
                  <a:tcPr marL="28726" marR="287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600">
                          <a:solidFill>
                            <a:srgbClr val="000000"/>
                          </a:solidFill>
                          <a:effectLst/>
                          <a:latin typeface="Times New Roman"/>
                          <a:ea typeface="Times New Roman"/>
                        </a:rPr>
                        <a:t>B2</a:t>
                      </a:r>
                      <a:endParaRPr lang="en-GB" sz="800">
                        <a:effectLst/>
                        <a:latin typeface="Times New Roman"/>
                        <a:ea typeface="Times New Roman"/>
                      </a:endParaRPr>
                    </a:p>
                  </a:txBody>
                  <a:tcPr marL="28726" marR="2872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0335">
                <a:tc vMerge="1">
                  <a:txBody>
                    <a:bodyPr/>
                    <a:lstStyle/>
                    <a:p>
                      <a:endParaRPr lang="en-GB"/>
                    </a:p>
                  </a:txBody>
                  <a:tcPr/>
                </a:tc>
                <a:tc>
                  <a:txBody>
                    <a:bodyPr/>
                    <a:lstStyle/>
                    <a:p>
                      <a:pPr algn="l">
                        <a:lnSpc>
                          <a:spcPct val="115000"/>
                        </a:lnSpc>
                        <a:spcAft>
                          <a:spcPts val="0"/>
                        </a:spcAft>
                      </a:pPr>
                      <a:r>
                        <a:rPr lang="en-GB" sz="600">
                          <a:solidFill>
                            <a:srgbClr val="000000"/>
                          </a:solidFill>
                          <a:effectLst/>
                          <a:latin typeface="Times New Roman"/>
                          <a:ea typeface="Times New Roman"/>
                        </a:rPr>
                        <a:t>Rigid (or tractor)*</a:t>
                      </a:r>
                      <a:endParaRPr lang="en-GB" sz="800">
                        <a:effectLst/>
                        <a:latin typeface="Times New Roman"/>
                        <a:ea typeface="Times New Roman"/>
                      </a:endParaRPr>
                    </a:p>
                  </a:txBody>
                  <a:tcPr marL="28726" marR="2872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600">
                          <a:solidFill>
                            <a:srgbClr val="000000"/>
                          </a:solidFill>
                          <a:effectLst/>
                          <a:latin typeface="Times New Roman"/>
                          <a:ea typeface="Times New Roman"/>
                        </a:rPr>
                        <a:t>&gt;12 - 16</a:t>
                      </a:r>
                      <a:endParaRPr lang="en-GB" sz="800">
                        <a:effectLst/>
                        <a:latin typeface="Times New Roman"/>
                        <a:ea typeface="Times New Roman"/>
                      </a:endParaRPr>
                    </a:p>
                  </a:txBody>
                  <a:tcPr marL="28726" marR="2872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600" b="1">
                          <a:solidFill>
                            <a:srgbClr val="000000"/>
                          </a:solidFill>
                          <a:effectLst/>
                          <a:latin typeface="Times New Roman"/>
                          <a:ea typeface="Times New Roman"/>
                        </a:rPr>
                        <a:t>3</a:t>
                      </a:r>
                      <a:endParaRPr lang="en-GB" sz="800">
                        <a:effectLst/>
                        <a:latin typeface="Times New Roman"/>
                        <a:ea typeface="Times New Roman"/>
                      </a:endParaRPr>
                    </a:p>
                  </a:txBody>
                  <a:tcPr marL="28726" marR="2872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sz="600">
                        <a:effectLst/>
                        <a:latin typeface="Times New Roman"/>
                      </a:endParaRPr>
                    </a:p>
                  </a:txBody>
                  <a:tcPr marL="28726" marR="287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600">
                          <a:solidFill>
                            <a:srgbClr val="000000"/>
                          </a:solidFill>
                          <a:effectLst/>
                          <a:latin typeface="Times New Roman"/>
                          <a:ea typeface="Times New Roman"/>
                        </a:rPr>
                        <a:t> </a:t>
                      </a:r>
                      <a:endParaRPr lang="en-GB" sz="800">
                        <a:effectLst/>
                        <a:latin typeface="Times New Roman"/>
                        <a:ea typeface="Times New Roman"/>
                      </a:endParaRPr>
                    </a:p>
                  </a:txBody>
                  <a:tcPr marL="28726" marR="287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600">
                          <a:solidFill>
                            <a:srgbClr val="000000"/>
                          </a:solidFill>
                          <a:effectLst/>
                          <a:latin typeface="Times New Roman"/>
                          <a:ea typeface="Times New Roman"/>
                        </a:rPr>
                        <a:t>R</a:t>
                      </a:r>
                      <a:endParaRPr lang="en-GB" sz="800">
                        <a:effectLst/>
                        <a:latin typeface="Times New Roman"/>
                        <a:ea typeface="Times New Roman"/>
                      </a:endParaRPr>
                    </a:p>
                  </a:txBody>
                  <a:tcPr marL="28726" marR="287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600">
                          <a:solidFill>
                            <a:srgbClr val="000000"/>
                          </a:solidFill>
                          <a:effectLst/>
                          <a:latin typeface="Times New Roman"/>
                          <a:ea typeface="Times New Roman"/>
                        </a:rPr>
                        <a:t> </a:t>
                      </a:r>
                      <a:endParaRPr lang="en-GB" sz="800">
                        <a:effectLst/>
                        <a:latin typeface="Times New Roman"/>
                        <a:ea typeface="Times New Roman"/>
                      </a:endParaRPr>
                    </a:p>
                  </a:txBody>
                  <a:tcPr marL="28726" marR="287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600">
                          <a:solidFill>
                            <a:srgbClr val="000000"/>
                          </a:solidFill>
                          <a:effectLst/>
                          <a:latin typeface="Times New Roman"/>
                          <a:ea typeface="Times New Roman"/>
                        </a:rPr>
                        <a:t>R</a:t>
                      </a:r>
                      <a:endParaRPr lang="en-GB" sz="800">
                        <a:effectLst/>
                        <a:latin typeface="Times New Roman"/>
                        <a:ea typeface="Times New Roman"/>
                      </a:endParaRPr>
                    </a:p>
                  </a:txBody>
                  <a:tcPr marL="28726" marR="287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sz="600">
                        <a:effectLst/>
                        <a:latin typeface="Times New Roman"/>
                      </a:endParaRPr>
                    </a:p>
                  </a:txBody>
                  <a:tcPr marL="28726" marR="287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a:p>
                  </a:txBody>
                  <a:tcPr marL="28726" marR="287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600">
                          <a:solidFill>
                            <a:srgbClr val="000000"/>
                          </a:solidFill>
                          <a:effectLst/>
                          <a:latin typeface="Times New Roman"/>
                          <a:ea typeface="Times New Roman"/>
                        </a:rPr>
                        <a:t>B3</a:t>
                      </a:r>
                      <a:endParaRPr lang="en-GB" sz="800">
                        <a:effectLst/>
                        <a:latin typeface="Times New Roman"/>
                        <a:ea typeface="Times New Roman"/>
                      </a:endParaRPr>
                    </a:p>
                  </a:txBody>
                  <a:tcPr marL="28726" marR="2872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0335">
                <a:tc vMerge="1">
                  <a:txBody>
                    <a:bodyPr/>
                    <a:lstStyle/>
                    <a:p>
                      <a:endParaRPr lang="en-GB"/>
                    </a:p>
                  </a:txBody>
                  <a:tcPr/>
                </a:tc>
                <a:tc>
                  <a:txBody>
                    <a:bodyPr/>
                    <a:lstStyle/>
                    <a:p>
                      <a:pPr algn="l">
                        <a:lnSpc>
                          <a:spcPct val="115000"/>
                        </a:lnSpc>
                        <a:spcAft>
                          <a:spcPts val="0"/>
                        </a:spcAft>
                      </a:pPr>
                      <a:r>
                        <a:rPr lang="en-GB" sz="600">
                          <a:solidFill>
                            <a:srgbClr val="000000"/>
                          </a:solidFill>
                          <a:effectLst/>
                          <a:latin typeface="Times New Roman"/>
                          <a:ea typeface="Times New Roman"/>
                        </a:rPr>
                        <a:t>Rigid</a:t>
                      </a:r>
                      <a:endParaRPr lang="en-GB" sz="800">
                        <a:effectLst/>
                        <a:latin typeface="Times New Roman"/>
                        <a:ea typeface="Times New Roman"/>
                      </a:endParaRPr>
                    </a:p>
                  </a:txBody>
                  <a:tcPr marL="28726" marR="2872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CCCCCC"/>
                      </a:bgClr>
                    </a:pattFill>
                  </a:tcPr>
                </a:tc>
                <a:tc>
                  <a:txBody>
                    <a:bodyPr/>
                    <a:lstStyle/>
                    <a:p>
                      <a:pPr algn="ctr">
                        <a:lnSpc>
                          <a:spcPct val="115000"/>
                        </a:lnSpc>
                        <a:spcAft>
                          <a:spcPts val="0"/>
                        </a:spcAft>
                      </a:pPr>
                      <a:r>
                        <a:rPr lang="en-GB" sz="600">
                          <a:solidFill>
                            <a:srgbClr val="000000"/>
                          </a:solidFill>
                          <a:effectLst/>
                          <a:latin typeface="Times New Roman"/>
                          <a:ea typeface="Times New Roman"/>
                        </a:rPr>
                        <a:t>&gt;16</a:t>
                      </a:r>
                      <a:endParaRPr lang="en-GB" sz="800">
                        <a:effectLst/>
                        <a:latin typeface="Times New Roman"/>
                        <a:ea typeface="Times New Roman"/>
                      </a:endParaRPr>
                    </a:p>
                  </a:txBody>
                  <a:tcPr marL="28726" marR="2872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CCCCCC"/>
                      </a:bgClr>
                    </a:pattFill>
                  </a:tcPr>
                </a:tc>
                <a:tc>
                  <a:txBody>
                    <a:bodyPr/>
                    <a:lstStyle/>
                    <a:p>
                      <a:pPr algn="ctr">
                        <a:lnSpc>
                          <a:spcPct val="115000"/>
                        </a:lnSpc>
                        <a:spcAft>
                          <a:spcPts val="0"/>
                        </a:spcAft>
                      </a:pPr>
                      <a:r>
                        <a:rPr lang="en-GB" sz="600" b="1">
                          <a:solidFill>
                            <a:srgbClr val="000000"/>
                          </a:solidFill>
                          <a:effectLst/>
                          <a:latin typeface="Times New Roman"/>
                          <a:ea typeface="Times New Roman"/>
                        </a:rPr>
                        <a:t>4</a:t>
                      </a:r>
                      <a:endParaRPr lang="en-GB" sz="800">
                        <a:effectLst/>
                        <a:latin typeface="Times New Roman"/>
                        <a:ea typeface="Times New Roman"/>
                      </a:endParaRPr>
                    </a:p>
                  </a:txBody>
                  <a:tcPr marL="28726" marR="2872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CCCCCC"/>
                      </a:bgClr>
                    </a:pattFill>
                  </a:tcPr>
                </a:tc>
                <a:tc>
                  <a:txBody>
                    <a:bodyPr/>
                    <a:lstStyle/>
                    <a:p>
                      <a:pPr algn="ctr">
                        <a:lnSpc>
                          <a:spcPct val="115000"/>
                        </a:lnSpc>
                        <a:spcAft>
                          <a:spcPts val="0"/>
                        </a:spcAft>
                      </a:pPr>
                      <a:r>
                        <a:rPr lang="en-GB" sz="600">
                          <a:solidFill>
                            <a:srgbClr val="000000"/>
                          </a:solidFill>
                          <a:effectLst/>
                          <a:latin typeface="Times New Roman"/>
                          <a:ea typeface="Times New Roman"/>
                        </a:rPr>
                        <a:t>R+T2</a:t>
                      </a:r>
                      <a:endParaRPr lang="en-GB" sz="800">
                        <a:effectLst/>
                        <a:latin typeface="Times New Roman"/>
                        <a:ea typeface="Times New Roman"/>
                      </a:endParaRPr>
                    </a:p>
                  </a:txBody>
                  <a:tcPr marL="28726" marR="287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CCCCCC"/>
                      </a:bgClr>
                    </a:pattFill>
                  </a:tcPr>
                </a:tc>
                <a:tc>
                  <a:txBody>
                    <a:bodyPr/>
                    <a:lstStyle/>
                    <a:p>
                      <a:pPr algn="ctr">
                        <a:lnSpc>
                          <a:spcPct val="115000"/>
                        </a:lnSpc>
                        <a:spcAft>
                          <a:spcPts val="0"/>
                        </a:spcAft>
                      </a:pPr>
                      <a:r>
                        <a:rPr lang="en-GB" sz="600">
                          <a:solidFill>
                            <a:srgbClr val="000000"/>
                          </a:solidFill>
                          <a:effectLst/>
                          <a:latin typeface="Times New Roman"/>
                          <a:ea typeface="Times New Roman"/>
                        </a:rPr>
                        <a:t> </a:t>
                      </a:r>
                      <a:endParaRPr lang="en-GB" sz="800">
                        <a:effectLst/>
                        <a:latin typeface="Times New Roman"/>
                        <a:ea typeface="Times New Roman"/>
                      </a:endParaRPr>
                    </a:p>
                  </a:txBody>
                  <a:tcPr marL="28726" marR="287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CCCCCC"/>
                      </a:bgClr>
                    </a:pattFill>
                  </a:tcPr>
                </a:tc>
                <a:tc>
                  <a:txBody>
                    <a:bodyPr/>
                    <a:lstStyle/>
                    <a:p>
                      <a:pPr algn="ctr">
                        <a:lnSpc>
                          <a:spcPct val="115000"/>
                        </a:lnSpc>
                        <a:spcAft>
                          <a:spcPts val="0"/>
                        </a:spcAft>
                      </a:pPr>
                      <a:r>
                        <a:rPr lang="en-GB" sz="600">
                          <a:solidFill>
                            <a:srgbClr val="000000"/>
                          </a:solidFill>
                          <a:effectLst/>
                          <a:latin typeface="Times New Roman"/>
                          <a:ea typeface="Times New Roman"/>
                        </a:rPr>
                        <a:t>R</a:t>
                      </a:r>
                      <a:endParaRPr lang="en-GB" sz="800">
                        <a:effectLst/>
                        <a:latin typeface="Times New Roman"/>
                        <a:ea typeface="Times New Roman"/>
                      </a:endParaRPr>
                    </a:p>
                  </a:txBody>
                  <a:tcPr marL="28726" marR="287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CCCCCC"/>
                      </a:bgClr>
                    </a:pattFill>
                  </a:tcPr>
                </a:tc>
                <a:tc>
                  <a:txBody>
                    <a:bodyPr/>
                    <a:lstStyle/>
                    <a:p>
                      <a:pPr algn="ctr">
                        <a:lnSpc>
                          <a:spcPct val="115000"/>
                        </a:lnSpc>
                        <a:spcAft>
                          <a:spcPts val="0"/>
                        </a:spcAft>
                      </a:pPr>
                      <a:r>
                        <a:rPr lang="en-GB" sz="600">
                          <a:solidFill>
                            <a:srgbClr val="000000"/>
                          </a:solidFill>
                          <a:effectLst/>
                          <a:latin typeface="Times New Roman"/>
                          <a:ea typeface="Times New Roman"/>
                        </a:rPr>
                        <a:t> </a:t>
                      </a:r>
                      <a:endParaRPr lang="en-GB" sz="800">
                        <a:effectLst/>
                        <a:latin typeface="Times New Roman"/>
                        <a:ea typeface="Times New Roman"/>
                      </a:endParaRPr>
                    </a:p>
                  </a:txBody>
                  <a:tcPr marL="28726" marR="287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CCCCCC"/>
                      </a:bgClr>
                    </a:pattFill>
                  </a:tcPr>
                </a:tc>
                <a:tc>
                  <a:txBody>
                    <a:bodyPr/>
                    <a:lstStyle/>
                    <a:p>
                      <a:endParaRPr lang="en-GB" sz="600">
                        <a:effectLst/>
                        <a:latin typeface="Times New Roman"/>
                      </a:endParaRPr>
                    </a:p>
                  </a:txBody>
                  <a:tcPr marL="28726" marR="287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CCCCCC"/>
                      </a:bgClr>
                    </a:pattFill>
                  </a:tcPr>
                </a:tc>
                <a:tc>
                  <a:txBody>
                    <a:bodyPr/>
                    <a:lstStyle/>
                    <a:p>
                      <a:pPr algn="ctr">
                        <a:lnSpc>
                          <a:spcPct val="115000"/>
                        </a:lnSpc>
                        <a:spcAft>
                          <a:spcPts val="0"/>
                        </a:spcAft>
                      </a:pPr>
                      <a:r>
                        <a:rPr lang="en-GB" sz="600">
                          <a:solidFill>
                            <a:srgbClr val="000000"/>
                          </a:solidFill>
                          <a:effectLst/>
                          <a:latin typeface="Times New Roman"/>
                          <a:ea typeface="Times New Roman"/>
                        </a:rPr>
                        <a:t>R</a:t>
                      </a:r>
                      <a:endParaRPr lang="en-GB" sz="800">
                        <a:effectLst/>
                        <a:latin typeface="Times New Roman"/>
                        <a:ea typeface="Times New Roman"/>
                      </a:endParaRPr>
                    </a:p>
                  </a:txBody>
                  <a:tcPr marL="28726" marR="287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CCCCCC"/>
                      </a:bgClr>
                    </a:pattFill>
                  </a:tcPr>
                </a:tc>
                <a:tc>
                  <a:txBody>
                    <a:bodyPr/>
                    <a:lstStyle/>
                    <a:p>
                      <a:endParaRPr lang="en-GB"/>
                    </a:p>
                  </a:txBody>
                  <a:tcPr marL="28726" marR="287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CCCCCC"/>
                      </a:bgClr>
                    </a:pattFill>
                  </a:tcPr>
                </a:tc>
                <a:tc>
                  <a:txBody>
                    <a:bodyPr/>
                    <a:lstStyle/>
                    <a:p>
                      <a:pPr algn="ctr">
                        <a:lnSpc>
                          <a:spcPct val="115000"/>
                        </a:lnSpc>
                        <a:spcAft>
                          <a:spcPts val="0"/>
                        </a:spcAft>
                      </a:pPr>
                      <a:r>
                        <a:rPr lang="en-GB" sz="600">
                          <a:solidFill>
                            <a:srgbClr val="000000"/>
                          </a:solidFill>
                          <a:effectLst/>
                          <a:latin typeface="Times New Roman"/>
                          <a:ea typeface="Times New Roman"/>
                        </a:rPr>
                        <a:t>B4</a:t>
                      </a:r>
                      <a:endParaRPr lang="en-GB" sz="800">
                        <a:effectLst/>
                        <a:latin typeface="Times New Roman"/>
                        <a:ea typeface="Times New Roman"/>
                      </a:endParaRPr>
                    </a:p>
                  </a:txBody>
                  <a:tcPr marL="28726" marR="2872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CCCCCC"/>
                      </a:bgClr>
                    </a:pattFill>
                  </a:tcPr>
                </a:tc>
              </a:tr>
              <a:tr h="250335">
                <a:tc vMerge="1">
                  <a:txBody>
                    <a:bodyPr/>
                    <a:lstStyle/>
                    <a:p>
                      <a:endParaRPr lang="en-GB"/>
                    </a:p>
                  </a:txBody>
                  <a:tcPr/>
                </a:tc>
                <a:tc>
                  <a:txBody>
                    <a:bodyPr/>
                    <a:lstStyle/>
                    <a:p>
                      <a:pPr algn="l">
                        <a:lnSpc>
                          <a:spcPct val="115000"/>
                        </a:lnSpc>
                        <a:spcAft>
                          <a:spcPts val="0"/>
                        </a:spcAft>
                      </a:pPr>
                      <a:r>
                        <a:rPr lang="en-GB" sz="600">
                          <a:solidFill>
                            <a:srgbClr val="000000"/>
                          </a:solidFill>
                          <a:effectLst/>
                          <a:latin typeface="Times New Roman"/>
                          <a:ea typeface="Times New Roman"/>
                        </a:rPr>
                        <a:t>Tractor</a:t>
                      </a:r>
                      <a:endParaRPr lang="en-GB" sz="800">
                        <a:effectLst/>
                        <a:latin typeface="Times New Roman"/>
                        <a:ea typeface="Times New Roman"/>
                      </a:endParaRPr>
                    </a:p>
                  </a:txBody>
                  <a:tcPr marL="28726" marR="2872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CCCCCC"/>
                      </a:bgClr>
                    </a:pattFill>
                  </a:tcPr>
                </a:tc>
                <a:tc>
                  <a:txBody>
                    <a:bodyPr/>
                    <a:lstStyle/>
                    <a:p>
                      <a:pPr algn="ctr">
                        <a:lnSpc>
                          <a:spcPct val="115000"/>
                        </a:lnSpc>
                        <a:spcAft>
                          <a:spcPts val="0"/>
                        </a:spcAft>
                      </a:pPr>
                      <a:r>
                        <a:rPr lang="en-GB" sz="600">
                          <a:solidFill>
                            <a:srgbClr val="000000"/>
                          </a:solidFill>
                          <a:effectLst/>
                          <a:latin typeface="Times New Roman"/>
                          <a:ea typeface="Times New Roman"/>
                        </a:rPr>
                        <a:t>7.5 - 16</a:t>
                      </a:r>
                      <a:endParaRPr lang="en-GB" sz="800">
                        <a:effectLst/>
                        <a:latin typeface="Times New Roman"/>
                        <a:ea typeface="Times New Roman"/>
                      </a:endParaRPr>
                    </a:p>
                  </a:txBody>
                  <a:tcPr marL="28726" marR="2872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CCCCCC"/>
                      </a:bgClr>
                    </a:pattFill>
                  </a:tcPr>
                </a:tc>
                <a:tc>
                  <a:txBody>
                    <a:bodyPr/>
                    <a:lstStyle/>
                    <a:p>
                      <a:pPr algn="ctr">
                        <a:lnSpc>
                          <a:spcPct val="115000"/>
                        </a:lnSpc>
                        <a:spcAft>
                          <a:spcPts val="0"/>
                        </a:spcAft>
                      </a:pPr>
                      <a:r>
                        <a:rPr lang="en-GB" sz="600" b="1">
                          <a:solidFill>
                            <a:srgbClr val="000000"/>
                          </a:solidFill>
                          <a:effectLst/>
                          <a:latin typeface="Times New Roman"/>
                          <a:ea typeface="Times New Roman"/>
                        </a:rPr>
                        <a:t>5</a:t>
                      </a:r>
                      <a:endParaRPr lang="en-GB" sz="800">
                        <a:effectLst/>
                        <a:latin typeface="Times New Roman"/>
                        <a:ea typeface="Times New Roman"/>
                      </a:endParaRPr>
                    </a:p>
                  </a:txBody>
                  <a:tcPr marL="28726" marR="2872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CCCCCC"/>
                      </a:bgClr>
                    </a:pattFill>
                  </a:tcPr>
                </a:tc>
                <a:tc>
                  <a:txBody>
                    <a:bodyPr/>
                    <a:lstStyle/>
                    <a:p>
                      <a:pPr algn="ctr">
                        <a:lnSpc>
                          <a:spcPct val="115000"/>
                        </a:lnSpc>
                        <a:spcAft>
                          <a:spcPts val="0"/>
                        </a:spcAft>
                      </a:pPr>
                      <a:r>
                        <a:rPr lang="en-GB" sz="600">
                          <a:solidFill>
                            <a:srgbClr val="000000"/>
                          </a:solidFill>
                          <a:effectLst/>
                          <a:latin typeface="Times New Roman"/>
                          <a:ea typeface="Times New Roman"/>
                        </a:rPr>
                        <a:t>T+ST</a:t>
                      </a:r>
                      <a:endParaRPr lang="en-GB" sz="800">
                        <a:effectLst/>
                        <a:latin typeface="Times New Roman"/>
                        <a:ea typeface="Times New Roman"/>
                      </a:endParaRPr>
                    </a:p>
                  </a:txBody>
                  <a:tcPr marL="28726" marR="287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CCCCCC"/>
                      </a:bgClr>
                    </a:pattFill>
                  </a:tcPr>
                </a:tc>
                <a:tc>
                  <a:txBody>
                    <a:bodyPr/>
                    <a:lstStyle/>
                    <a:p>
                      <a:pPr algn="ctr">
                        <a:lnSpc>
                          <a:spcPct val="115000"/>
                        </a:lnSpc>
                        <a:spcAft>
                          <a:spcPts val="0"/>
                        </a:spcAft>
                      </a:pPr>
                      <a:r>
                        <a:rPr lang="en-GB" sz="600">
                          <a:solidFill>
                            <a:srgbClr val="000000"/>
                          </a:solidFill>
                          <a:effectLst/>
                          <a:latin typeface="Times New Roman"/>
                          <a:ea typeface="Times New Roman"/>
                        </a:rPr>
                        <a:t>T+ST+T2</a:t>
                      </a:r>
                      <a:endParaRPr lang="en-GB" sz="800">
                        <a:effectLst/>
                        <a:latin typeface="Times New Roman"/>
                        <a:ea typeface="Times New Roman"/>
                      </a:endParaRPr>
                    </a:p>
                  </a:txBody>
                  <a:tcPr marL="28726" marR="287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CCCCCC"/>
                      </a:bgClr>
                    </a:pattFill>
                  </a:tcPr>
                </a:tc>
                <a:tc>
                  <a:txBody>
                    <a:bodyPr/>
                    <a:lstStyle/>
                    <a:p>
                      <a:pPr algn="ctr">
                        <a:lnSpc>
                          <a:spcPct val="115000"/>
                        </a:lnSpc>
                        <a:spcAft>
                          <a:spcPts val="0"/>
                        </a:spcAft>
                      </a:pPr>
                      <a:r>
                        <a:rPr lang="en-GB" sz="600">
                          <a:solidFill>
                            <a:srgbClr val="000000"/>
                          </a:solidFill>
                          <a:effectLst/>
                          <a:latin typeface="Times New Roman"/>
                          <a:ea typeface="Times New Roman"/>
                        </a:rPr>
                        <a:t>T+ST</a:t>
                      </a:r>
                      <a:endParaRPr lang="en-GB" sz="800">
                        <a:effectLst/>
                        <a:latin typeface="Times New Roman"/>
                        <a:ea typeface="Times New Roman"/>
                      </a:endParaRPr>
                    </a:p>
                  </a:txBody>
                  <a:tcPr marL="28726" marR="287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CCCCCC"/>
                      </a:bgClr>
                    </a:pattFill>
                  </a:tcPr>
                </a:tc>
                <a:tc>
                  <a:txBody>
                    <a:bodyPr/>
                    <a:lstStyle/>
                    <a:p>
                      <a:pPr algn="ctr">
                        <a:lnSpc>
                          <a:spcPct val="115000"/>
                        </a:lnSpc>
                        <a:spcAft>
                          <a:spcPts val="0"/>
                        </a:spcAft>
                      </a:pPr>
                      <a:r>
                        <a:rPr lang="en-GB" sz="600">
                          <a:solidFill>
                            <a:srgbClr val="000000"/>
                          </a:solidFill>
                          <a:effectLst/>
                          <a:latin typeface="Times New Roman"/>
                          <a:ea typeface="Times New Roman"/>
                        </a:rPr>
                        <a:t>T+ST+T2</a:t>
                      </a:r>
                      <a:endParaRPr lang="en-GB" sz="800">
                        <a:effectLst/>
                        <a:latin typeface="Times New Roman"/>
                        <a:ea typeface="Times New Roman"/>
                      </a:endParaRPr>
                    </a:p>
                  </a:txBody>
                  <a:tcPr marL="28726" marR="287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CCCCCC"/>
                      </a:bgClr>
                    </a:pattFill>
                  </a:tcPr>
                </a:tc>
                <a:tc>
                  <a:txBody>
                    <a:bodyPr/>
                    <a:lstStyle/>
                    <a:p>
                      <a:endParaRPr lang="en-GB" sz="600">
                        <a:effectLst/>
                        <a:latin typeface="Times New Roman"/>
                      </a:endParaRPr>
                    </a:p>
                  </a:txBody>
                  <a:tcPr marL="28726" marR="287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CCCCCC"/>
                      </a:bgClr>
                    </a:pattFill>
                  </a:tcPr>
                </a:tc>
                <a:tc>
                  <a:txBody>
                    <a:bodyPr/>
                    <a:lstStyle/>
                    <a:p>
                      <a:endParaRPr lang="en-GB" sz="600">
                        <a:effectLst/>
                        <a:latin typeface="Times New Roman"/>
                      </a:endParaRPr>
                    </a:p>
                  </a:txBody>
                  <a:tcPr marL="28726" marR="287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CCCCCC"/>
                      </a:bgClr>
                    </a:pattFill>
                  </a:tcPr>
                </a:tc>
                <a:tc>
                  <a:txBody>
                    <a:bodyPr/>
                    <a:lstStyle/>
                    <a:p>
                      <a:endParaRPr lang="en-GB"/>
                    </a:p>
                  </a:txBody>
                  <a:tcPr marL="28726" marR="287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CCCCCC"/>
                      </a:bgClr>
                    </a:pattFill>
                  </a:tcPr>
                </a:tc>
                <a:tc>
                  <a:txBody>
                    <a:bodyPr/>
                    <a:lstStyle/>
                    <a:p>
                      <a:pPr algn="ctr">
                        <a:lnSpc>
                          <a:spcPct val="115000"/>
                        </a:lnSpc>
                        <a:spcAft>
                          <a:spcPts val="0"/>
                        </a:spcAft>
                      </a:pPr>
                      <a:r>
                        <a:rPr lang="en-GB" sz="600">
                          <a:solidFill>
                            <a:srgbClr val="000000"/>
                          </a:solidFill>
                          <a:effectLst/>
                          <a:latin typeface="Times New Roman"/>
                          <a:ea typeface="Times New Roman"/>
                        </a:rPr>
                        <a:t> </a:t>
                      </a:r>
                      <a:endParaRPr lang="en-GB" sz="800">
                        <a:effectLst/>
                        <a:latin typeface="Times New Roman"/>
                        <a:ea typeface="Times New Roman"/>
                      </a:endParaRPr>
                    </a:p>
                  </a:txBody>
                  <a:tcPr marL="28726" marR="2872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CCCCCC"/>
                      </a:bgClr>
                    </a:pattFill>
                  </a:tcPr>
                </a:tc>
              </a:tr>
              <a:tr h="123661">
                <a:tc rowSpan="3">
                  <a:txBody>
                    <a:bodyPr/>
                    <a:lstStyle/>
                    <a:p>
                      <a:pPr algn="ctr">
                        <a:lnSpc>
                          <a:spcPct val="115000"/>
                        </a:lnSpc>
                        <a:spcAft>
                          <a:spcPts val="0"/>
                        </a:spcAft>
                      </a:pPr>
                      <a:r>
                        <a:rPr lang="en-GB" sz="600">
                          <a:solidFill>
                            <a:srgbClr val="000000"/>
                          </a:solidFill>
                          <a:effectLst/>
                          <a:latin typeface="Times New Roman"/>
                          <a:ea typeface="Times New Roman"/>
                        </a:rPr>
                        <a:t>4x4</a:t>
                      </a:r>
                      <a:endParaRPr lang="en-GB" sz="800">
                        <a:effectLst/>
                        <a:latin typeface="Times New Roman"/>
                        <a:ea typeface="Times New Roman"/>
                      </a:endParaRPr>
                    </a:p>
                  </a:txBody>
                  <a:tcPr marL="28726" marR="287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GB" sz="600">
                          <a:solidFill>
                            <a:srgbClr val="000000"/>
                          </a:solidFill>
                          <a:effectLst/>
                          <a:latin typeface="Times New Roman"/>
                          <a:ea typeface="Times New Roman"/>
                        </a:rPr>
                        <a:t>Rigid</a:t>
                      </a:r>
                      <a:endParaRPr lang="en-GB" sz="800">
                        <a:effectLst/>
                        <a:latin typeface="Times New Roman"/>
                        <a:ea typeface="Times New Roman"/>
                      </a:endParaRPr>
                    </a:p>
                  </a:txBody>
                  <a:tcPr marL="28726" marR="2872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600">
                          <a:solidFill>
                            <a:srgbClr val="000000"/>
                          </a:solidFill>
                          <a:effectLst/>
                          <a:latin typeface="Times New Roman"/>
                          <a:ea typeface="Times New Roman"/>
                        </a:rPr>
                        <a:t>&gt;16</a:t>
                      </a:r>
                      <a:endParaRPr lang="en-GB" sz="800">
                        <a:effectLst/>
                        <a:latin typeface="Times New Roman"/>
                        <a:ea typeface="Times New Roman"/>
                      </a:endParaRPr>
                    </a:p>
                  </a:txBody>
                  <a:tcPr marL="28726" marR="2872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600" b="1">
                          <a:solidFill>
                            <a:srgbClr val="000000"/>
                          </a:solidFill>
                          <a:effectLst/>
                          <a:latin typeface="Times New Roman"/>
                          <a:ea typeface="Times New Roman"/>
                        </a:rPr>
                        <a:t>(6)</a:t>
                      </a:r>
                      <a:endParaRPr lang="en-GB" sz="800">
                        <a:effectLst/>
                        <a:latin typeface="Times New Roman"/>
                        <a:ea typeface="Times New Roman"/>
                      </a:endParaRPr>
                    </a:p>
                  </a:txBody>
                  <a:tcPr marL="28726" marR="2872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8">
                  <a:txBody>
                    <a:bodyPr/>
                    <a:lstStyle/>
                    <a:p>
                      <a:pPr algn="ctr">
                        <a:lnSpc>
                          <a:spcPct val="115000"/>
                        </a:lnSpc>
                        <a:spcAft>
                          <a:spcPts val="0"/>
                        </a:spcAft>
                      </a:pPr>
                      <a:r>
                        <a:rPr lang="en-GB" sz="600">
                          <a:solidFill>
                            <a:srgbClr val="000000"/>
                          </a:solidFill>
                          <a:effectLst/>
                          <a:latin typeface="Times New Roman"/>
                          <a:ea typeface="Times New Roman"/>
                        </a:rPr>
                        <a:t> </a:t>
                      </a:r>
                      <a:endParaRPr lang="en-GB" sz="800">
                        <a:effectLst/>
                        <a:latin typeface="Times New Roman"/>
                        <a:ea typeface="Times New Roman"/>
                      </a:endParaRPr>
                    </a:p>
                  </a:txBody>
                  <a:tcPr marL="28726" marR="287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123661">
                <a:tc vMerge="1">
                  <a:txBody>
                    <a:bodyPr/>
                    <a:lstStyle/>
                    <a:p>
                      <a:endParaRPr lang="en-GB"/>
                    </a:p>
                  </a:txBody>
                  <a:tcPr/>
                </a:tc>
                <a:tc>
                  <a:txBody>
                    <a:bodyPr/>
                    <a:lstStyle/>
                    <a:p>
                      <a:pPr algn="l">
                        <a:lnSpc>
                          <a:spcPct val="115000"/>
                        </a:lnSpc>
                        <a:spcAft>
                          <a:spcPts val="0"/>
                        </a:spcAft>
                      </a:pPr>
                      <a:r>
                        <a:rPr lang="en-GB" sz="600">
                          <a:solidFill>
                            <a:srgbClr val="000000"/>
                          </a:solidFill>
                          <a:effectLst/>
                          <a:latin typeface="Times New Roman"/>
                          <a:ea typeface="Times New Roman"/>
                        </a:rPr>
                        <a:t>Rigid</a:t>
                      </a:r>
                      <a:endParaRPr lang="en-GB" sz="800">
                        <a:effectLst/>
                        <a:latin typeface="Times New Roman"/>
                        <a:ea typeface="Times New Roman"/>
                      </a:endParaRPr>
                    </a:p>
                  </a:txBody>
                  <a:tcPr marL="28726" marR="2872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600">
                          <a:solidFill>
                            <a:srgbClr val="000000"/>
                          </a:solidFill>
                          <a:effectLst/>
                          <a:latin typeface="Times New Roman"/>
                          <a:ea typeface="Times New Roman"/>
                        </a:rPr>
                        <a:t>&gt;16</a:t>
                      </a:r>
                      <a:endParaRPr lang="en-GB" sz="800">
                        <a:effectLst/>
                        <a:latin typeface="Times New Roman"/>
                        <a:ea typeface="Times New Roman"/>
                      </a:endParaRPr>
                    </a:p>
                  </a:txBody>
                  <a:tcPr marL="28726" marR="2872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600" b="1">
                          <a:solidFill>
                            <a:srgbClr val="000000"/>
                          </a:solidFill>
                          <a:effectLst/>
                          <a:latin typeface="Times New Roman"/>
                          <a:ea typeface="Times New Roman"/>
                        </a:rPr>
                        <a:t>(7)</a:t>
                      </a:r>
                      <a:endParaRPr lang="en-GB" sz="800">
                        <a:effectLst/>
                        <a:latin typeface="Times New Roman"/>
                        <a:ea typeface="Times New Roman"/>
                      </a:endParaRPr>
                    </a:p>
                  </a:txBody>
                  <a:tcPr marL="28726" marR="2872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8">
                  <a:txBody>
                    <a:bodyPr/>
                    <a:lstStyle/>
                    <a:p>
                      <a:pPr algn="ctr">
                        <a:lnSpc>
                          <a:spcPct val="115000"/>
                        </a:lnSpc>
                        <a:spcAft>
                          <a:spcPts val="0"/>
                        </a:spcAft>
                      </a:pPr>
                      <a:r>
                        <a:rPr lang="en-GB" sz="600">
                          <a:solidFill>
                            <a:srgbClr val="000000"/>
                          </a:solidFill>
                          <a:effectLst/>
                          <a:latin typeface="Times New Roman"/>
                          <a:ea typeface="Times New Roman"/>
                        </a:rPr>
                        <a:t> </a:t>
                      </a:r>
                      <a:endParaRPr lang="en-GB" sz="800">
                        <a:effectLst/>
                        <a:latin typeface="Times New Roman"/>
                        <a:ea typeface="Times New Roman"/>
                      </a:endParaRPr>
                    </a:p>
                  </a:txBody>
                  <a:tcPr marL="28726" marR="287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123661">
                <a:tc vMerge="1">
                  <a:txBody>
                    <a:bodyPr/>
                    <a:lstStyle/>
                    <a:p>
                      <a:endParaRPr lang="en-GB"/>
                    </a:p>
                  </a:txBody>
                  <a:tcPr/>
                </a:tc>
                <a:tc>
                  <a:txBody>
                    <a:bodyPr/>
                    <a:lstStyle/>
                    <a:p>
                      <a:pPr algn="l">
                        <a:lnSpc>
                          <a:spcPct val="115000"/>
                        </a:lnSpc>
                        <a:spcAft>
                          <a:spcPts val="0"/>
                        </a:spcAft>
                      </a:pPr>
                      <a:r>
                        <a:rPr lang="en-GB" sz="600">
                          <a:solidFill>
                            <a:srgbClr val="000000"/>
                          </a:solidFill>
                          <a:effectLst/>
                          <a:latin typeface="Times New Roman"/>
                          <a:ea typeface="Times New Roman"/>
                        </a:rPr>
                        <a:t>Tractor</a:t>
                      </a:r>
                      <a:endParaRPr lang="en-GB" sz="800">
                        <a:effectLst/>
                        <a:latin typeface="Times New Roman"/>
                        <a:ea typeface="Times New Roman"/>
                      </a:endParaRPr>
                    </a:p>
                  </a:txBody>
                  <a:tcPr marL="28726" marR="2872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600">
                          <a:solidFill>
                            <a:srgbClr val="000000"/>
                          </a:solidFill>
                          <a:effectLst/>
                          <a:latin typeface="Times New Roman"/>
                          <a:ea typeface="Times New Roman"/>
                        </a:rPr>
                        <a:t>all weights</a:t>
                      </a:r>
                      <a:endParaRPr lang="en-GB" sz="800">
                        <a:effectLst/>
                        <a:latin typeface="Times New Roman"/>
                        <a:ea typeface="Times New Roman"/>
                      </a:endParaRPr>
                    </a:p>
                  </a:txBody>
                  <a:tcPr marL="28726" marR="2872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600" b="1">
                          <a:solidFill>
                            <a:srgbClr val="000000"/>
                          </a:solidFill>
                          <a:effectLst/>
                          <a:latin typeface="Times New Roman"/>
                          <a:ea typeface="Times New Roman"/>
                        </a:rPr>
                        <a:t>(8)</a:t>
                      </a:r>
                      <a:endParaRPr lang="en-GB" sz="800">
                        <a:effectLst/>
                        <a:latin typeface="Times New Roman"/>
                        <a:ea typeface="Times New Roman"/>
                      </a:endParaRPr>
                    </a:p>
                  </a:txBody>
                  <a:tcPr marL="28726" marR="2872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8">
                  <a:txBody>
                    <a:bodyPr/>
                    <a:lstStyle/>
                    <a:p>
                      <a:pPr algn="ctr">
                        <a:lnSpc>
                          <a:spcPct val="115000"/>
                        </a:lnSpc>
                        <a:spcAft>
                          <a:spcPts val="0"/>
                        </a:spcAft>
                      </a:pPr>
                      <a:r>
                        <a:rPr lang="en-GB" sz="600">
                          <a:solidFill>
                            <a:srgbClr val="000000"/>
                          </a:solidFill>
                          <a:effectLst/>
                          <a:latin typeface="Times New Roman"/>
                          <a:ea typeface="Times New Roman"/>
                        </a:rPr>
                        <a:t> </a:t>
                      </a:r>
                      <a:endParaRPr lang="en-GB" sz="800">
                        <a:effectLst/>
                        <a:latin typeface="Times New Roman"/>
                        <a:ea typeface="Times New Roman"/>
                      </a:endParaRPr>
                    </a:p>
                  </a:txBody>
                  <a:tcPr marL="28726" marR="287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250335">
                <a:tc rowSpan="2">
                  <a:txBody>
                    <a:bodyPr/>
                    <a:lstStyle/>
                    <a:p>
                      <a:pPr algn="ctr">
                        <a:lnSpc>
                          <a:spcPct val="115000"/>
                        </a:lnSpc>
                        <a:spcAft>
                          <a:spcPts val="0"/>
                        </a:spcAft>
                      </a:pPr>
                      <a:r>
                        <a:rPr lang="en-GB" sz="600">
                          <a:solidFill>
                            <a:srgbClr val="000000"/>
                          </a:solidFill>
                          <a:effectLst/>
                          <a:latin typeface="Times New Roman"/>
                          <a:ea typeface="Times New Roman"/>
                        </a:rPr>
                        <a:t>6x2</a:t>
                      </a:r>
                      <a:endParaRPr lang="en-GB" sz="800">
                        <a:effectLst/>
                        <a:latin typeface="Times New Roman"/>
                        <a:ea typeface="Times New Roman"/>
                      </a:endParaRPr>
                    </a:p>
                  </a:txBody>
                  <a:tcPr marL="28726" marR="287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GB" sz="600">
                          <a:solidFill>
                            <a:srgbClr val="000000"/>
                          </a:solidFill>
                          <a:effectLst/>
                          <a:latin typeface="Times New Roman"/>
                          <a:ea typeface="Times New Roman"/>
                        </a:rPr>
                        <a:t>Rigid</a:t>
                      </a:r>
                      <a:endParaRPr lang="en-GB" sz="800">
                        <a:effectLst/>
                        <a:latin typeface="Times New Roman"/>
                        <a:ea typeface="Times New Roman"/>
                      </a:endParaRPr>
                    </a:p>
                  </a:txBody>
                  <a:tcPr marL="28726" marR="2872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CCCCCC"/>
                      </a:bgClr>
                    </a:pattFill>
                  </a:tcPr>
                </a:tc>
                <a:tc>
                  <a:txBody>
                    <a:bodyPr/>
                    <a:lstStyle/>
                    <a:p>
                      <a:pPr algn="ctr">
                        <a:lnSpc>
                          <a:spcPct val="115000"/>
                        </a:lnSpc>
                        <a:spcAft>
                          <a:spcPts val="0"/>
                        </a:spcAft>
                      </a:pPr>
                      <a:r>
                        <a:rPr lang="en-GB" sz="600">
                          <a:solidFill>
                            <a:srgbClr val="000000"/>
                          </a:solidFill>
                          <a:effectLst/>
                          <a:latin typeface="Times New Roman"/>
                          <a:ea typeface="Times New Roman"/>
                        </a:rPr>
                        <a:t>all weights</a:t>
                      </a:r>
                      <a:endParaRPr lang="en-GB" sz="800">
                        <a:effectLst/>
                        <a:latin typeface="Times New Roman"/>
                        <a:ea typeface="Times New Roman"/>
                      </a:endParaRPr>
                    </a:p>
                  </a:txBody>
                  <a:tcPr marL="28726" marR="2872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CCCCCC"/>
                      </a:bgClr>
                    </a:pattFill>
                  </a:tcPr>
                </a:tc>
                <a:tc>
                  <a:txBody>
                    <a:bodyPr/>
                    <a:lstStyle/>
                    <a:p>
                      <a:pPr algn="ctr">
                        <a:lnSpc>
                          <a:spcPct val="115000"/>
                        </a:lnSpc>
                        <a:spcAft>
                          <a:spcPts val="0"/>
                        </a:spcAft>
                      </a:pPr>
                      <a:r>
                        <a:rPr lang="en-GB" sz="600" b="1">
                          <a:solidFill>
                            <a:srgbClr val="000000"/>
                          </a:solidFill>
                          <a:effectLst/>
                          <a:latin typeface="Times New Roman"/>
                          <a:ea typeface="Times New Roman"/>
                        </a:rPr>
                        <a:t>9</a:t>
                      </a:r>
                      <a:endParaRPr lang="en-GB" sz="800">
                        <a:effectLst/>
                        <a:latin typeface="Times New Roman"/>
                        <a:ea typeface="Times New Roman"/>
                      </a:endParaRPr>
                    </a:p>
                  </a:txBody>
                  <a:tcPr marL="28726" marR="2872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CCCCCC"/>
                      </a:bgClr>
                    </a:pattFill>
                  </a:tcPr>
                </a:tc>
                <a:tc>
                  <a:txBody>
                    <a:bodyPr/>
                    <a:lstStyle/>
                    <a:p>
                      <a:pPr algn="ctr">
                        <a:lnSpc>
                          <a:spcPct val="115000"/>
                        </a:lnSpc>
                        <a:spcAft>
                          <a:spcPts val="0"/>
                        </a:spcAft>
                      </a:pPr>
                      <a:r>
                        <a:rPr lang="en-GB" sz="600">
                          <a:solidFill>
                            <a:srgbClr val="000000"/>
                          </a:solidFill>
                          <a:effectLst/>
                          <a:latin typeface="Times New Roman"/>
                          <a:ea typeface="Times New Roman"/>
                        </a:rPr>
                        <a:t>R+T2</a:t>
                      </a:r>
                      <a:endParaRPr lang="en-GB" sz="800">
                        <a:effectLst/>
                        <a:latin typeface="Times New Roman"/>
                        <a:ea typeface="Times New Roman"/>
                      </a:endParaRPr>
                    </a:p>
                  </a:txBody>
                  <a:tcPr marL="28726" marR="287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CCCCCC"/>
                      </a:bgClr>
                    </a:pattFill>
                  </a:tcPr>
                </a:tc>
                <a:tc>
                  <a:txBody>
                    <a:bodyPr/>
                    <a:lstStyle/>
                    <a:p>
                      <a:pPr algn="ctr">
                        <a:lnSpc>
                          <a:spcPct val="115000"/>
                        </a:lnSpc>
                        <a:spcAft>
                          <a:spcPts val="0"/>
                        </a:spcAft>
                      </a:pPr>
                      <a:r>
                        <a:rPr lang="en-GB" sz="600">
                          <a:solidFill>
                            <a:srgbClr val="000000"/>
                          </a:solidFill>
                          <a:effectLst/>
                          <a:latin typeface="Times New Roman"/>
                          <a:ea typeface="Times New Roman"/>
                        </a:rPr>
                        <a:t>R+D+ST</a:t>
                      </a:r>
                      <a:endParaRPr lang="en-GB" sz="800">
                        <a:effectLst/>
                        <a:latin typeface="Times New Roman"/>
                        <a:ea typeface="Times New Roman"/>
                      </a:endParaRPr>
                    </a:p>
                  </a:txBody>
                  <a:tcPr marL="28726" marR="287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CCCCCC"/>
                      </a:bgClr>
                    </a:pattFill>
                  </a:tcPr>
                </a:tc>
                <a:tc>
                  <a:txBody>
                    <a:bodyPr/>
                    <a:lstStyle/>
                    <a:p>
                      <a:pPr algn="ctr">
                        <a:lnSpc>
                          <a:spcPct val="115000"/>
                        </a:lnSpc>
                        <a:spcAft>
                          <a:spcPts val="0"/>
                        </a:spcAft>
                      </a:pPr>
                      <a:r>
                        <a:rPr lang="en-GB" sz="600">
                          <a:solidFill>
                            <a:srgbClr val="000000"/>
                          </a:solidFill>
                          <a:effectLst/>
                          <a:latin typeface="Times New Roman"/>
                          <a:ea typeface="Times New Roman"/>
                        </a:rPr>
                        <a:t>R</a:t>
                      </a:r>
                      <a:endParaRPr lang="en-GB" sz="800">
                        <a:effectLst/>
                        <a:latin typeface="Times New Roman"/>
                        <a:ea typeface="Times New Roman"/>
                      </a:endParaRPr>
                    </a:p>
                  </a:txBody>
                  <a:tcPr marL="28726" marR="287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CCCCCC"/>
                      </a:bgClr>
                    </a:pattFill>
                  </a:tcPr>
                </a:tc>
                <a:tc>
                  <a:txBody>
                    <a:bodyPr/>
                    <a:lstStyle/>
                    <a:p>
                      <a:pPr algn="ctr">
                        <a:lnSpc>
                          <a:spcPct val="115000"/>
                        </a:lnSpc>
                        <a:spcAft>
                          <a:spcPts val="0"/>
                        </a:spcAft>
                      </a:pPr>
                      <a:r>
                        <a:rPr lang="en-GB" sz="600">
                          <a:solidFill>
                            <a:srgbClr val="000000"/>
                          </a:solidFill>
                          <a:effectLst/>
                          <a:latin typeface="Times New Roman"/>
                          <a:ea typeface="Times New Roman"/>
                        </a:rPr>
                        <a:t>R+D+ST</a:t>
                      </a:r>
                      <a:endParaRPr lang="en-GB" sz="800">
                        <a:effectLst/>
                        <a:latin typeface="Times New Roman"/>
                        <a:ea typeface="Times New Roman"/>
                      </a:endParaRPr>
                    </a:p>
                  </a:txBody>
                  <a:tcPr marL="28726" marR="287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CCCCCC"/>
                      </a:bgClr>
                    </a:pattFill>
                  </a:tcPr>
                </a:tc>
                <a:tc>
                  <a:txBody>
                    <a:bodyPr/>
                    <a:lstStyle/>
                    <a:p>
                      <a:endParaRPr lang="en-GB" sz="600">
                        <a:effectLst/>
                        <a:latin typeface="Times New Roman"/>
                      </a:endParaRPr>
                    </a:p>
                  </a:txBody>
                  <a:tcPr marL="28726" marR="287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CCCCCC"/>
                      </a:bgClr>
                    </a:pattFill>
                  </a:tcPr>
                </a:tc>
                <a:tc>
                  <a:txBody>
                    <a:bodyPr/>
                    <a:lstStyle/>
                    <a:p>
                      <a:pPr algn="ctr">
                        <a:lnSpc>
                          <a:spcPct val="115000"/>
                        </a:lnSpc>
                        <a:spcAft>
                          <a:spcPts val="0"/>
                        </a:spcAft>
                      </a:pPr>
                      <a:r>
                        <a:rPr lang="en-GB" sz="600">
                          <a:solidFill>
                            <a:srgbClr val="000000"/>
                          </a:solidFill>
                          <a:effectLst/>
                          <a:latin typeface="Times New Roman"/>
                          <a:ea typeface="Times New Roman"/>
                        </a:rPr>
                        <a:t>R</a:t>
                      </a:r>
                      <a:endParaRPr lang="en-GB" sz="800">
                        <a:effectLst/>
                        <a:latin typeface="Times New Roman"/>
                        <a:ea typeface="Times New Roman"/>
                      </a:endParaRPr>
                    </a:p>
                  </a:txBody>
                  <a:tcPr marL="28726" marR="287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CCCCCC"/>
                      </a:bgClr>
                    </a:pattFill>
                  </a:tcPr>
                </a:tc>
                <a:tc>
                  <a:txBody>
                    <a:bodyPr/>
                    <a:lstStyle/>
                    <a:p>
                      <a:endParaRPr lang="en-GB"/>
                    </a:p>
                  </a:txBody>
                  <a:tcPr marL="28726" marR="287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CCCCCC"/>
                      </a:bgClr>
                    </a:pattFill>
                  </a:tcPr>
                </a:tc>
                <a:tc>
                  <a:txBody>
                    <a:bodyPr/>
                    <a:lstStyle/>
                    <a:p>
                      <a:pPr algn="ctr">
                        <a:lnSpc>
                          <a:spcPct val="115000"/>
                        </a:lnSpc>
                        <a:spcAft>
                          <a:spcPts val="0"/>
                        </a:spcAft>
                      </a:pPr>
                      <a:r>
                        <a:rPr lang="en-GB" sz="600">
                          <a:solidFill>
                            <a:srgbClr val="000000"/>
                          </a:solidFill>
                          <a:effectLst/>
                          <a:latin typeface="Times New Roman"/>
                          <a:ea typeface="Times New Roman"/>
                        </a:rPr>
                        <a:t>B5</a:t>
                      </a:r>
                      <a:endParaRPr lang="en-GB" sz="800">
                        <a:effectLst/>
                        <a:latin typeface="Times New Roman"/>
                        <a:ea typeface="Times New Roman"/>
                      </a:endParaRPr>
                    </a:p>
                  </a:txBody>
                  <a:tcPr marL="28726" marR="2872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CCCCCC"/>
                      </a:bgClr>
                    </a:pattFill>
                  </a:tcPr>
                </a:tc>
              </a:tr>
              <a:tr h="250335">
                <a:tc vMerge="1">
                  <a:txBody>
                    <a:bodyPr/>
                    <a:lstStyle/>
                    <a:p>
                      <a:endParaRPr lang="en-GB"/>
                    </a:p>
                  </a:txBody>
                  <a:tcPr/>
                </a:tc>
                <a:tc>
                  <a:txBody>
                    <a:bodyPr/>
                    <a:lstStyle/>
                    <a:p>
                      <a:pPr algn="l">
                        <a:lnSpc>
                          <a:spcPct val="115000"/>
                        </a:lnSpc>
                        <a:spcAft>
                          <a:spcPts val="0"/>
                        </a:spcAft>
                      </a:pPr>
                      <a:r>
                        <a:rPr lang="en-GB" sz="600">
                          <a:solidFill>
                            <a:srgbClr val="000000"/>
                          </a:solidFill>
                          <a:effectLst/>
                          <a:latin typeface="Times New Roman"/>
                          <a:ea typeface="Times New Roman"/>
                        </a:rPr>
                        <a:t>Tractor</a:t>
                      </a:r>
                      <a:endParaRPr lang="en-GB" sz="800">
                        <a:effectLst/>
                        <a:latin typeface="Times New Roman"/>
                        <a:ea typeface="Times New Roman"/>
                      </a:endParaRPr>
                    </a:p>
                  </a:txBody>
                  <a:tcPr marL="28726" marR="2872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CCCCCC"/>
                      </a:bgClr>
                    </a:pattFill>
                  </a:tcPr>
                </a:tc>
                <a:tc>
                  <a:txBody>
                    <a:bodyPr/>
                    <a:lstStyle/>
                    <a:p>
                      <a:pPr algn="ctr">
                        <a:lnSpc>
                          <a:spcPct val="115000"/>
                        </a:lnSpc>
                        <a:spcAft>
                          <a:spcPts val="0"/>
                        </a:spcAft>
                      </a:pPr>
                      <a:r>
                        <a:rPr lang="en-GB" sz="600">
                          <a:solidFill>
                            <a:srgbClr val="000000"/>
                          </a:solidFill>
                          <a:effectLst/>
                          <a:latin typeface="Times New Roman"/>
                          <a:ea typeface="Times New Roman"/>
                        </a:rPr>
                        <a:t>all weights</a:t>
                      </a:r>
                      <a:endParaRPr lang="en-GB" sz="800">
                        <a:effectLst/>
                        <a:latin typeface="Times New Roman"/>
                        <a:ea typeface="Times New Roman"/>
                      </a:endParaRPr>
                    </a:p>
                  </a:txBody>
                  <a:tcPr marL="28726" marR="2872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CCCCCC"/>
                      </a:bgClr>
                    </a:pattFill>
                  </a:tcPr>
                </a:tc>
                <a:tc>
                  <a:txBody>
                    <a:bodyPr/>
                    <a:lstStyle/>
                    <a:p>
                      <a:pPr algn="ctr">
                        <a:lnSpc>
                          <a:spcPct val="115000"/>
                        </a:lnSpc>
                        <a:spcAft>
                          <a:spcPts val="0"/>
                        </a:spcAft>
                      </a:pPr>
                      <a:r>
                        <a:rPr lang="en-GB" sz="600" b="1">
                          <a:solidFill>
                            <a:srgbClr val="000000"/>
                          </a:solidFill>
                          <a:effectLst/>
                          <a:latin typeface="Times New Roman"/>
                          <a:ea typeface="Times New Roman"/>
                        </a:rPr>
                        <a:t>10</a:t>
                      </a:r>
                      <a:endParaRPr lang="en-GB" sz="800">
                        <a:effectLst/>
                        <a:latin typeface="Times New Roman"/>
                        <a:ea typeface="Times New Roman"/>
                      </a:endParaRPr>
                    </a:p>
                  </a:txBody>
                  <a:tcPr marL="28726" marR="2872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CCCCCC"/>
                      </a:bgClr>
                    </a:pattFill>
                  </a:tcPr>
                </a:tc>
                <a:tc>
                  <a:txBody>
                    <a:bodyPr/>
                    <a:lstStyle/>
                    <a:p>
                      <a:pPr algn="ctr">
                        <a:lnSpc>
                          <a:spcPct val="115000"/>
                        </a:lnSpc>
                        <a:spcAft>
                          <a:spcPts val="0"/>
                        </a:spcAft>
                      </a:pPr>
                      <a:r>
                        <a:rPr lang="en-GB" sz="600">
                          <a:solidFill>
                            <a:srgbClr val="000000"/>
                          </a:solidFill>
                          <a:effectLst/>
                          <a:latin typeface="Times New Roman"/>
                          <a:ea typeface="Times New Roman"/>
                        </a:rPr>
                        <a:t>T+ST</a:t>
                      </a:r>
                      <a:endParaRPr lang="en-GB" sz="800">
                        <a:effectLst/>
                        <a:latin typeface="Times New Roman"/>
                        <a:ea typeface="Times New Roman"/>
                      </a:endParaRPr>
                    </a:p>
                  </a:txBody>
                  <a:tcPr marL="28726" marR="287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CCCCCC"/>
                      </a:bgClr>
                    </a:pattFill>
                  </a:tcPr>
                </a:tc>
                <a:tc>
                  <a:txBody>
                    <a:bodyPr/>
                    <a:lstStyle/>
                    <a:p>
                      <a:pPr algn="ctr">
                        <a:lnSpc>
                          <a:spcPct val="115000"/>
                        </a:lnSpc>
                        <a:spcAft>
                          <a:spcPts val="0"/>
                        </a:spcAft>
                      </a:pPr>
                      <a:r>
                        <a:rPr lang="en-GB" sz="600">
                          <a:solidFill>
                            <a:srgbClr val="000000"/>
                          </a:solidFill>
                          <a:effectLst/>
                          <a:latin typeface="Times New Roman"/>
                          <a:ea typeface="Times New Roman"/>
                        </a:rPr>
                        <a:t>T+ST+T2</a:t>
                      </a:r>
                      <a:endParaRPr lang="en-GB" sz="800">
                        <a:effectLst/>
                        <a:latin typeface="Times New Roman"/>
                        <a:ea typeface="Times New Roman"/>
                      </a:endParaRPr>
                    </a:p>
                  </a:txBody>
                  <a:tcPr marL="28726" marR="287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CCCCCC"/>
                      </a:bgClr>
                    </a:pattFill>
                  </a:tcPr>
                </a:tc>
                <a:tc>
                  <a:txBody>
                    <a:bodyPr/>
                    <a:lstStyle/>
                    <a:p>
                      <a:pPr algn="ctr">
                        <a:lnSpc>
                          <a:spcPct val="115000"/>
                        </a:lnSpc>
                        <a:spcAft>
                          <a:spcPts val="0"/>
                        </a:spcAft>
                      </a:pPr>
                      <a:r>
                        <a:rPr lang="en-GB" sz="600">
                          <a:solidFill>
                            <a:srgbClr val="000000"/>
                          </a:solidFill>
                          <a:effectLst/>
                          <a:latin typeface="Times New Roman"/>
                          <a:ea typeface="Times New Roman"/>
                        </a:rPr>
                        <a:t>T+ST</a:t>
                      </a:r>
                      <a:endParaRPr lang="en-GB" sz="800">
                        <a:effectLst/>
                        <a:latin typeface="Times New Roman"/>
                        <a:ea typeface="Times New Roman"/>
                      </a:endParaRPr>
                    </a:p>
                  </a:txBody>
                  <a:tcPr marL="28726" marR="287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CCCCCC"/>
                      </a:bgClr>
                    </a:pattFill>
                  </a:tcPr>
                </a:tc>
                <a:tc>
                  <a:txBody>
                    <a:bodyPr/>
                    <a:lstStyle/>
                    <a:p>
                      <a:pPr algn="ctr">
                        <a:lnSpc>
                          <a:spcPct val="115000"/>
                        </a:lnSpc>
                        <a:spcAft>
                          <a:spcPts val="0"/>
                        </a:spcAft>
                      </a:pPr>
                      <a:r>
                        <a:rPr lang="en-GB" sz="600">
                          <a:solidFill>
                            <a:srgbClr val="000000"/>
                          </a:solidFill>
                          <a:effectLst/>
                          <a:latin typeface="Times New Roman"/>
                          <a:ea typeface="Times New Roman"/>
                        </a:rPr>
                        <a:t>T+ST+T2</a:t>
                      </a:r>
                      <a:endParaRPr lang="en-GB" sz="800">
                        <a:effectLst/>
                        <a:latin typeface="Times New Roman"/>
                        <a:ea typeface="Times New Roman"/>
                      </a:endParaRPr>
                    </a:p>
                  </a:txBody>
                  <a:tcPr marL="28726" marR="287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CCCCCC"/>
                      </a:bgClr>
                    </a:pattFill>
                  </a:tcPr>
                </a:tc>
                <a:tc>
                  <a:txBody>
                    <a:bodyPr/>
                    <a:lstStyle/>
                    <a:p>
                      <a:endParaRPr lang="en-GB" sz="600">
                        <a:effectLst/>
                        <a:latin typeface="Times New Roman"/>
                      </a:endParaRPr>
                    </a:p>
                  </a:txBody>
                  <a:tcPr marL="28726" marR="287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CCCCCC"/>
                      </a:bgClr>
                    </a:pattFill>
                  </a:tcPr>
                </a:tc>
                <a:tc>
                  <a:txBody>
                    <a:bodyPr/>
                    <a:lstStyle/>
                    <a:p>
                      <a:endParaRPr lang="en-GB" sz="600">
                        <a:effectLst/>
                        <a:latin typeface="Times New Roman"/>
                      </a:endParaRPr>
                    </a:p>
                  </a:txBody>
                  <a:tcPr marL="28726" marR="287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CCCCCC"/>
                      </a:bgClr>
                    </a:pattFill>
                  </a:tcPr>
                </a:tc>
                <a:tc>
                  <a:txBody>
                    <a:bodyPr/>
                    <a:lstStyle/>
                    <a:p>
                      <a:endParaRPr lang="en-GB"/>
                    </a:p>
                  </a:txBody>
                  <a:tcPr marL="28726" marR="287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CCCCCC"/>
                      </a:bgClr>
                    </a:pattFill>
                  </a:tcPr>
                </a:tc>
                <a:tc>
                  <a:txBody>
                    <a:bodyPr/>
                    <a:lstStyle/>
                    <a:p>
                      <a:pPr algn="ctr">
                        <a:lnSpc>
                          <a:spcPct val="115000"/>
                        </a:lnSpc>
                        <a:spcAft>
                          <a:spcPts val="0"/>
                        </a:spcAft>
                      </a:pPr>
                      <a:r>
                        <a:rPr lang="en-GB" sz="600">
                          <a:solidFill>
                            <a:srgbClr val="000000"/>
                          </a:solidFill>
                          <a:effectLst/>
                          <a:latin typeface="Times New Roman"/>
                          <a:ea typeface="Times New Roman"/>
                        </a:rPr>
                        <a:t> </a:t>
                      </a:r>
                      <a:endParaRPr lang="en-GB" sz="800">
                        <a:effectLst/>
                        <a:latin typeface="Times New Roman"/>
                        <a:ea typeface="Times New Roman"/>
                      </a:endParaRPr>
                    </a:p>
                  </a:txBody>
                  <a:tcPr marL="28726" marR="2872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CCCCCC"/>
                      </a:bgClr>
                    </a:pattFill>
                  </a:tcPr>
                </a:tc>
              </a:tr>
              <a:tr h="247322">
                <a:tc rowSpan="2">
                  <a:txBody>
                    <a:bodyPr/>
                    <a:lstStyle/>
                    <a:p>
                      <a:pPr algn="ctr">
                        <a:lnSpc>
                          <a:spcPct val="115000"/>
                        </a:lnSpc>
                        <a:spcAft>
                          <a:spcPts val="0"/>
                        </a:spcAft>
                      </a:pPr>
                      <a:r>
                        <a:rPr lang="en-GB" sz="600">
                          <a:solidFill>
                            <a:srgbClr val="000000"/>
                          </a:solidFill>
                          <a:effectLst/>
                          <a:latin typeface="Times New Roman"/>
                          <a:ea typeface="Times New Roman"/>
                        </a:rPr>
                        <a:t>6x4</a:t>
                      </a:r>
                      <a:endParaRPr lang="en-GB" sz="800">
                        <a:effectLst/>
                        <a:latin typeface="Times New Roman"/>
                        <a:ea typeface="Times New Roman"/>
                      </a:endParaRPr>
                    </a:p>
                  </a:txBody>
                  <a:tcPr marL="28726" marR="287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GB" sz="600">
                          <a:solidFill>
                            <a:srgbClr val="000000"/>
                          </a:solidFill>
                          <a:effectLst/>
                          <a:latin typeface="Times New Roman"/>
                          <a:ea typeface="Times New Roman"/>
                        </a:rPr>
                        <a:t>Rigid</a:t>
                      </a:r>
                      <a:endParaRPr lang="en-GB" sz="800">
                        <a:effectLst/>
                        <a:latin typeface="Times New Roman"/>
                        <a:ea typeface="Times New Roman"/>
                      </a:endParaRPr>
                    </a:p>
                  </a:txBody>
                  <a:tcPr marL="28726" marR="2872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600">
                          <a:solidFill>
                            <a:srgbClr val="000000"/>
                          </a:solidFill>
                          <a:effectLst/>
                          <a:latin typeface="Times New Roman"/>
                          <a:ea typeface="Times New Roman"/>
                        </a:rPr>
                        <a:t>all weights</a:t>
                      </a:r>
                      <a:endParaRPr lang="en-GB" sz="800">
                        <a:effectLst/>
                        <a:latin typeface="Times New Roman"/>
                        <a:ea typeface="Times New Roman"/>
                      </a:endParaRPr>
                    </a:p>
                  </a:txBody>
                  <a:tcPr marL="28726" marR="2872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600" b="1">
                          <a:solidFill>
                            <a:srgbClr val="000000"/>
                          </a:solidFill>
                          <a:effectLst/>
                          <a:latin typeface="Times New Roman"/>
                          <a:ea typeface="Times New Roman"/>
                        </a:rPr>
                        <a:t>11</a:t>
                      </a:r>
                      <a:endParaRPr lang="en-GB" sz="800">
                        <a:effectLst/>
                        <a:latin typeface="Times New Roman"/>
                        <a:ea typeface="Times New Roman"/>
                      </a:endParaRPr>
                    </a:p>
                  </a:txBody>
                  <a:tcPr marL="28726" marR="2872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600">
                          <a:solidFill>
                            <a:srgbClr val="000000"/>
                          </a:solidFill>
                          <a:effectLst/>
                          <a:latin typeface="Times New Roman"/>
                          <a:ea typeface="Times New Roman"/>
                        </a:rPr>
                        <a:t>R+T2</a:t>
                      </a:r>
                      <a:endParaRPr lang="en-GB" sz="800">
                        <a:effectLst/>
                        <a:latin typeface="Times New Roman"/>
                        <a:ea typeface="Times New Roman"/>
                      </a:endParaRPr>
                    </a:p>
                  </a:txBody>
                  <a:tcPr marL="28726" marR="287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600">
                          <a:solidFill>
                            <a:srgbClr val="000000"/>
                          </a:solidFill>
                          <a:effectLst/>
                          <a:latin typeface="Times New Roman"/>
                          <a:ea typeface="Times New Roman"/>
                        </a:rPr>
                        <a:t>R+D+ST</a:t>
                      </a:r>
                      <a:endParaRPr lang="en-GB" sz="800">
                        <a:effectLst/>
                        <a:latin typeface="Times New Roman"/>
                        <a:ea typeface="Times New Roman"/>
                      </a:endParaRPr>
                    </a:p>
                  </a:txBody>
                  <a:tcPr marL="28726" marR="287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600">
                          <a:solidFill>
                            <a:srgbClr val="000000"/>
                          </a:solidFill>
                          <a:effectLst/>
                          <a:latin typeface="Times New Roman"/>
                          <a:ea typeface="Times New Roman"/>
                        </a:rPr>
                        <a:t>R</a:t>
                      </a:r>
                      <a:endParaRPr lang="en-GB" sz="800">
                        <a:effectLst/>
                        <a:latin typeface="Times New Roman"/>
                        <a:ea typeface="Times New Roman"/>
                      </a:endParaRPr>
                    </a:p>
                  </a:txBody>
                  <a:tcPr marL="28726" marR="287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600">
                          <a:solidFill>
                            <a:srgbClr val="000000"/>
                          </a:solidFill>
                          <a:effectLst/>
                          <a:latin typeface="Times New Roman"/>
                          <a:ea typeface="Times New Roman"/>
                        </a:rPr>
                        <a:t>R+D+ST</a:t>
                      </a:r>
                      <a:endParaRPr lang="en-GB" sz="800">
                        <a:effectLst/>
                        <a:latin typeface="Times New Roman"/>
                        <a:ea typeface="Times New Roman"/>
                      </a:endParaRPr>
                    </a:p>
                  </a:txBody>
                  <a:tcPr marL="28726" marR="287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sz="600">
                        <a:effectLst/>
                        <a:latin typeface="Times New Roman"/>
                      </a:endParaRPr>
                    </a:p>
                  </a:txBody>
                  <a:tcPr marL="28726" marR="287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600">
                          <a:solidFill>
                            <a:srgbClr val="000000"/>
                          </a:solidFill>
                          <a:effectLst/>
                          <a:latin typeface="Times New Roman"/>
                          <a:ea typeface="Times New Roman"/>
                        </a:rPr>
                        <a:t>R</a:t>
                      </a:r>
                      <a:endParaRPr lang="en-GB" sz="800">
                        <a:effectLst/>
                        <a:latin typeface="Times New Roman"/>
                        <a:ea typeface="Times New Roman"/>
                      </a:endParaRPr>
                    </a:p>
                  </a:txBody>
                  <a:tcPr marL="28726" marR="287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600">
                          <a:solidFill>
                            <a:srgbClr val="000000"/>
                          </a:solidFill>
                          <a:effectLst/>
                          <a:latin typeface="Times New Roman"/>
                          <a:ea typeface="Times New Roman"/>
                        </a:rPr>
                        <a:t>R</a:t>
                      </a:r>
                      <a:endParaRPr lang="en-GB" sz="800">
                        <a:effectLst/>
                        <a:latin typeface="Times New Roman"/>
                        <a:ea typeface="Times New Roman"/>
                      </a:endParaRPr>
                    </a:p>
                  </a:txBody>
                  <a:tcPr marL="28726" marR="287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600">
                          <a:solidFill>
                            <a:srgbClr val="000000"/>
                          </a:solidFill>
                          <a:effectLst/>
                          <a:latin typeface="Times New Roman"/>
                          <a:ea typeface="Times New Roman"/>
                        </a:rPr>
                        <a:t>B5</a:t>
                      </a:r>
                      <a:endParaRPr lang="en-GB" sz="800">
                        <a:effectLst/>
                        <a:latin typeface="Times New Roman"/>
                        <a:ea typeface="Times New Roman"/>
                      </a:endParaRPr>
                    </a:p>
                  </a:txBody>
                  <a:tcPr marL="28726" marR="2872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3661">
                <a:tc vMerge="1">
                  <a:txBody>
                    <a:bodyPr/>
                    <a:lstStyle/>
                    <a:p>
                      <a:endParaRPr lang="en-GB"/>
                    </a:p>
                  </a:txBody>
                  <a:tcPr/>
                </a:tc>
                <a:tc>
                  <a:txBody>
                    <a:bodyPr/>
                    <a:lstStyle/>
                    <a:p>
                      <a:pPr algn="l">
                        <a:lnSpc>
                          <a:spcPct val="115000"/>
                        </a:lnSpc>
                        <a:spcAft>
                          <a:spcPts val="0"/>
                        </a:spcAft>
                      </a:pPr>
                      <a:r>
                        <a:rPr lang="en-GB" sz="600">
                          <a:solidFill>
                            <a:srgbClr val="000000"/>
                          </a:solidFill>
                          <a:effectLst/>
                          <a:latin typeface="Times New Roman"/>
                          <a:ea typeface="Times New Roman"/>
                        </a:rPr>
                        <a:t>Tractor</a:t>
                      </a:r>
                      <a:endParaRPr lang="en-GB" sz="800">
                        <a:effectLst/>
                        <a:latin typeface="Times New Roman"/>
                        <a:ea typeface="Times New Roman"/>
                      </a:endParaRPr>
                    </a:p>
                  </a:txBody>
                  <a:tcPr marL="28726" marR="2872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600">
                          <a:solidFill>
                            <a:srgbClr val="000000"/>
                          </a:solidFill>
                          <a:effectLst/>
                          <a:latin typeface="Times New Roman"/>
                          <a:ea typeface="Times New Roman"/>
                        </a:rPr>
                        <a:t>all weights</a:t>
                      </a:r>
                      <a:endParaRPr lang="en-GB" sz="800">
                        <a:effectLst/>
                        <a:latin typeface="Times New Roman"/>
                        <a:ea typeface="Times New Roman"/>
                      </a:endParaRPr>
                    </a:p>
                  </a:txBody>
                  <a:tcPr marL="28726" marR="2872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600" b="1">
                          <a:solidFill>
                            <a:srgbClr val="000000"/>
                          </a:solidFill>
                          <a:effectLst/>
                          <a:latin typeface="Times New Roman"/>
                          <a:ea typeface="Times New Roman"/>
                        </a:rPr>
                        <a:t>12</a:t>
                      </a:r>
                      <a:endParaRPr lang="en-GB" sz="800">
                        <a:effectLst/>
                        <a:latin typeface="Times New Roman"/>
                        <a:ea typeface="Times New Roman"/>
                      </a:endParaRPr>
                    </a:p>
                  </a:txBody>
                  <a:tcPr marL="28726" marR="2872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600">
                          <a:solidFill>
                            <a:srgbClr val="000000"/>
                          </a:solidFill>
                          <a:effectLst/>
                          <a:latin typeface="Times New Roman"/>
                          <a:ea typeface="Times New Roman"/>
                        </a:rPr>
                        <a:t>T+ST</a:t>
                      </a:r>
                      <a:endParaRPr lang="en-GB" sz="800">
                        <a:effectLst/>
                        <a:latin typeface="Times New Roman"/>
                        <a:ea typeface="Times New Roman"/>
                      </a:endParaRPr>
                    </a:p>
                  </a:txBody>
                  <a:tcPr marL="28726" marR="287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600">
                          <a:solidFill>
                            <a:srgbClr val="000000"/>
                          </a:solidFill>
                          <a:effectLst/>
                          <a:latin typeface="Times New Roman"/>
                          <a:ea typeface="Times New Roman"/>
                        </a:rPr>
                        <a:t>T+ST+T2</a:t>
                      </a:r>
                      <a:endParaRPr lang="en-GB" sz="800">
                        <a:effectLst/>
                        <a:latin typeface="Times New Roman"/>
                        <a:ea typeface="Times New Roman"/>
                      </a:endParaRPr>
                    </a:p>
                  </a:txBody>
                  <a:tcPr marL="28726" marR="287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600">
                          <a:solidFill>
                            <a:srgbClr val="000000"/>
                          </a:solidFill>
                          <a:effectLst/>
                          <a:latin typeface="Times New Roman"/>
                          <a:ea typeface="Times New Roman"/>
                        </a:rPr>
                        <a:t>T+ST</a:t>
                      </a:r>
                      <a:endParaRPr lang="en-GB" sz="800">
                        <a:effectLst/>
                        <a:latin typeface="Times New Roman"/>
                        <a:ea typeface="Times New Roman"/>
                      </a:endParaRPr>
                    </a:p>
                  </a:txBody>
                  <a:tcPr marL="28726" marR="287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600">
                          <a:solidFill>
                            <a:srgbClr val="000000"/>
                          </a:solidFill>
                          <a:effectLst/>
                          <a:latin typeface="Times New Roman"/>
                          <a:ea typeface="Times New Roman"/>
                        </a:rPr>
                        <a:t>T+ST+T2</a:t>
                      </a:r>
                      <a:endParaRPr lang="en-GB" sz="800">
                        <a:effectLst/>
                        <a:latin typeface="Times New Roman"/>
                        <a:ea typeface="Times New Roman"/>
                      </a:endParaRPr>
                    </a:p>
                  </a:txBody>
                  <a:tcPr marL="28726" marR="287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sz="600">
                        <a:effectLst/>
                        <a:latin typeface="Times New Roman"/>
                      </a:endParaRPr>
                    </a:p>
                  </a:txBody>
                  <a:tcPr marL="28726" marR="287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sz="600">
                        <a:effectLst/>
                        <a:latin typeface="Times New Roman"/>
                      </a:endParaRPr>
                    </a:p>
                  </a:txBody>
                  <a:tcPr marL="28726" marR="287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600">
                          <a:solidFill>
                            <a:srgbClr val="000000"/>
                          </a:solidFill>
                          <a:effectLst/>
                          <a:latin typeface="Times New Roman"/>
                          <a:ea typeface="Times New Roman"/>
                        </a:rPr>
                        <a:t>R</a:t>
                      </a:r>
                      <a:endParaRPr lang="en-GB" sz="800">
                        <a:effectLst/>
                        <a:latin typeface="Times New Roman"/>
                        <a:ea typeface="Times New Roman"/>
                      </a:endParaRPr>
                    </a:p>
                  </a:txBody>
                  <a:tcPr marL="28726" marR="287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600">
                          <a:solidFill>
                            <a:srgbClr val="000000"/>
                          </a:solidFill>
                          <a:effectLst/>
                          <a:latin typeface="Times New Roman"/>
                          <a:ea typeface="Times New Roman"/>
                        </a:rPr>
                        <a:t> </a:t>
                      </a:r>
                      <a:endParaRPr lang="en-GB" sz="800">
                        <a:effectLst/>
                        <a:latin typeface="Times New Roman"/>
                        <a:ea typeface="Times New Roman"/>
                      </a:endParaRPr>
                    </a:p>
                  </a:txBody>
                  <a:tcPr marL="28726" marR="2872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3661">
                <a:tc rowSpan="2">
                  <a:txBody>
                    <a:bodyPr/>
                    <a:lstStyle/>
                    <a:p>
                      <a:pPr algn="ctr">
                        <a:lnSpc>
                          <a:spcPct val="115000"/>
                        </a:lnSpc>
                        <a:spcAft>
                          <a:spcPts val="0"/>
                        </a:spcAft>
                      </a:pPr>
                      <a:r>
                        <a:rPr lang="en-GB" sz="600">
                          <a:solidFill>
                            <a:srgbClr val="000000"/>
                          </a:solidFill>
                          <a:effectLst/>
                          <a:latin typeface="Times New Roman"/>
                          <a:ea typeface="Times New Roman"/>
                        </a:rPr>
                        <a:t>6x6</a:t>
                      </a:r>
                      <a:endParaRPr lang="en-GB" sz="800">
                        <a:effectLst/>
                        <a:latin typeface="Times New Roman"/>
                        <a:ea typeface="Times New Roman"/>
                      </a:endParaRPr>
                    </a:p>
                  </a:txBody>
                  <a:tcPr marL="28726" marR="287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GB" sz="600">
                          <a:solidFill>
                            <a:srgbClr val="000000"/>
                          </a:solidFill>
                          <a:effectLst/>
                          <a:latin typeface="Times New Roman"/>
                          <a:ea typeface="Times New Roman"/>
                        </a:rPr>
                        <a:t>Rigid</a:t>
                      </a:r>
                      <a:endParaRPr lang="en-GB" sz="800">
                        <a:effectLst/>
                        <a:latin typeface="Times New Roman"/>
                        <a:ea typeface="Times New Roman"/>
                      </a:endParaRPr>
                    </a:p>
                  </a:txBody>
                  <a:tcPr marL="28726" marR="2872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600">
                          <a:solidFill>
                            <a:srgbClr val="000000"/>
                          </a:solidFill>
                          <a:effectLst/>
                          <a:latin typeface="Times New Roman"/>
                          <a:ea typeface="Times New Roman"/>
                        </a:rPr>
                        <a:t>all weights</a:t>
                      </a:r>
                      <a:endParaRPr lang="en-GB" sz="800">
                        <a:effectLst/>
                        <a:latin typeface="Times New Roman"/>
                        <a:ea typeface="Times New Roman"/>
                      </a:endParaRPr>
                    </a:p>
                  </a:txBody>
                  <a:tcPr marL="28726" marR="2872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600" b="1">
                          <a:solidFill>
                            <a:srgbClr val="000000"/>
                          </a:solidFill>
                          <a:effectLst/>
                          <a:latin typeface="Times New Roman"/>
                          <a:ea typeface="Times New Roman"/>
                        </a:rPr>
                        <a:t>(13)</a:t>
                      </a:r>
                      <a:endParaRPr lang="en-GB" sz="800">
                        <a:effectLst/>
                        <a:latin typeface="Times New Roman"/>
                        <a:ea typeface="Times New Roman"/>
                      </a:endParaRPr>
                    </a:p>
                  </a:txBody>
                  <a:tcPr marL="28726" marR="2872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8">
                  <a:txBody>
                    <a:bodyPr/>
                    <a:lstStyle/>
                    <a:p>
                      <a:pPr algn="ctr">
                        <a:lnSpc>
                          <a:spcPct val="115000"/>
                        </a:lnSpc>
                        <a:spcAft>
                          <a:spcPts val="0"/>
                        </a:spcAft>
                      </a:pPr>
                      <a:r>
                        <a:rPr lang="en-GB" sz="600">
                          <a:solidFill>
                            <a:srgbClr val="000000"/>
                          </a:solidFill>
                          <a:effectLst/>
                          <a:latin typeface="Times New Roman"/>
                          <a:ea typeface="Times New Roman"/>
                        </a:rPr>
                        <a:t> </a:t>
                      </a:r>
                      <a:endParaRPr lang="en-GB" sz="800">
                        <a:effectLst/>
                        <a:latin typeface="Times New Roman"/>
                        <a:ea typeface="Times New Roman"/>
                      </a:endParaRPr>
                    </a:p>
                  </a:txBody>
                  <a:tcPr marL="28726" marR="287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123661">
                <a:tc vMerge="1">
                  <a:txBody>
                    <a:bodyPr/>
                    <a:lstStyle/>
                    <a:p>
                      <a:endParaRPr lang="en-GB"/>
                    </a:p>
                  </a:txBody>
                  <a:tcPr/>
                </a:tc>
                <a:tc>
                  <a:txBody>
                    <a:bodyPr/>
                    <a:lstStyle/>
                    <a:p>
                      <a:pPr algn="l">
                        <a:lnSpc>
                          <a:spcPct val="115000"/>
                        </a:lnSpc>
                        <a:spcAft>
                          <a:spcPts val="0"/>
                        </a:spcAft>
                      </a:pPr>
                      <a:r>
                        <a:rPr lang="en-GB" sz="600">
                          <a:solidFill>
                            <a:srgbClr val="000000"/>
                          </a:solidFill>
                          <a:effectLst/>
                          <a:latin typeface="Times New Roman"/>
                          <a:ea typeface="Times New Roman"/>
                        </a:rPr>
                        <a:t>Tractor</a:t>
                      </a:r>
                      <a:endParaRPr lang="en-GB" sz="800">
                        <a:effectLst/>
                        <a:latin typeface="Times New Roman"/>
                        <a:ea typeface="Times New Roman"/>
                      </a:endParaRPr>
                    </a:p>
                  </a:txBody>
                  <a:tcPr marL="28726" marR="2872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600">
                          <a:solidFill>
                            <a:srgbClr val="000000"/>
                          </a:solidFill>
                          <a:effectLst/>
                          <a:latin typeface="Times New Roman"/>
                          <a:ea typeface="Times New Roman"/>
                        </a:rPr>
                        <a:t>all weights</a:t>
                      </a:r>
                      <a:endParaRPr lang="en-GB" sz="800">
                        <a:effectLst/>
                        <a:latin typeface="Times New Roman"/>
                        <a:ea typeface="Times New Roman"/>
                      </a:endParaRPr>
                    </a:p>
                  </a:txBody>
                  <a:tcPr marL="28726" marR="2872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600" b="1">
                          <a:solidFill>
                            <a:srgbClr val="000000"/>
                          </a:solidFill>
                          <a:effectLst/>
                          <a:latin typeface="Times New Roman"/>
                          <a:ea typeface="Times New Roman"/>
                        </a:rPr>
                        <a:t>(14)</a:t>
                      </a:r>
                      <a:endParaRPr lang="en-GB" sz="800">
                        <a:effectLst/>
                        <a:latin typeface="Times New Roman"/>
                        <a:ea typeface="Times New Roman"/>
                      </a:endParaRPr>
                    </a:p>
                  </a:txBody>
                  <a:tcPr marL="28726" marR="2872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8">
                  <a:txBody>
                    <a:bodyPr/>
                    <a:lstStyle/>
                    <a:p>
                      <a:pPr algn="ctr">
                        <a:lnSpc>
                          <a:spcPct val="115000"/>
                        </a:lnSpc>
                        <a:spcAft>
                          <a:spcPts val="0"/>
                        </a:spcAft>
                      </a:pPr>
                      <a:r>
                        <a:rPr lang="en-GB" sz="600">
                          <a:solidFill>
                            <a:srgbClr val="000000"/>
                          </a:solidFill>
                          <a:effectLst/>
                          <a:latin typeface="Times New Roman"/>
                          <a:ea typeface="Times New Roman"/>
                        </a:rPr>
                        <a:t> </a:t>
                      </a:r>
                      <a:endParaRPr lang="en-GB" sz="800">
                        <a:effectLst/>
                        <a:latin typeface="Times New Roman"/>
                        <a:ea typeface="Times New Roman"/>
                      </a:endParaRPr>
                    </a:p>
                  </a:txBody>
                  <a:tcPr marL="28726" marR="287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123661">
                <a:tc>
                  <a:txBody>
                    <a:bodyPr/>
                    <a:lstStyle/>
                    <a:p>
                      <a:pPr algn="ctr">
                        <a:lnSpc>
                          <a:spcPct val="115000"/>
                        </a:lnSpc>
                        <a:spcAft>
                          <a:spcPts val="0"/>
                        </a:spcAft>
                      </a:pPr>
                      <a:r>
                        <a:rPr lang="en-GB" sz="600">
                          <a:solidFill>
                            <a:srgbClr val="000000"/>
                          </a:solidFill>
                          <a:effectLst/>
                          <a:latin typeface="Times New Roman"/>
                          <a:ea typeface="Times New Roman"/>
                        </a:rPr>
                        <a:t>8x2</a:t>
                      </a:r>
                      <a:endParaRPr lang="en-GB" sz="800">
                        <a:effectLst/>
                        <a:latin typeface="Times New Roman"/>
                        <a:ea typeface="Times New Roman"/>
                      </a:endParaRPr>
                    </a:p>
                  </a:txBody>
                  <a:tcPr marL="28726" marR="287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GB" sz="600">
                          <a:solidFill>
                            <a:srgbClr val="000000"/>
                          </a:solidFill>
                          <a:effectLst/>
                          <a:latin typeface="Times New Roman"/>
                          <a:ea typeface="Times New Roman"/>
                        </a:rPr>
                        <a:t>Rigid</a:t>
                      </a:r>
                      <a:endParaRPr lang="en-GB" sz="800">
                        <a:effectLst/>
                        <a:latin typeface="Times New Roman"/>
                        <a:ea typeface="Times New Roman"/>
                      </a:endParaRPr>
                    </a:p>
                  </a:txBody>
                  <a:tcPr marL="28726" marR="2872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600">
                          <a:solidFill>
                            <a:srgbClr val="000000"/>
                          </a:solidFill>
                          <a:effectLst/>
                          <a:latin typeface="Times New Roman"/>
                          <a:ea typeface="Times New Roman"/>
                        </a:rPr>
                        <a:t>all weights</a:t>
                      </a:r>
                      <a:endParaRPr lang="en-GB" sz="800">
                        <a:effectLst/>
                        <a:latin typeface="Times New Roman"/>
                        <a:ea typeface="Times New Roman"/>
                      </a:endParaRPr>
                    </a:p>
                  </a:txBody>
                  <a:tcPr marL="28726" marR="2872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600" b="1">
                          <a:solidFill>
                            <a:srgbClr val="000000"/>
                          </a:solidFill>
                          <a:effectLst/>
                          <a:latin typeface="Times New Roman"/>
                          <a:ea typeface="Times New Roman"/>
                        </a:rPr>
                        <a:t>(15)</a:t>
                      </a:r>
                      <a:endParaRPr lang="en-GB" sz="800">
                        <a:effectLst/>
                        <a:latin typeface="Times New Roman"/>
                        <a:ea typeface="Times New Roman"/>
                      </a:endParaRPr>
                    </a:p>
                  </a:txBody>
                  <a:tcPr marL="28726" marR="2872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8">
                  <a:txBody>
                    <a:bodyPr/>
                    <a:lstStyle/>
                    <a:p>
                      <a:pPr algn="ctr">
                        <a:lnSpc>
                          <a:spcPct val="115000"/>
                        </a:lnSpc>
                        <a:spcAft>
                          <a:spcPts val="0"/>
                        </a:spcAft>
                      </a:pPr>
                      <a:r>
                        <a:rPr lang="en-GB" sz="600">
                          <a:solidFill>
                            <a:srgbClr val="000000"/>
                          </a:solidFill>
                          <a:effectLst/>
                          <a:latin typeface="Times New Roman"/>
                          <a:ea typeface="Times New Roman"/>
                        </a:rPr>
                        <a:t> </a:t>
                      </a:r>
                      <a:endParaRPr lang="en-GB" sz="800">
                        <a:effectLst/>
                        <a:latin typeface="Times New Roman"/>
                        <a:ea typeface="Times New Roman"/>
                      </a:endParaRPr>
                    </a:p>
                  </a:txBody>
                  <a:tcPr marL="28726" marR="287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123661">
                <a:tc>
                  <a:txBody>
                    <a:bodyPr/>
                    <a:lstStyle/>
                    <a:p>
                      <a:pPr algn="ctr">
                        <a:lnSpc>
                          <a:spcPct val="115000"/>
                        </a:lnSpc>
                        <a:spcAft>
                          <a:spcPts val="0"/>
                        </a:spcAft>
                      </a:pPr>
                      <a:r>
                        <a:rPr lang="en-GB" sz="600" dirty="0">
                          <a:solidFill>
                            <a:srgbClr val="000000"/>
                          </a:solidFill>
                          <a:effectLst/>
                          <a:latin typeface="Times New Roman"/>
                          <a:ea typeface="Times New Roman"/>
                        </a:rPr>
                        <a:t>8x4</a:t>
                      </a:r>
                      <a:endParaRPr lang="en-GB" sz="800" dirty="0">
                        <a:effectLst/>
                        <a:latin typeface="Times New Roman"/>
                        <a:ea typeface="Times New Roman"/>
                      </a:endParaRPr>
                    </a:p>
                  </a:txBody>
                  <a:tcPr marL="28726" marR="287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GB" sz="600">
                          <a:solidFill>
                            <a:srgbClr val="000000"/>
                          </a:solidFill>
                          <a:effectLst/>
                          <a:latin typeface="Times New Roman"/>
                          <a:ea typeface="Times New Roman"/>
                        </a:rPr>
                        <a:t>Rigid</a:t>
                      </a:r>
                      <a:endParaRPr lang="en-GB" sz="800">
                        <a:effectLst/>
                        <a:latin typeface="Times New Roman"/>
                        <a:ea typeface="Times New Roman"/>
                      </a:endParaRPr>
                    </a:p>
                  </a:txBody>
                  <a:tcPr marL="28726" marR="2872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600">
                          <a:solidFill>
                            <a:srgbClr val="000000"/>
                          </a:solidFill>
                          <a:effectLst/>
                          <a:latin typeface="Times New Roman"/>
                          <a:ea typeface="Times New Roman"/>
                        </a:rPr>
                        <a:t>all weights</a:t>
                      </a:r>
                      <a:endParaRPr lang="en-GB" sz="800">
                        <a:effectLst/>
                        <a:latin typeface="Times New Roman"/>
                        <a:ea typeface="Times New Roman"/>
                      </a:endParaRPr>
                    </a:p>
                  </a:txBody>
                  <a:tcPr marL="28726" marR="2872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600" b="1">
                          <a:solidFill>
                            <a:srgbClr val="000000"/>
                          </a:solidFill>
                          <a:effectLst/>
                          <a:latin typeface="Times New Roman"/>
                          <a:ea typeface="Times New Roman"/>
                        </a:rPr>
                        <a:t>16</a:t>
                      </a:r>
                      <a:endParaRPr lang="en-GB" sz="800">
                        <a:effectLst/>
                        <a:latin typeface="Times New Roman"/>
                        <a:ea typeface="Times New Roman"/>
                      </a:endParaRPr>
                    </a:p>
                  </a:txBody>
                  <a:tcPr marL="28726" marR="2872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600">
                          <a:solidFill>
                            <a:srgbClr val="000000"/>
                          </a:solidFill>
                          <a:effectLst/>
                          <a:latin typeface="Times New Roman"/>
                          <a:ea typeface="Times New Roman"/>
                        </a:rPr>
                        <a:t> </a:t>
                      </a:r>
                      <a:endParaRPr lang="en-GB" sz="800">
                        <a:effectLst/>
                        <a:latin typeface="Times New Roman"/>
                        <a:ea typeface="Times New Roman"/>
                      </a:endParaRPr>
                    </a:p>
                  </a:txBody>
                  <a:tcPr marL="28726" marR="287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600">
                          <a:solidFill>
                            <a:srgbClr val="000000"/>
                          </a:solidFill>
                          <a:effectLst/>
                          <a:latin typeface="Times New Roman"/>
                          <a:ea typeface="Times New Roman"/>
                        </a:rPr>
                        <a:t> </a:t>
                      </a:r>
                      <a:endParaRPr lang="en-GB" sz="800">
                        <a:effectLst/>
                        <a:latin typeface="Times New Roman"/>
                        <a:ea typeface="Times New Roman"/>
                      </a:endParaRPr>
                    </a:p>
                  </a:txBody>
                  <a:tcPr marL="28726" marR="287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600">
                          <a:solidFill>
                            <a:srgbClr val="000000"/>
                          </a:solidFill>
                          <a:effectLst/>
                          <a:latin typeface="Times New Roman"/>
                          <a:ea typeface="Times New Roman"/>
                        </a:rPr>
                        <a:t> </a:t>
                      </a:r>
                      <a:endParaRPr lang="en-GB" sz="800">
                        <a:effectLst/>
                        <a:latin typeface="Times New Roman"/>
                        <a:ea typeface="Times New Roman"/>
                      </a:endParaRPr>
                    </a:p>
                  </a:txBody>
                  <a:tcPr marL="28726" marR="287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600">
                          <a:solidFill>
                            <a:srgbClr val="000000"/>
                          </a:solidFill>
                          <a:effectLst/>
                          <a:latin typeface="Times New Roman"/>
                          <a:ea typeface="Times New Roman"/>
                        </a:rPr>
                        <a:t> </a:t>
                      </a:r>
                      <a:endParaRPr lang="en-GB" sz="800">
                        <a:effectLst/>
                        <a:latin typeface="Times New Roman"/>
                        <a:ea typeface="Times New Roman"/>
                      </a:endParaRPr>
                    </a:p>
                  </a:txBody>
                  <a:tcPr marL="28726" marR="287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600">
                          <a:solidFill>
                            <a:srgbClr val="000000"/>
                          </a:solidFill>
                          <a:effectLst/>
                          <a:latin typeface="Times New Roman"/>
                          <a:ea typeface="Times New Roman"/>
                        </a:rPr>
                        <a:t> </a:t>
                      </a:r>
                      <a:endParaRPr lang="en-GB" sz="800">
                        <a:effectLst/>
                        <a:latin typeface="Times New Roman"/>
                        <a:ea typeface="Times New Roman"/>
                      </a:endParaRPr>
                    </a:p>
                  </a:txBody>
                  <a:tcPr marL="28726" marR="287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600">
                          <a:solidFill>
                            <a:srgbClr val="000000"/>
                          </a:solidFill>
                          <a:effectLst/>
                          <a:latin typeface="Times New Roman"/>
                          <a:ea typeface="Times New Roman"/>
                        </a:rPr>
                        <a:t> </a:t>
                      </a:r>
                      <a:endParaRPr lang="en-GB" sz="800">
                        <a:effectLst/>
                        <a:latin typeface="Times New Roman"/>
                        <a:ea typeface="Times New Roman"/>
                      </a:endParaRPr>
                    </a:p>
                  </a:txBody>
                  <a:tcPr marL="28726" marR="287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600">
                          <a:solidFill>
                            <a:srgbClr val="000000"/>
                          </a:solidFill>
                          <a:effectLst/>
                          <a:latin typeface="Times New Roman"/>
                          <a:ea typeface="Times New Roman"/>
                        </a:rPr>
                        <a:t>R</a:t>
                      </a:r>
                      <a:endParaRPr lang="en-GB" sz="800">
                        <a:effectLst/>
                        <a:latin typeface="Times New Roman"/>
                        <a:ea typeface="Times New Roman"/>
                      </a:endParaRPr>
                    </a:p>
                  </a:txBody>
                  <a:tcPr marL="28726" marR="287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600">
                          <a:solidFill>
                            <a:srgbClr val="000000"/>
                          </a:solidFill>
                          <a:effectLst/>
                          <a:latin typeface="Times New Roman"/>
                          <a:ea typeface="Times New Roman"/>
                        </a:rPr>
                        <a:t> </a:t>
                      </a:r>
                      <a:endParaRPr lang="en-GB" sz="800">
                        <a:effectLst/>
                        <a:latin typeface="Times New Roman"/>
                        <a:ea typeface="Times New Roman"/>
                      </a:endParaRPr>
                    </a:p>
                  </a:txBody>
                  <a:tcPr marL="28726" marR="2872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3661">
                <a:tc>
                  <a:txBody>
                    <a:bodyPr/>
                    <a:lstStyle/>
                    <a:p>
                      <a:pPr algn="ctr">
                        <a:lnSpc>
                          <a:spcPct val="115000"/>
                        </a:lnSpc>
                        <a:spcAft>
                          <a:spcPts val="0"/>
                        </a:spcAft>
                      </a:pPr>
                      <a:r>
                        <a:rPr lang="en-GB" sz="600">
                          <a:solidFill>
                            <a:srgbClr val="000000"/>
                          </a:solidFill>
                          <a:effectLst/>
                          <a:latin typeface="Times New Roman"/>
                          <a:ea typeface="Times New Roman"/>
                        </a:rPr>
                        <a:t>8x6 8x8</a:t>
                      </a:r>
                      <a:endParaRPr lang="en-GB" sz="800">
                        <a:effectLst/>
                        <a:latin typeface="Times New Roman"/>
                        <a:ea typeface="Times New Roman"/>
                      </a:endParaRPr>
                    </a:p>
                  </a:txBody>
                  <a:tcPr marL="28726" marR="287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GB" sz="600">
                          <a:solidFill>
                            <a:srgbClr val="000000"/>
                          </a:solidFill>
                          <a:effectLst/>
                          <a:latin typeface="Times New Roman"/>
                          <a:ea typeface="Times New Roman"/>
                        </a:rPr>
                        <a:t>Rigid</a:t>
                      </a:r>
                      <a:endParaRPr lang="en-GB" sz="800">
                        <a:effectLst/>
                        <a:latin typeface="Times New Roman"/>
                        <a:ea typeface="Times New Roman"/>
                      </a:endParaRPr>
                    </a:p>
                  </a:txBody>
                  <a:tcPr marL="28726" marR="2872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600">
                          <a:solidFill>
                            <a:srgbClr val="000000"/>
                          </a:solidFill>
                          <a:effectLst/>
                          <a:latin typeface="Times New Roman"/>
                          <a:ea typeface="Times New Roman"/>
                        </a:rPr>
                        <a:t>all weights</a:t>
                      </a:r>
                      <a:endParaRPr lang="en-GB" sz="800">
                        <a:effectLst/>
                        <a:latin typeface="Times New Roman"/>
                        <a:ea typeface="Times New Roman"/>
                      </a:endParaRPr>
                    </a:p>
                  </a:txBody>
                  <a:tcPr marL="28726" marR="2872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600" b="1">
                          <a:solidFill>
                            <a:srgbClr val="000000"/>
                          </a:solidFill>
                          <a:effectLst/>
                          <a:latin typeface="Times New Roman"/>
                          <a:ea typeface="Times New Roman"/>
                        </a:rPr>
                        <a:t>(17)</a:t>
                      </a:r>
                      <a:endParaRPr lang="en-GB" sz="800">
                        <a:effectLst/>
                        <a:latin typeface="Times New Roman"/>
                        <a:ea typeface="Times New Roman"/>
                      </a:endParaRPr>
                    </a:p>
                  </a:txBody>
                  <a:tcPr marL="28726" marR="2872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8">
                  <a:txBody>
                    <a:bodyPr/>
                    <a:lstStyle/>
                    <a:p>
                      <a:pPr algn="ctr">
                        <a:lnSpc>
                          <a:spcPct val="115000"/>
                        </a:lnSpc>
                        <a:spcAft>
                          <a:spcPts val="0"/>
                        </a:spcAft>
                      </a:pPr>
                      <a:r>
                        <a:rPr lang="en-GB" sz="600" dirty="0">
                          <a:solidFill>
                            <a:srgbClr val="000000"/>
                          </a:solidFill>
                          <a:effectLst/>
                          <a:latin typeface="Times New Roman"/>
                          <a:ea typeface="Times New Roman"/>
                        </a:rPr>
                        <a:t> </a:t>
                      </a:r>
                      <a:endParaRPr lang="en-GB" sz="800" dirty="0">
                        <a:effectLst/>
                        <a:latin typeface="Times New Roman"/>
                        <a:ea typeface="Times New Roman"/>
                      </a:endParaRPr>
                    </a:p>
                  </a:txBody>
                  <a:tcPr marL="28726" marR="287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bl>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2061475294"/>
              </p:ext>
            </p:extLst>
          </p:nvPr>
        </p:nvGraphicFramePr>
        <p:xfrm>
          <a:off x="465138" y="6089650"/>
          <a:ext cx="2735262" cy="931863"/>
        </p:xfrm>
        <a:graphic>
          <a:graphicData uri="http://schemas.openxmlformats.org/presentationml/2006/ole">
            <mc:AlternateContent xmlns:mc="http://schemas.openxmlformats.org/markup-compatibility/2006">
              <mc:Choice xmlns:v="urn:schemas-microsoft-com:vml" Requires="v">
                <p:oleObj spid="_x0000_s1052" name="Document" r:id="rId3" imgW="2665698" imgH="1101513" progId="Word.Document.12">
                  <p:embed/>
                </p:oleObj>
              </mc:Choice>
              <mc:Fallback>
                <p:oleObj name="Document" r:id="rId3" imgW="2665698" imgH="1101513" progId="Word.Document.12">
                  <p:embed/>
                  <p:pic>
                    <p:nvPicPr>
                      <p:cNvPr id="0" name=""/>
                      <p:cNvPicPr/>
                      <p:nvPr/>
                    </p:nvPicPr>
                    <p:blipFill>
                      <a:blip r:embed="rId4"/>
                      <a:stretch>
                        <a:fillRect/>
                      </a:stretch>
                    </p:blipFill>
                    <p:spPr>
                      <a:xfrm>
                        <a:off x="465138" y="6089650"/>
                        <a:ext cx="2735262" cy="931863"/>
                      </a:xfrm>
                      <a:prstGeom prst="rect">
                        <a:avLst/>
                      </a:prstGeom>
                    </p:spPr>
                  </p:pic>
                </p:oleObj>
              </mc:Fallback>
            </mc:AlternateContent>
          </a:graphicData>
        </a:graphic>
      </p:graphicFrame>
      <p:sp>
        <p:nvSpPr>
          <p:cNvPr id="14" name="TextBox 13"/>
          <p:cNvSpPr txBox="1"/>
          <p:nvPr/>
        </p:nvSpPr>
        <p:spPr>
          <a:xfrm>
            <a:off x="2267744" y="6148509"/>
            <a:ext cx="6478497" cy="461665"/>
          </a:xfrm>
          <a:prstGeom prst="rect">
            <a:avLst/>
          </a:prstGeom>
          <a:noFill/>
        </p:spPr>
        <p:txBody>
          <a:bodyPr wrap="square" rtlCol="0">
            <a:spAutoFit/>
          </a:bodyPr>
          <a:lstStyle/>
          <a:p>
            <a:r>
              <a:rPr lang="fr-BE" u="sng" dirty="0" err="1" smtClean="0"/>
              <a:t>Initially</a:t>
            </a:r>
            <a:r>
              <a:rPr lang="fr-BE" u="sng" dirty="0" smtClean="0"/>
              <a:t>:</a:t>
            </a:r>
            <a:r>
              <a:rPr lang="fr-BE" dirty="0" smtClean="0"/>
              <a:t> standard bodies &amp; </a:t>
            </a:r>
            <a:r>
              <a:rPr lang="fr-BE" dirty="0" err="1" smtClean="0"/>
              <a:t>trailers</a:t>
            </a:r>
            <a:r>
              <a:rPr lang="fr-BE" dirty="0" smtClean="0"/>
              <a:t>, </a:t>
            </a:r>
            <a:r>
              <a:rPr lang="fr-BE" dirty="0" err="1" smtClean="0"/>
              <a:t>only</a:t>
            </a:r>
            <a:r>
              <a:rPr lang="fr-BE" dirty="0" smtClean="0"/>
              <a:t> </a:t>
            </a:r>
            <a:r>
              <a:rPr lang="fr-BE" dirty="0" err="1" smtClean="0"/>
              <a:t>vehicle</a:t>
            </a:r>
            <a:r>
              <a:rPr lang="fr-BE" dirty="0" smtClean="0"/>
              <a:t> standards</a:t>
            </a:r>
          </a:p>
          <a:p>
            <a:r>
              <a:rPr lang="fr-BE" u="sng" dirty="0" smtClean="0"/>
              <a:t>Final objective: </a:t>
            </a:r>
            <a:r>
              <a:rPr lang="fr-BE" dirty="0" err="1" smtClean="0"/>
              <a:t>consider</a:t>
            </a:r>
            <a:r>
              <a:rPr lang="fr-BE" dirty="0" smtClean="0"/>
              <a:t> real </a:t>
            </a:r>
            <a:r>
              <a:rPr lang="fr-BE" dirty="0" err="1" smtClean="0"/>
              <a:t>vehicle</a:t>
            </a:r>
            <a:r>
              <a:rPr lang="fr-BE" dirty="0" smtClean="0"/>
              <a:t> configuration, </a:t>
            </a:r>
            <a:r>
              <a:rPr lang="fr-BE" dirty="0" err="1" smtClean="0"/>
              <a:t>separate</a:t>
            </a:r>
            <a:r>
              <a:rPr lang="fr-BE" dirty="0" smtClean="0"/>
              <a:t> </a:t>
            </a:r>
            <a:r>
              <a:rPr lang="fr-BE" dirty="0" err="1" smtClean="0"/>
              <a:t>trailer</a:t>
            </a:r>
            <a:r>
              <a:rPr lang="fr-BE" dirty="0" smtClean="0"/>
              <a:t> standards</a:t>
            </a:r>
            <a:endParaRPr lang="en-GB" dirty="0"/>
          </a:p>
        </p:txBody>
      </p:sp>
    </p:spTree>
    <p:extLst>
      <p:ext uri="{BB962C8B-B14F-4D97-AF65-F5344CB8AC3E}">
        <p14:creationId xmlns:p14="http://schemas.microsoft.com/office/powerpoint/2010/main" val="3183007954"/>
      </p:ext>
    </p:extLst>
  </p:cSld>
  <p:clrMapOvr>
    <a:masterClrMapping/>
  </p:clrMapOvr>
</p:sld>
</file>

<file path=ppt/theme/theme1.xml><?xml version="1.0" encoding="utf-8"?>
<a:theme xmlns:a="http://schemas.openxmlformats.org/drawingml/2006/main" name="Blank">
  <a:themeElements>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lide_Master">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altLang="en-US" sz="1200" b="0" i="0" u="none" strike="noStrike" cap="none" normalizeH="0" baseline="0" smtClean="0">
            <a:ln>
              <a:noFill/>
            </a:ln>
            <a:solidFill>
              <a:srgbClr val="0F5494"/>
            </a:solidFill>
            <a:effectLst/>
            <a:latin typeface="Verdana"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altLang="en-US" sz="1200" b="0" i="0" u="none" strike="noStrike" cap="none" normalizeH="0" baseline="0" smtClean="0">
            <a:ln>
              <a:noFill/>
            </a:ln>
            <a:solidFill>
              <a:srgbClr val="0F5494"/>
            </a:solidFill>
            <a:effectLst/>
            <a:latin typeface="Verdana" pitchFamily="34" charset="0"/>
          </a:defRPr>
        </a:defPPr>
      </a:lstStyle>
    </a:lnDef>
  </a:objectDefaults>
  <a:extraClrSchemeLst>
    <a:extraClrScheme>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_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ide_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ide_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ide_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ide_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ide_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ide_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ide_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ide_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ide_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ide_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blank</Template>
  <TotalTime>1682</TotalTime>
  <Words>1080</Words>
  <Application>Microsoft Office PowerPoint</Application>
  <PresentationFormat>On-screen Show (4:3)</PresentationFormat>
  <Paragraphs>309</Paragraphs>
  <Slides>15</Slides>
  <Notes>13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17" baseType="lpstr">
      <vt:lpstr>Blank</vt:lpstr>
      <vt:lpstr>Document</vt:lpstr>
      <vt:lpstr>PowerPoint Presentation</vt:lpstr>
      <vt:lpstr>Outline</vt:lpstr>
      <vt:lpstr>Context</vt:lpstr>
      <vt:lpstr>EU28 Road transport emissions 1990 - 2014</vt:lpstr>
      <vt:lpstr>Scope and objective</vt:lpstr>
      <vt:lpstr>Scope and objective</vt:lpstr>
      <vt:lpstr>HDV CO2 emission certification &amp; monitoring</vt:lpstr>
      <vt:lpstr>HDV CO2 emission standards</vt:lpstr>
      <vt:lpstr>PowerPoint Presentation</vt:lpstr>
      <vt:lpstr>Energy efficiency of trucks </vt:lpstr>
      <vt:lpstr>"Typical" European truck of the future (Copyright T&amp;E)</vt:lpstr>
      <vt:lpstr>New forms of road transport  </vt:lpstr>
      <vt:lpstr>Towards carbon-free transport </vt:lpstr>
      <vt:lpstr>Towards carbon-free transport </vt:lpstr>
      <vt:lpstr>PowerPoint Presentation</vt:lpstr>
    </vt:vector>
  </TitlesOfParts>
  <Company>European Commission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HDV</dc:title>
  <dc:creator>PAVRET DE LA ROCHEFORDIERE Christophe (CLIMA)</dc:creator>
  <cp:lastModifiedBy>steinni</cp:lastModifiedBy>
  <cp:revision>115</cp:revision>
  <cp:lastPrinted>2016-10-11T12:44:22Z</cp:lastPrinted>
  <dcterms:created xsi:type="dcterms:W3CDTF">2016-09-14T07:38:45Z</dcterms:created>
  <dcterms:modified xsi:type="dcterms:W3CDTF">2017-02-13T16:34:38Z</dcterms:modified>
</cp:coreProperties>
</file>