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4" d="100"/>
          <a:sy n="64" d="100"/>
        </p:scale>
        <p:origin x="-67" y="-36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71D16-1208-416A-AE7F-E9822205A954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1D32-EFA3-47D1-97B7-B82D15727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7F51-1EE0-4820-9722-9FBC3CCDB7F8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F67C-2E21-4906-A819-B91F043EB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91EE5-A149-4BBC-A4FF-9524A508F084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D37A7-CF86-4D0C-A9C4-24A67E1E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с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5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0417-44C1-4C99-8727-FE5B412E0197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F6FC9-03D7-4E08-95A9-2285D98B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56FF0-40A9-45AB-BC2B-FCDEF9C1A025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7CEA-DAD9-46E3-B54D-F016BBE34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015B4-75D5-4828-B547-36E55355D98C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54E1-33BD-4B6E-B726-C8428DB36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678738" y="588327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05ECC-D8D9-4233-9664-8BB26F09C1AD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914400" y="5883275"/>
            <a:ext cx="6672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514013" y="5883275"/>
            <a:ext cx="763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460E2-1FF8-4707-BE34-C5AC0B690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19125"/>
            <a:ext cx="10363200" cy="15954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366963"/>
            <a:ext cx="10363200" cy="34242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678738" y="588327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8550-5D21-4EBC-B702-6E4798BC797E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5883275"/>
            <a:ext cx="6672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14013" y="5883275"/>
            <a:ext cx="763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B3FA9-A60F-474A-857A-6F29E3933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6E5D-E128-4135-B281-8E532FD08118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736A-C6E0-4B71-82C8-D3D48393E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05C93-0C6F-4B95-9A3D-6F5655E44679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766BF-F7EF-4CA2-9C93-E3CE3F783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17A0-2639-4CD8-B995-3A904B37AA0B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5074A-F4B3-4D80-8199-44D23795F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9A709-4E51-427F-9777-999AB2F54122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4497-313A-480C-BA5A-5773DDF5E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B482-CD61-4040-AF70-4CED59E98F34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6BA13-71D8-4928-B967-B2561125A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ое 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4FE2-1437-4F99-83FC-A53AEB474D05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44CE4-7433-4C3E-B15B-BEA3B1AFC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3D2D4-6B03-4C1B-AAD1-8F7D76336A8F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7630F-1001-45FA-9A1C-F35532F0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Droplets-HD-Content-R1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/>
        </p:nvSpPr>
        <p:spPr>
          <a:xfrm>
            <a:off x="1001713" y="75406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10556875" y="29940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04C0A-CFE1-459D-8FC4-A52D2390D78E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5C461-0104-4181-9C96-1341F804C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619125"/>
            <a:ext cx="103632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66963"/>
            <a:ext cx="103632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C24A1E-3002-45E9-8436-A7840FC83AF7}" type="datetimeFigureOut">
              <a:rPr lang="en-US"/>
              <a:pPr>
                <a:defRPr/>
              </a:pPr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83275"/>
            <a:ext cx="6672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5"/>
            <a:ext cx="763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6F3450-DF1E-48E1-945A-5E11C039F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66" r:id="rId15"/>
    <p:sldLayoutId id="2147483667" r:id="rId16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 txBox="1">
            <a:spLocks noChangeArrowheads="1"/>
          </p:cNvSpPr>
          <p:nvPr/>
        </p:nvSpPr>
        <p:spPr bwMode="auto">
          <a:xfrm>
            <a:off x="0" y="392113"/>
            <a:ext cx="11990388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b="1"/>
          </a:p>
          <a:p>
            <a:pPr algn="ctr"/>
            <a:r>
              <a:rPr lang="ru-RU" altLang="ru-RU" sz="2400" b="1"/>
              <a:t>Перспективы развития инклюзивного автобусного туризма в России</a:t>
            </a:r>
          </a:p>
          <a:p>
            <a:pPr algn="ctr"/>
            <a:endParaRPr lang="ru-RU" altLang="ru-RU" sz="2400" b="1"/>
          </a:p>
          <a:p>
            <a:pPr algn="ctr"/>
            <a:endParaRPr lang="ru-RU" altLang="ru-RU" b="1"/>
          </a:p>
          <a:p>
            <a:pPr algn="ctr"/>
            <a:r>
              <a:rPr lang="ru-RU" altLang="ru-RU" b="1"/>
              <a:t>Сесёлкин Алексей Иванович</a:t>
            </a:r>
          </a:p>
          <a:p>
            <a:pPr algn="ctr"/>
            <a:r>
              <a:rPr lang="ru-RU" altLang="ru-RU" b="1"/>
              <a:t>доктор педагогических наук, профессор</a:t>
            </a:r>
          </a:p>
          <a:p>
            <a:pPr algn="ctr"/>
            <a:r>
              <a:rPr lang="ru-RU" altLang="ru-RU" b="1"/>
              <a:t>профессор Российского государственного социального университета (РГСУ)</a:t>
            </a:r>
          </a:p>
          <a:p>
            <a:pPr algn="ctr"/>
            <a:r>
              <a:rPr lang="ru-RU" altLang="ru-RU" b="1"/>
              <a:t>действительный член Национальной академии туризма</a:t>
            </a:r>
          </a:p>
          <a:p>
            <a:pPr algn="ctr"/>
            <a:r>
              <a:rPr lang="ru-RU" altLang="ru-RU" b="1"/>
              <a:t>член президиума Международной общественной туристской академии</a:t>
            </a:r>
          </a:p>
          <a:p>
            <a:r>
              <a:rPr lang="ru-RU" altLang="ru-RU" b="1"/>
              <a:t>	</a:t>
            </a:r>
          </a:p>
          <a:p>
            <a:pPr algn="r"/>
            <a:endParaRPr lang="ru-RU" altLang="ru-RU" b="1"/>
          </a:p>
          <a:p>
            <a:pPr algn="r"/>
            <a:endParaRPr lang="ru-RU" altLang="ru-RU" b="1"/>
          </a:p>
          <a:p>
            <a:pPr algn="r"/>
            <a:r>
              <a:rPr lang="ru-RU" altLang="ru-RU" b="1"/>
              <a:t>.</a:t>
            </a:r>
          </a:p>
          <a:p>
            <a:pPr algn="ctr"/>
            <a:endParaRPr lang="ru-RU" altLang="ru-RU" b="1"/>
          </a:p>
          <a:p>
            <a:pPr algn="ctr"/>
            <a:endParaRPr lang="ru-RU" altLang="ru-RU" b="1"/>
          </a:p>
          <a:p>
            <a:pPr algn="ctr"/>
            <a:endParaRPr lang="ru-RU" altLang="ru-RU" b="1"/>
          </a:p>
          <a:p>
            <a:pPr algn="r"/>
            <a:r>
              <a:rPr lang="ru-RU" altLang="ru-RU" b="1"/>
              <a:t>                                                                                   </a:t>
            </a:r>
          </a:p>
          <a:p>
            <a:pPr algn="r"/>
            <a:endParaRPr lang="ru-RU" altLang="ru-RU" b="1"/>
          </a:p>
          <a:p>
            <a:pPr algn="ctr"/>
            <a:endParaRPr lang="ru-RU" altLang="ru-RU" b="1"/>
          </a:p>
          <a:p>
            <a:pPr algn="ctr"/>
            <a:endParaRPr lang="ru-RU" altLang="ru-RU" b="1"/>
          </a:p>
          <a:p>
            <a:pPr algn="ctr"/>
            <a:r>
              <a:rPr lang="ru-RU" altLang="ru-RU" b="1"/>
              <a:t>Москва 2016</a:t>
            </a:r>
          </a:p>
        </p:txBody>
      </p:sp>
      <p:pic>
        <p:nvPicPr>
          <p:cNvPr id="19459" name="Picture 3" descr="Mosc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497263"/>
            <a:ext cx="3962400" cy="27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St. Petersbu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635375"/>
            <a:ext cx="3752850" cy="2625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 bwMode="auto">
          <a:xfrm>
            <a:off x="914400" y="619125"/>
            <a:ext cx="10363200" cy="9048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cap="none" smtClean="0">
                <a:latin typeface="Arial" charset="0"/>
              </a:rPr>
              <a:t>Основания развития инклюзивного автобусного туризма в России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 bwMode="auto">
          <a:xfrm>
            <a:off x="533400" y="1752600"/>
            <a:ext cx="10744200" cy="51054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Новые возможности для развития внутреннего и въездного туризма в РФ.</a:t>
            </a:r>
          </a:p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Рекреационный потенциал социальной реабилитации и адаптации инвалидов и лиц с отклонениями в состоянии здоровья средствами туризма и экскурсий.</a:t>
            </a:r>
          </a:p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Реализация в Российской Федерации Государственной программы «Доступная среда» на 2011-2020 годы.</a:t>
            </a:r>
          </a:p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Создание Общественного совета при Федеральном агентстве по туризму (Ростуризм) и принятие в марте 2016г. Общественной программы развития туризма для лиц с инвалидностью и иных маломобильных групп населения «Россия без барьеров» до 2020 года.</a:t>
            </a:r>
          </a:p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Инклюзивный туризм – императив современности. Девиз Всемирной туристской организации при ООН (ЮНВТО), объявленный ко Всемирному дню туризма в 2016 году: «Доступный туризм – для всех!».</a:t>
            </a:r>
          </a:p>
          <a:p>
            <a:pPr marL="381000" indent="-381000">
              <a:lnSpc>
                <a:spcPct val="110000"/>
              </a:lnSpc>
            </a:pPr>
            <a:r>
              <a:rPr lang="ru-RU" sz="1800" b="1" cap="none" smtClean="0">
                <a:latin typeface="Arial" charset="0"/>
              </a:rPr>
              <a:t>Автобусный туризм – самый доступный и демократичный вид туризма для широких слоев населения, включая инвалидов и лиц с отклонениями в состоянии здоровья.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 bwMode="auto">
          <a:xfrm>
            <a:off x="914400" y="619125"/>
            <a:ext cx="10363200" cy="8286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cap="none" smtClean="0">
                <a:latin typeface="Arial" charset="0"/>
              </a:rPr>
              <a:t>Проблемы развития инклюзивного автобусного туризма в России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xfrm>
            <a:off x="533400" y="1676400"/>
            <a:ext cx="10744200" cy="48006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81000" indent="-381000"/>
            <a:r>
              <a:rPr lang="ru-RU" sz="2400" cap="none" smtClean="0">
                <a:latin typeface="Arial" charset="0"/>
              </a:rPr>
              <a:t>Создание безбарьерной (доступной) среды и соответствующей туристской инфраструктуры в туристских дестинациях.</a:t>
            </a:r>
          </a:p>
          <a:p>
            <a:pPr marL="381000" indent="-381000"/>
            <a:r>
              <a:rPr lang="ru-RU" sz="2400" cap="none" smtClean="0">
                <a:latin typeface="Arial" charset="0"/>
              </a:rPr>
              <a:t>Подготовка, переподготовка и повышение квалификации кадров туристской индустрии по вопросам инклюзивного туризма.</a:t>
            </a:r>
          </a:p>
          <a:p>
            <a:pPr marL="381000" indent="-381000"/>
            <a:r>
              <a:rPr lang="ru-RU" sz="2400" cap="none" smtClean="0">
                <a:latin typeface="Arial" charset="0"/>
              </a:rPr>
              <a:t>Разработка маршрутов инклюзивного туризма.</a:t>
            </a:r>
          </a:p>
          <a:p>
            <a:pPr marL="381000" indent="-381000"/>
            <a:r>
              <a:rPr lang="ru-RU" sz="2400" cap="none" smtClean="0">
                <a:latin typeface="Arial" charset="0"/>
              </a:rPr>
              <a:t>Информационное обеспечение инклюзивного туризма.</a:t>
            </a:r>
          </a:p>
          <a:p>
            <a:pPr marL="381000" indent="-381000"/>
            <a:r>
              <a:rPr lang="ru-RU" sz="2400" cap="none" smtClean="0">
                <a:latin typeface="Arial" charset="0"/>
              </a:rPr>
              <a:t>Безопасность и психологический комфорт туристов в инклюзивном туризме.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 bwMode="auto">
          <a:xfrm>
            <a:off x="914400" y="228600"/>
            <a:ext cx="10363200" cy="1595438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cap="none" smtClean="0">
                <a:latin typeface="Arial" charset="0"/>
              </a:rPr>
              <a:t>Возможные пути решения проблем развития инклюзивного автобусного туризма в России</a:t>
            </a:r>
          </a:p>
        </p:txBody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1824038"/>
            <a:ext cx="11506200" cy="48053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81000" indent="-381000"/>
            <a:r>
              <a:rPr lang="ru-RU" cap="none" smtClean="0">
                <a:latin typeface="Arial" charset="0"/>
              </a:rPr>
              <a:t>Совершенствование мониторинга реализации Государственной программы «Доступная среда» и Общественной программы «Россия без барьеров».</a:t>
            </a:r>
          </a:p>
          <a:p>
            <a:pPr marL="381000" indent="-381000"/>
            <a:r>
              <a:rPr lang="ru-RU" cap="none" smtClean="0">
                <a:latin typeface="Arial" charset="0"/>
              </a:rPr>
              <a:t>Оснащение сети туристских автобусных маршрутов специализированными транспортными средствами для инклюзивного туризма.</a:t>
            </a:r>
          </a:p>
          <a:p>
            <a:pPr marL="381000" indent="-381000"/>
            <a:r>
              <a:rPr lang="ru-RU" cap="none" smtClean="0">
                <a:latin typeface="Arial" charset="0"/>
              </a:rPr>
              <a:t>Создание и реализация системы многоуровневых профессиональных образовательных программ подготовки кадров для автобусного инклюзивного туризма.</a:t>
            </a:r>
          </a:p>
          <a:p>
            <a:pPr marL="381000" indent="-381000"/>
            <a:r>
              <a:rPr lang="ru-RU" cap="none" smtClean="0">
                <a:latin typeface="Arial" charset="0"/>
              </a:rPr>
              <a:t>Диверсификация турпродуктов автобусного инклюзивного туризма.</a:t>
            </a:r>
          </a:p>
          <a:p>
            <a:pPr marL="381000" indent="-381000"/>
            <a:r>
              <a:rPr lang="ru-RU" cap="none" smtClean="0">
                <a:latin typeface="Arial" charset="0"/>
              </a:rPr>
              <a:t>Маркетинг и продвижение турпродуктов автобусного инклюзивного туризма, в том числе в сети интернет. </a:t>
            </a:r>
          </a:p>
          <a:p>
            <a:pPr marL="381000" indent="-381000"/>
            <a:r>
              <a:rPr lang="ru-RU" cap="none" smtClean="0">
                <a:latin typeface="Arial" charset="0"/>
              </a:rPr>
              <a:t>Поощрение туристских дестинаций, транспортных компаний, туроператоров, турагентов, экскурсоводов и сопровождающих автобусного инклюзивного туризма.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/>
          </p:nvPr>
        </p:nvSpPr>
        <p:spPr bwMode="auto">
          <a:xfrm>
            <a:off x="914400" y="381000"/>
            <a:ext cx="10363200" cy="9810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2800" b="1" cap="none" smtClean="0">
                <a:latin typeface="Arial" charset="0"/>
              </a:rPr>
              <a:t>Пример программы подготовки магистров</a:t>
            </a:r>
            <a:r>
              <a:rPr lang="ru-RU" sz="2800" cap="none" smtClean="0">
                <a:latin typeface="Arial" charset="0"/>
              </a:rPr>
              <a:t> </a:t>
            </a:r>
            <a:r>
              <a:rPr lang="ru-RU" sz="2800" b="1" cap="none" smtClean="0">
                <a:latin typeface="Arial" charset="0"/>
              </a:rPr>
              <a:t>«Физическая реабилитация и спорт в рекреации и туризме», реализуемой в РГСУ</a:t>
            </a:r>
            <a:endParaRPr lang="ru-RU" sz="3200" cap="none" smtClean="0"/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1524000"/>
            <a:ext cx="11353800" cy="51054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cap="none" smtClean="0">
                <a:latin typeface="Arial" charset="0"/>
              </a:rPr>
              <a:t>	</a:t>
            </a:r>
            <a:r>
              <a:rPr lang="ru-RU" sz="2400" cap="none" smtClean="0">
                <a:latin typeface="Arial" charset="0"/>
              </a:rPr>
              <a:t>В программу введены следующие профильные дисциплины, в которых уделяется значительное внимание проблемам и перспективам развития инклюзивного автобусного туризма: </a:t>
            </a:r>
          </a:p>
          <a:p>
            <a:r>
              <a:rPr lang="ru-RU" sz="2400" cap="none" smtClean="0">
                <a:latin typeface="Arial" charset="0"/>
              </a:rPr>
              <a:t>«Современное состояние адаптивной рекреации и туризма в России и за рубежом»;</a:t>
            </a:r>
          </a:p>
          <a:p>
            <a:r>
              <a:rPr lang="ru-RU" sz="2400" cap="none" smtClean="0">
                <a:latin typeface="Arial" charset="0"/>
              </a:rPr>
              <a:t>«Социальная реабилитация инвалидов средствами рекреации и туризма»;</a:t>
            </a:r>
          </a:p>
          <a:p>
            <a:r>
              <a:rPr lang="ru-RU" sz="2400" cap="none" smtClean="0">
                <a:latin typeface="Arial" charset="0"/>
              </a:rPr>
              <a:t>«Формирование безбарьерной среды в рекреации и туризме»; </a:t>
            </a:r>
          </a:p>
          <a:p>
            <a:r>
              <a:rPr lang="ru-RU" sz="2400" cap="none" smtClean="0">
                <a:latin typeface="Arial" charset="0"/>
              </a:rPr>
              <a:t>«Доступный туризм и устойчивое развитие туристских дестинаций».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 bwMode="auto">
          <a:xfrm>
            <a:off x="1143000" y="304800"/>
            <a:ext cx="10134600" cy="990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cap="none" smtClean="0">
                <a:latin typeface="Arial" charset="0"/>
              </a:rPr>
              <a:t>Оценка туристами инклюзивных автобусных экскурсий</a:t>
            </a:r>
            <a:r>
              <a:rPr lang="ru-RU" sz="3200" cap="none" smtClean="0"/>
              <a:t> 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1524000"/>
            <a:ext cx="11353800" cy="51054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cap="none" smtClean="0">
                <a:latin typeface="Arial" charset="0"/>
              </a:rPr>
              <a:t>	</a:t>
            </a:r>
            <a:r>
              <a:rPr lang="ru-RU" sz="2400" cap="none" smtClean="0">
                <a:latin typeface="Arial" charset="0"/>
              </a:rPr>
              <a:t>Результаты анкетного опроса инвалидов в городском округе Химки и Наро-Фоминском районе Московской области) показали следующее: </a:t>
            </a:r>
          </a:p>
          <a:p>
            <a:r>
              <a:rPr lang="ru-RU" sz="2400" cap="none" smtClean="0">
                <a:latin typeface="Arial" charset="0"/>
              </a:rPr>
              <a:t>наивысшие баллы получили «доброжелательность обслуживающего персонала» и «чувство радости»; </a:t>
            </a:r>
          </a:p>
          <a:p>
            <a:r>
              <a:rPr lang="ru-RU" sz="2400" cap="none" smtClean="0">
                <a:latin typeface="Arial" charset="0"/>
              </a:rPr>
              <a:t>над показателями «путевая информация» и «яркость впечатлений» необходимо поработать;</a:t>
            </a:r>
          </a:p>
          <a:p>
            <a:r>
              <a:rPr lang="ru-RU" sz="2400" cap="none" smtClean="0">
                <a:latin typeface="Arial" charset="0"/>
              </a:rPr>
              <a:t>наиболее не понравившиеся атрибуты турпоездки - «длительность поездки», «наличие барьеров при передвижении на коляске, крутые ступени на лестницах и т.д.» и «утомление».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 bwMode="auto">
          <a:xfrm>
            <a:off x="914400" y="619125"/>
            <a:ext cx="10363200" cy="9810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cap="none" smtClean="0">
                <a:latin typeface="Arial" charset="0"/>
              </a:rPr>
              <a:t>Предложения по развитию инклюзивного автобусного туризма в России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1049000" cy="5029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81000" indent="-381000"/>
            <a:r>
              <a:rPr lang="ru-RU" b="1" cap="none" smtClean="0">
                <a:latin typeface="Arial" charset="0"/>
              </a:rPr>
              <a:t>Включить в качестве индикатора эффективности программ развития внутреннего и въездного туризма, реализуемых на региональном и муниципальном уровнях показатель «Увеличение доли маршрутов, доступных для инклюзивного автобусного туризма, в общем количестве автобусных туров».</a:t>
            </a:r>
          </a:p>
          <a:p>
            <a:pPr marL="381000" indent="-381000"/>
            <a:r>
              <a:rPr lang="ru-RU" b="1" cap="none" smtClean="0">
                <a:latin typeface="Arial" charset="0"/>
              </a:rPr>
              <a:t>Провести исследование проблем развития инклюзивного автобусного туризма с целью выработки научно-обоснованных рекомендаций:</a:t>
            </a:r>
          </a:p>
          <a:p>
            <a:pPr marL="381000" indent="-381000"/>
            <a:r>
              <a:rPr lang="ru-RU" b="1" cap="none" smtClean="0">
                <a:latin typeface="Arial" charset="0"/>
              </a:rPr>
              <a:t>а) для производителей средств автотранспорта (автобусов);</a:t>
            </a:r>
          </a:p>
          <a:p>
            <a:pPr marL="381000" indent="-381000"/>
            <a:r>
              <a:rPr lang="ru-RU" b="1" cap="none" smtClean="0">
                <a:latin typeface="Arial" charset="0"/>
              </a:rPr>
              <a:t>б) для туроператоров и турагентов;</a:t>
            </a:r>
          </a:p>
          <a:p>
            <a:pPr marL="381000" indent="-381000"/>
            <a:r>
              <a:rPr lang="ru-RU" b="1" cap="none" smtClean="0">
                <a:latin typeface="Arial" charset="0"/>
              </a:rPr>
              <a:t>в) для образовательных организаций;</a:t>
            </a:r>
          </a:p>
          <a:p>
            <a:pPr marL="381000" indent="-381000"/>
            <a:r>
              <a:rPr lang="ru-RU" b="1" cap="none" smtClean="0">
                <a:latin typeface="Arial" charset="0"/>
              </a:rPr>
              <a:t>г) для центров социальной защиты населения.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cap="none" smtClean="0">
                <a:latin typeface="Arial" charset="0"/>
              </a:rPr>
              <a:t>СПАСИБО ЗА ВНИМАНИЕ</a:t>
            </a:r>
            <a:r>
              <a:rPr lang="en-US" b="1" cap="none" smtClean="0">
                <a:latin typeface="Arial" charset="0"/>
              </a:rPr>
              <a:t>!</a:t>
            </a:r>
            <a:endParaRPr lang="ru-RU" b="1" cap="none" smtClean="0">
              <a:latin typeface="Arial" charset="0"/>
            </a:endParaRP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endParaRPr lang="en-US" cap="none" smtClean="0"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en-US" cap="none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3200" b="1" cap="none" smtClean="0">
                <a:latin typeface="Arial" charset="0"/>
              </a:rPr>
              <a:t>Сесёлкин Алексей Иванович</a:t>
            </a:r>
          </a:p>
          <a:p>
            <a:pPr algn="ctr">
              <a:buFont typeface="Arial" charset="0"/>
              <a:buNone/>
            </a:pPr>
            <a:r>
              <a:rPr lang="en-US" sz="3200" b="1" cap="none" smtClean="0">
                <a:latin typeface="Arial" charset="0"/>
              </a:rPr>
              <a:t>sai45@mail.ru</a:t>
            </a:r>
            <a:endParaRPr lang="ru-RU" sz="3200" b="1" cap="none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Droplet_16x9</Template>
  <TotalTime>2794</TotalTime>
  <Words>443</Words>
  <Application>Microsoft Office PowerPoint</Application>
  <PresentationFormat>Custom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Капля</vt:lpstr>
      <vt:lpstr>Slide 1</vt:lpstr>
      <vt:lpstr>Основания развития инклюзивного автобусного туризма в России</vt:lpstr>
      <vt:lpstr>Проблемы развития инклюзивного автобусного туризма в России</vt:lpstr>
      <vt:lpstr>Возможные пути решения проблем развития инклюзивного автобусного туризма в России</vt:lpstr>
      <vt:lpstr>Пример программы подготовки магистров «Физическая реабилитация и спорт в рекреации и туризме», реализуемой в РГСУ</vt:lpstr>
      <vt:lpstr>Оценка туристами инклюзивных автобусных экскурсий </vt:lpstr>
      <vt:lpstr>Предложения по развитию инклюзивного автобусного туризма в России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софия рыжкова</dc:creator>
  <cp:lastModifiedBy>eanfimova</cp:lastModifiedBy>
  <cp:revision>148</cp:revision>
  <dcterms:created xsi:type="dcterms:W3CDTF">2016-03-22T10:24:38Z</dcterms:created>
  <dcterms:modified xsi:type="dcterms:W3CDTF">2016-10-12T06:18:57Z</dcterms:modified>
</cp:coreProperties>
</file>