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9" r:id="rId2"/>
    <p:sldId id="300" r:id="rId3"/>
    <p:sldId id="304" r:id="rId4"/>
    <p:sldId id="302" r:id="rId5"/>
    <p:sldId id="305" r:id="rId6"/>
    <p:sldId id="303" r:id="rId7"/>
  </p:sldIdLst>
  <p:sldSz cx="9144000" cy="6858000" type="screen4x3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1D72F"/>
    <a:srgbClr val="000000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0" autoAdjust="0"/>
  </p:normalViewPr>
  <p:slideViewPr>
    <p:cSldViewPr>
      <p:cViewPr>
        <p:scale>
          <a:sx n="80" d="100"/>
          <a:sy n="80" d="100"/>
        </p:scale>
        <p:origin x="-123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3149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551" cy="49982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1" y="1"/>
            <a:ext cx="2974551" cy="49982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61229D40-32EC-4940-9DBD-DD8E62C11878}" type="datetimeFigureOut">
              <a:rPr lang="fr-BE" smtClean="0"/>
              <a:pPr/>
              <a:t>1/06/2016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94930"/>
            <a:ext cx="2974551" cy="49982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1" y="9494930"/>
            <a:ext cx="2974551" cy="49982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6C401A29-5418-4470-9993-A8291DBCF8F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24894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551" cy="49982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1" y="1"/>
            <a:ext cx="2974551" cy="499824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1FBB7176-7B3D-4DD8-A8AD-97EFDDB5530D}" type="datetimeFigureOut">
              <a:rPr lang="fr-BE" smtClean="0"/>
              <a:pPr/>
              <a:t>1/06/2016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6" y="4748333"/>
            <a:ext cx="5491480" cy="4498419"/>
          </a:xfrm>
          <a:prstGeom prst="rect">
            <a:avLst/>
          </a:prstGeom>
        </p:spPr>
        <p:txBody>
          <a:bodyPr vert="horz" lIns="92172" tIns="46086" rIns="92172" bIns="4608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94930"/>
            <a:ext cx="2974551" cy="49982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1" y="9494930"/>
            <a:ext cx="2974551" cy="49982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E5C06C8A-DDE9-431C-A73B-B086731314A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2061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06C8A-DDE9-431C-A73B-B086731314A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27861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>
            <a:lvl1pPr>
              <a:buClr>
                <a:srgbClr val="C1D72F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C1D72F"/>
              </a:buClr>
              <a:buFont typeface="Arial" pitchFamily="34" charset="0"/>
              <a:buChar char="–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C1D72F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1D72F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C1D72F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943765-64C6-4F2E-82D6-C1B9B70B9EC6}" type="datetimeFigureOut">
              <a:rPr lang="fr-BE" smtClean="0"/>
              <a:pPr/>
              <a:t>1/06/2016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8403-41E5-40DF-B891-74197939D3C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2563190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943765-64C6-4F2E-82D6-C1B9B70B9EC6}" type="datetimeFigureOut">
              <a:rPr lang="fr-BE" smtClean="0"/>
              <a:pPr/>
              <a:t>1/06/2016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309124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8403-41E5-40DF-B891-74197939D3CE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387424"/>
            <a:ext cx="9144000" cy="908720"/>
          </a:xfrm>
          <a:prstGeom prst="rect">
            <a:avLst/>
          </a:prstGeom>
          <a:solidFill>
            <a:srgbClr val="C1D72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33" y="6349316"/>
            <a:ext cx="1589639" cy="50868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 userDrawn="1"/>
        </p:nvSpPr>
        <p:spPr>
          <a:xfrm>
            <a:off x="6786578" y="6563445"/>
            <a:ext cx="21771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700" spc="0" dirty="0" smtClean="0">
                <a:solidFill>
                  <a:schemeClr val="bg1">
                    <a:lumMod val="75000"/>
                  </a:schemeClr>
                </a:solidFill>
                <a:latin typeface="Microsoft New Tai Lue" pitchFamily="34" charset="0"/>
                <a:cs typeface="Microsoft New Tai Lue" pitchFamily="34" charset="0"/>
              </a:rPr>
              <a:t>©Voyages Léonard – service marketing –</a:t>
            </a:r>
            <a:r>
              <a:rPr lang="fr-BE" sz="700" spc="0" dirty="0" err="1" smtClean="0">
                <a:solidFill>
                  <a:schemeClr val="bg1">
                    <a:lumMod val="75000"/>
                  </a:schemeClr>
                </a:solidFill>
                <a:latin typeface="Microsoft New Tai Lue" pitchFamily="34" charset="0"/>
                <a:cs typeface="Microsoft New Tai Lue" pitchFamily="34" charset="0"/>
              </a:rPr>
              <a:t>oct</a:t>
            </a:r>
            <a:r>
              <a:rPr lang="fr-BE" sz="700" spc="0" dirty="0" smtClean="0">
                <a:solidFill>
                  <a:schemeClr val="bg1">
                    <a:lumMod val="75000"/>
                  </a:schemeClr>
                </a:solidFill>
                <a:latin typeface="Microsoft New Tai Lue" pitchFamily="34" charset="0"/>
                <a:cs typeface="Microsoft New Tai Lue" pitchFamily="34" charset="0"/>
              </a:rPr>
              <a:t> 2013</a:t>
            </a:r>
            <a:endParaRPr lang="fr-BE" sz="700" spc="0" dirty="0">
              <a:solidFill>
                <a:schemeClr val="bg1">
                  <a:lumMod val="75000"/>
                </a:schemeClr>
              </a:solidFill>
              <a:latin typeface="Microsoft New Tai Lue" pitchFamily="34" charset="0"/>
              <a:cs typeface="Microsoft New Tai Lue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21296"/>
            <a:ext cx="9396536" cy="5716016"/>
          </a:xfrm>
          <a:prstGeom prst="rect">
            <a:avLst/>
          </a:prstGeom>
          <a:solidFill>
            <a:srgbClr val="F2F2F2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-12995" y="476672"/>
            <a:ext cx="9144000" cy="36000"/>
          </a:xfrm>
          <a:prstGeom prst="rect">
            <a:avLst/>
          </a:prstGeom>
          <a:gradFill>
            <a:gsLst>
              <a:gs pos="100000">
                <a:srgbClr val="C1D72F"/>
              </a:gs>
              <a:gs pos="0">
                <a:srgbClr val="C1D72F"/>
              </a:gs>
              <a:gs pos="79000">
                <a:srgbClr val="AEB38D"/>
              </a:gs>
              <a:gs pos="26000">
                <a:srgbClr val="B6C073"/>
              </a:gs>
              <a:gs pos="51000">
                <a:srgbClr val="C1D72F">
                  <a:lumMod val="92000"/>
                  <a:lumOff val="8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 descr="petite3_image_partenaires_257.jp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643042" y="6389133"/>
            <a:ext cx="1643074" cy="4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9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be/url?sa=i&amp;rct=j&amp;q=&amp;esrc=s&amp;frm=1&amp;source=images&amp;cd=&amp;docid=-L1esESdIXXC5M&amp;tbnid=tvEclD6xUJ_FSM:&amp;ved=0CAUQjRw&amp;url=http://www.balencourt.com/blog/category/zeitgeist&amp;ei=fhBcUv65DsfK0QW48YDIDg&amp;bvm=bv.53899372,d.d2k&amp;psig=AFQjCNGymmAkX-ievFvwbSPR6jnKugoNDQ&amp;ust=138185160823928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571472" y="980728"/>
            <a:ext cx="7918450" cy="4204049"/>
          </a:xfrm>
        </p:spPr>
        <p:txBody>
          <a:bodyPr>
            <a:normAutofit/>
          </a:bodyPr>
          <a:lstStyle/>
          <a:p>
            <a:r>
              <a:rPr lang="en-US" sz="2400" b="1" dirty="0"/>
              <a:t>The coach tourism business perspective on the seniors travel </a:t>
            </a:r>
            <a:r>
              <a:rPr lang="en-US" sz="2400" b="1" dirty="0" smtClean="0"/>
              <a:t>market</a:t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8th </a:t>
            </a:r>
            <a:r>
              <a:rPr lang="en-US" sz="2400" dirty="0"/>
              <a:t>IRU European Bus and Coach Forum, Kortrijk,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17 </a:t>
            </a:r>
            <a:r>
              <a:rPr lang="en-US" sz="2400" dirty="0"/>
              <a:t>October </a:t>
            </a:r>
            <a:r>
              <a:rPr lang="en-US" sz="2400" dirty="0" smtClean="0"/>
              <a:t>2013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Jean-François </a:t>
            </a:r>
            <a:r>
              <a:rPr lang="en-US" sz="2400" dirty="0" err="1" smtClean="0"/>
              <a:t>Defour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Managing Director Voyages </a:t>
            </a:r>
            <a:r>
              <a:rPr lang="en-US" sz="2400" dirty="0"/>
              <a:t>L</a:t>
            </a:r>
            <a:r>
              <a:rPr lang="en-US" sz="2400" dirty="0" smtClean="0"/>
              <a:t>éonard &amp; Sales-Lentz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755576" y="1772816"/>
            <a:ext cx="28803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000" dirty="0" smtClean="0"/>
              <a:t>20%</a:t>
            </a:r>
            <a:endParaRPr lang="fr-BE" sz="6000" dirty="0"/>
          </a:p>
        </p:txBody>
      </p:sp>
      <p:sp>
        <p:nvSpPr>
          <p:cNvPr id="5" name="Ellipse 4"/>
          <p:cNvSpPr/>
          <p:nvPr/>
        </p:nvSpPr>
        <p:spPr>
          <a:xfrm>
            <a:off x="4860032" y="1772816"/>
            <a:ext cx="28803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smtClean="0"/>
              <a:t>+20.000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xmlns="" val="2812694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5339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9" y="908720"/>
            <a:ext cx="80348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1. the </a:t>
            </a:r>
            <a:r>
              <a:rPr lang="fr-BE" sz="3200" dirty="0" err="1" smtClean="0"/>
              <a:t>low</a:t>
            </a:r>
            <a:r>
              <a:rPr lang="fr-BE" sz="3200" dirty="0" smtClean="0"/>
              <a:t> </a:t>
            </a:r>
            <a:r>
              <a:rPr lang="fr-BE" sz="3200" dirty="0" err="1" smtClean="0"/>
              <a:t>cost</a:t>
            </a:r>
            <a:r>
              <a:rPr lang="fr-BE" sz="3200" dirty="0" smtClean="0"/>
              <a:t> </a:t>
            </a:r>
            <a:r>
              <a:rPr lang="fr-BE" sz="3200" dirty="0" err="1" smtClean="0"/>
              <a:t>airlines</a:t>
            </a:r>
            <a:endParaRPr lang="fr-B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193815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561" y="3140968"/>
            <a:ext cx="1439519" cy="20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46612"/>
            <a:ext cx="2058913" cy="147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balencourt.com/blog/wp-content/uploads/2009/08/072909_0024_Leconsommat19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186" y="5301208"/>
            <a:ext cx="2256185" cy="6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7101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2358"/>
            <a:ext cx="2736304" cy="38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9" y="908720"/>
            <a:ext cx="80348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2. Social Media</a:t>
            </a:r>
            <a:endParaRPr lang="fr-BE" sz="3200" dirty="0"/>
          </a:p>
        </p:txBody>
      </p:sp>
      <p:sp>
        <p:nvSpPr>
          <p:cNvPr id="7" name="Ellipse 6"/>
          <p:cNvSpPr/>
          <p:nvPr/>
        </p:nvSpPr>
        <p:spPr>
          <a:xfrm>
            <a:off x="4860032" y="3044633"/>
            <a:ext cx="244827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u="sng" dirty="0" smtClean="0"/>
              <a:t>55+</a:t>
            </a:r>
          </a:p>
          <a:p>
            <a:pPr algn="ctr"/>
            <a:r>
              <a:rPr lang="fr-BE" sz="4000" dirty="0" smtClean="0"/>
              <a:t>30,4%</a:t>
            </a:r>
          </a:p>
          <a:p>
            <a:pPr algn="ctr"/>
            <a:r>
              <a:rPr lang="fr-BE" sz="4000" u="sng" dirty="0" smtClean="0"/>
              <a:t>65+</a:t>
            </a:r>
          </a:p>
          <a:p>
            <a:pPr algn="ctr"/>
            <a:r>
              <a:rPr lang="fr-BE" sz="4000" dirty="0" smtClean="0"/>
              <a:t>9,5%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xmlns="" val="1240677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908720"/>
            <a:ext cx="80348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3. </a:t>
            </a:r>
            <a:r>
              <a:rPr lang="fr-BE" sz="3200" dirty="0" err="1" smtClean="0"/>
              <a:t>Travel</a:t>
            </a:r>
            <a:r>
              <a:rPr lang="fr-BE" sz="3200" dirty="0" smtClean="0"/>
              <a:t> </a:t>
            </a:r>
            <a:r>
              <a:rPr lang="fr-BE" sz="3200" dirty="0" err="1" smtClean="0"/>
              <a:t>Agencies</a:t>
            </a:r>
            <a:endParaRPr lang="fr-BE" sz="3200" dirty="0"/>
          </a:p>
        </p:txBody>
      </p:sp>
      <p:sp>
        <p:nvSpPr>
          <p:cNvPr id="2" name="AutoShape 7" descr="data:image/jpeg;base64,/9j/4AAQSkZJRgABAQAAAQABAAD/2wCEAAkGBxQTEhUUExQVFhUXGBoaFxgYGBofGhoaFxodGB0YHRkdHCggGBwlHBwYITEiJSkrLi4uFx8zODMsNygtLisBCgoKDg0OGxAQGiwlHyQsLCwsLCwsLCwsLCwsLCwsLCwsLCwsLCwsLCwsLCwsLCwsLCwsLCwsLDc3LCwsLDcsK//AABEIAMYA/gMBIgACEQEDEQH/xAAcAAACAgMBAQAAAAAAAAAAAAAFBgQHAAIDAQj/xABIEAABAgQDBAcECAMGBQUBAAABAhEAAwQhBRIxBkFRYRMiMnGBkaEUUrHRBxYjQmLB4fBTcpIVMzSCsvEkVHODkzVDY6LCJf/EABoBAAIDAQEAAAAAAAAAAAAAAAIDAAEEBQb/xAAoEQACAgEEAgIDAAIDAAAAAAAAAQIRAwQSITETQRRhIjJRQoEFI3H/2gAMAwEAAhEDEQA/ALrnzkoSVLISkXJNgO8xA+sVL/zEn+tPziJt5/6fU/8ATMUApamJIDHVxv8AiIbjxKa5YjLlcOj6LTtBTHSfK/rT846jGJH8WX/WPnHz5h091aAaaadoQ0STbx+MC4JZNocZXj3FuDF5H8WX/UPnGq8akAOZ0sDiVj5xVDwF2tmfZpANirzYQbxJLsBZW3RdY2kpP+Zk/wDkT843OO01/t5Vteun5x8zoMOWESCZWY6rS1/jClFt0hzaStlzy8dpldmfKPctPzjf+15H8WX/AFCKSwqgUhQURqTBkqvpuh0MO5cmfJm2ukWp/a8j+LL/AKhHROISiAQtJB06wipQocN8HsLX9nL/AM/5wOXHsReLM5tqh2k47TrLJnylEbgtJPxjtNxGUm6piAOahFGbG/4lf8o+MOe1Svs09/8A+TGeUqlRpS4sd5e0FKrSolG7WWnXhrHQY3T69NKYW7afnHz5gtlzE8Jv+okfnB+nVlE0M7m3Jw5hjVKwFLkuU4zI/jS/6x841GOU+nTyn/nT84o8VcxzpYsLbt26NKmpUpJzAEdwhW76GV9l/Sp6VB0kKHIgxEqMap0KKVzpaVJ1BWARvuCbWiq9naALlJmdYKciyyAG5b4D7Qyj7TOzEqJSkudey35QcGpASuJeCcVkkOJqCP5hGkrGqdRITOlqI1AWkt6xRhpWQE6E8Bbx+cSMMRNQVZVgAjVgT42gfJD0y9svaLsmYvISkqM2WEgsSVBgeBL6xzl4/TK7M+Ue5afnFYrphMogF3zTSpTWfLl4c4HpISlksB7uUjyhGbUqHC7G48TkXEMWkfxZf9QjgvaSkBY1MkHgZifnFQmoPEA+McZ0pE3qzEg8L3HdwjNDX/lUkNlpXXDLppcap5haXOlrPBK0n4GNJ20FKglKqiSlQ1BWkEb9Hir9g8LMldQ3WIQ6W16xAA74UMVo5k+tnJQHOYAvYDKAm53aR04uD5b4MjUl/wCl+fWak/5mR/5E/OPUbRUh0qJJ/wC4n5xScrZIAHpZjEbkj8z8o5VWz8hhlmqvq7FvIQt6jBdJhLHka6PoQTBG8IGzm0hmnWHuQtxDCgLtyWoKknToz8RFDCsCldRI8T+sXvt5/wCn1P8A0z+UfPlPPRnImqZGU5Vp1O4O3D1hmPK4dCcmJS5YTlKGcZQwynhcs+48RBSumEEMSIX6KSrPnBJl9Ya72aGaal27hEU28qbKnFLC0iKmcv3j5xutTpOfrNo4Ee+y8HHwjsJTJIUh+Y+WsN1U6xtoTo1/2qxYlUqVKy6F4ZZc9YAAZmsGHdEWcgZuq3hE2nlZh6QnR5k+GP1+N8OPR6Kpduz/ALeMe+1rfQR1RS89NYkIlMdN0b98TmKMiCKtXu/H5Qx4JMeXLfgr84HS0uGblpE+gX2e5XwMZdRNOkbdLBptsUtiD/xC/wCUfGC+3u0MhGSX0jrCuslNyLNfhFfTMbVT5+jLLWAAeAu574FUchcxRypJA7Si9yde8kxjmvytm6CbQy4XPBnTCkuCAod4Yw8U1EZklQFj0jufdygA+cVK0yUtwOyf2PjFz4ZiiailQZCQlWRGZzfMzKSeH3S43GDcltK2NSEOdWKROmIdPVUBzbNcx2q8SZwBoCT+nG8CsXoM81a86Qc5BF+b3iBIknOGUlk9UOdTvAHpC1K0MeL7Lf2PT/wqe9UAdqpTVZ/FJSfJREH9kprUyB3/ABgNtMSqoQvKQBLUk6F+s4NifWJiklLkDKm+iJh0jpE9IwLqCcrsQWO/eLRvKlJlklbEcnG/ixeJOyqsqGXZpqDoezmIJ04Kgfis3qNqSQG8YXLBju0XHJOqYwlRTTSgBql/6lK+QgPVlhcAfrBirEwCUhMtSk5EBRSHKeq+nDrGIeKUCwxSlZNgbH0jFqINT+jRikqBBJDk6D9vHeWhzv8A9o4zKVQLEHUpS7kNqH5xNRLyAlRZtTw3vGWePlUO3jJsWtKBOmGwMxCfIE/FoAmqldKpKilJKlHUAlybwxbNnLTBXvLmLfkkAA+sVlixCqvOFI6pT1SWNmtcNeOm8PkSg3XBk37bkNNZMdgCCBvBu3CIfQcf10bk0LVRLypskpmM1lAgXDlgeD3iUmWbETZiBbco7r6898UtDOHEJKg1q+KoO/R+rrCLpo+yIpX6P+0Iuqj7IjajMC9tg9DUj/41RSszAFlJKJAGYDVVtNe+Lr20WBQ1BOnRl4qWVtWEpCXRYAaL3eEC3TL27kCZOCTpKVFUsCXmBBzOUuW4Xe0G6RLpH8oiDW7Qpm2JHCwXxB7t0TsLV1U3bq/AxTyU0y1i4aJSZJ5RHxFBSjMPum/dBFJHGJvseeWQAVOG8xBSzRyLbZWPCoSUqK/qq5SyD2d1tfE74K7P9IsLAUHDWI1fmNI0OyNVcdG43HMILbPYHUyVKK5diBoQdDC8dxfBpzKEkdely/3ksptqLiJEhUtQBSoFufhE8Us3+GfSI8/BVK1lkHiLH0jRuMexG4lsdN3dGkuy/BXwjmrCKlPYJLblgfEQMr8bl0ymqFBMwAgoT1i5FrDdC5u2hiqmVdUqCZ6VKGZIYlPFjpDxQ0kuZa6QesN1zfzivS65o1IJAvzMWJJZDnRLeTDX0hOfs1aZcckGo2eljKyyDnSgqJP3lAacbxYOF4Umnk5QbBSs+mr5R4ZUpira7aKWtwMxKZiFpVxCXzBvLyhnxXbBEwlKVgy84UAkG5Ldp2Nm00eJtezkCUk58AKvQhS1kKysTm5F7ekQf7NRmzInBnCmPEQRx2nTmCpYKQoOq1irjrrChLmK6Zvxty1iYrbaKyRpJlxYHOWmUjKlxlfXXk0Cdr6sKMtiUkE5hpqBx1u8DMY2gVIlS0S1AKypLtcWhekS11GcqW6mJdR1YPApf0jGiRic1NPNKVJbqBwBd1O3/wBY6UuIqmJAUk3tCguUpKelJICmYcyfXfDhgBRNXLYdYLSkjvIfwtFvakLd2SdsZ80VZTJD5UoBYcAzk7o3o6uuAfpAOWc7+9xE/G1EzVEMxU7f7QLXMIs5HJ/nujPm1rXCSHY9OnzZMm7R1Mu82WFpFiWSoejGONRtJSzx9rTy1HcQVJL+FvWOSFK4gxBrsISopmJASoKGYbjfdzitNq8c3U40ysuCUeYsfqZfR0yEZSwkOTZgVqJbi7RW+K06Jc8Tc5BUSUjLoQGGnC26HfayvMmTMb7iZSW4tlBHqYWVU0utCFoUUhAL20J4jXdxjRKcoZFP/H2KUU417A9TlUsZhKID5kpOVVww7QGlz4x0kUqfcmp0ugkjn2SeR84JTcIX1jllLTvcFLkOX372fujhVYIcuYSlJO7Kvys7+Q3RoWpxy6khXiku0FPo+7Qi6qPsiKV+j/tCLqo+yIIsEbcys9BUp4yyPhFEpwmWUg9ZRO8FTW+Ai/dqkvSTh+D8xFLSZJSGLWJZi9ibfGE5Mm3gZCNgStwhmyJPF8x8mMMFFPyoBO4qHqY0mII3GIGIEinXyLjzELdZPxYxrbyg0nFE8YZdm6wTErY6KHqIpkVR4w+/RbVEmek8EH/UPlD1oIYluQjzTlwyxknQby8dsh/bRGSbp7/yMSwX3sIEhmQx7kjdB4F/F4wm0WQ03xRf0mo//oz/APJ/oEXmTeKT+kpKTiigo5UnosytWBSAS29g58IuJAfsNQdNVpQwJKVEPxTeLGnbNTFJUMhuDrpC/sPh9NLrZKpFUJyiVDLkUkgZFFy/cB4xbyhY90SWNSdjoZHGNHy7NlsSOfwjaXKzkJGvLlEjE0tNmjgtY8lGItLUGXMSsapII8C/lFtcCk+Q5LE9TAhSmG+O0jAJjhYlrd3fdDjQVImS0TUuyg7cOI8C8K6piiS5Jud5jJuafBq/ZchPEdl+kXImLV9mUOtI1ARYhxrxhQoJqRMmJBsSUpsXAJYekWummeVKDsDJGnNSnhEr9kZqlPJSddSRfe4i1NLsjxtrghClVMTLAJyo46XPDz84Ytl5eSqTwBJLcgT6WjhKwufLlXlKJCQC6ks4uTYvBPZLCFrUZ2cMAoNvLhtYGeWMVbYEsbj2iXiJSlSlKO/QRyRJQtBWCwGr8oJTcGkzkqd0EnNrv5bg8eKwpAlqlyJalLU5Skq3jvPjeOfGeKTqnbL3tc2CQgbok0crNMlJveYnyePU0WVIUUzEKZ1JV2RyB374lYDlVVywCCEOoseAt3GJhw1m46DlkvGcNvp3/DzTmB6SZ2d4ZRP5RXNLVLlnMhRSeW/vG+HPbuegoShCszLVmcEEFNmvrqfKEvo49Jp4KUKZzs0vy4GSm2tOUJmI03pP5GJ83a6SUgBC7ch84SwiC9HgExaQokISdHBJL8hGbNo9NB7pcBwzZXwuRp+j4dYRdVH2RFK/R/2hF1UfZEGiyHtIl6aaGzdU2Z38N8VjTUq5k7KhBBQLhICWfjpFo49MWmnmKltnCTlzaPzuIqbB8WqDUTFhaUlRHSdUF2O53yiMuaNySGQlSJOM0SpWUKYLXoHctvMLW0SEhMyXLUFMgFZBdlatbezQRxWoNROmFSypLkJc6pcsAB5xzotkAlK0iaTn16unrzisMG5byeRMrnNDr9Fs5qmYn3pZ9CIK0+BUkn7MShOmEB8xfTebsjwgnhWHyJMwKShCFlx1bAA7te7WOjLKpJpCUNT6d4+X5xMlwMTMDa+r84mUM0qe4tGWgyWkR61j3mPQIjTprKIcf7iJRDZRik/pYIGIr5y5Z9P0i5lTRxHnFR/SfTKmVzoGYGXLDjRxmDfCImSmQfoxmgYhKJI0X/pMXt7ag2zpfg4ii9m8FVLm55iAQElmUCxO/wAnhuXNShLi78w8VLKk6NEMVorXalYFXUgG3TTWb+cwOWhsvNIPm/yg5jdAVziZcogHW1iTcmI8vApp3Ad5/KL3p8inGnQwbDYi8pcov1OsDyNiPN/ONECCOx2DhCZjl1HVtG/3eDVNg0pKhZ24n8ozZK5Y/CraiMddJl+zySiYQtKQGBB1DsRwffESnDBo7S0COksRjnPcdPFi8aOCkvrEb2cp/uzlsbNZzBApjQpgUkyZYKapi9KrlJORWoO/z+flBTBpCJvWmF1ZnACmIazEDQR0nUcs5isB2d+54CSqhI3nLl3WII4Ed/rCZxc7UOH/AE4+SDxSp9Bw+0yqkCWsdCr7pSCwDnUnTu1iTSUykTVTlSpaSUENKDFRJ1I0BaASsZVKyLX1tQAe1l5nWGaXUdKgKS4DA6F73aM8tXn08oqXQcIKadHQ4hSzHTMASdSJiQwfmXH7ELG0+AU6p9MlCEJTMUQejs4DD57ozF6MVE4FCuiCHClAXUfTTTfHA4NORdE8Egg3S3cXBjuafVwcVJyp/wAFSxSfFESm2LC5kwS5jBC2AUHcAjePHdDDV4VMH3HY3ynkfzaA6cdm0iyJgQ6jdQyqB5sWIgtQbVS1F1ZSTvCmPgFfkYdqMXyGpel0Vil47QF+j3URddH2RFKfR4Lp8Iuuj7Ih6AIm0kzLTTlcEE+UUrSdWQqY7FSsgHeLnyeLi2zD0VQPwGKWo0qVbcCW7yzn4RkzyqSQD7JFCjItK3ylwx3B+UPeNpyESEGXMqFh3yMJSffWQbchqS0ImOrSjIAQVdGjNwByh/GGzB8cp5CHDzSUpUpa2HXIuFzDdTbkgEhoOMklQXAwYVsXIShiqYSbk5gFHvIDiF2aiWlKkn7MpKk5ZhF2Las5fx1iTLraupdcxfRSh7yjJQR4ddQ/zCFTF8RWioWlKqfo0qsuWkqUoG75iS3iTBLKq4I0GZdBRqlulJJDk6677lt8dcGqUSQoSmDnrPe47tI6UNbKmSU9ZefKoMQm7Ak8eERaOob+7Tc8Al37hf0jPubfbNSqgvIxNQL9IDyJDfCB2KUMmoWVzFAEgAsrh4RMl1U3fbvb8zEKdPQorzBKnAzlnBva4tFqT+yUgP8AV2QdFjXiOMb0+zssjqTEjcR1RfneI9VSJzHLZL2A4RlPPVKWlQVdO47xwvD9qoTud0SV4OZbnOlTagEO1vnHgkOIZDWGZJzS0oW4uwBUl/eSLjfAjIyfCFSikOhJ+wHPReIs4kFkgqJFgG9b23QWMgqJb9IydhotmUEudRfw/fCA5XNBWm6s44aiZLYzCz6hIt63MF0TAS45RCm0rEAkqt97TvYkx2pQwYW7oVlyWtpr0+FXvCiF2iQkwLmrJICTpc92kTJK+cZTeyUBGqhHqI9MWgGQsRkZkEb93eIX006wouBYP+sNE4WMCZUtKMzOSbXOkdDRzik1I5OvxttNCrX1qkKUoKDCwcW/zDfeGXDNspPQMubLE1m1s7sCG3AfCFrGaOX0rlJUSAA56o7k6PDF/Y9MlCJa0IzKSFPkRmJG4HLYa2hepwYs63SXXIiDcOLJ2FVCJhUZcxE21wFAvxLRlWEoClElKQDvsG1tASbs3JzBaAXSX6roP9SGjfbevlmmlol50zCrLMSouWSHcK3glozQ00M3EGaHkcOWJlZVGbMUs7zbkNwgthWEqmoXlIBSAQ+/lA+jpiWPEsIfcFoOjSAGfe8dXUZ46aCjHvoyY4PLJtkH6Pu0Iuqj7IilPo91TF10fZEGimD9rP8ABz/5DFQKllEtIHaV1jyGr8r/AAi3tr1AUc8nTIX7opybihKlFKSskkgC7hIZIA5C7cYx6j9kA0RZtEpTFjffqSe7jygnJdMsFKHWARmmMoIHBCNEnmd8QZS1zQ18yQo2sWLP5b++OaKgsE2Ckl0zBY33E7xa3CM+6vZe3glJw+ZOdSlKW1yczgDiokskd8c6rCiggMlixBzAv46ERsnEVuVAlCz28tgrmUix5xqJ4uQAk/eR90808O6FOa9ERO6WbKDKkyW49Ckq8450lcgKeYlVi/VSG7mMdqWrQlhmWZeqgP7yWeI3NGuIT5ZLlOdLtnSMuYPqRoFDygo5ZIJom/2pJJJCkg/jQsZhwcEt5QSo62jUku6SbG5I42UP0hQIRfKQQ+igxI4c+54MUCytISEISsBn97kQUkLB4EiNEM7Lik/YUr0SbdACp9bE/HSB39kqVdSFX5H5RrTTZ0leWyb/APt5rj+RRv8Au8GKetmTB/eHvQB5GzpPIxcszbpjYxijlR4cpDMhTjQ7/OIuJ4fNUpOTOEkdYAOQRy3gxmNYh7OEmZMn9Z2ylZduSRAWbtuZTLTLqVBJF1IAB5ErLh9IKLlYUoponVGzc5Z1WUj3+PJILAROlYSZaQqbMUwsMxt3NofF4K4jjy1y5c2mCcsxIU6yAQ4dmfX5G0LEydVGbmnKQZSCMwmKOQh7p4P8ofttdmbdYRWlKhmQsTEgkONRvYxGK2hhw2VnEzogjK5sGJAOjJGoOr3eBVXIppZImz2JPZWUi/ABh5RiywtnS02fbGmiLh63dXMjwEEkekDJKQknKLHcPjBikpVKbLpGeR0b4tnREbRNk4QsxPk4Co6mKQqeaC9gCYgkMASToBvgJjFbKpn6Vac5/wDbBdXiNQO+GTbvDZkmjUqnMzpSpCR0b5mUWLNcWs8VEqikyiemJnzdSlKvsweCpl1LL65f6o26fDu5OdqNQpdDKNp6WZKyqSkL95n36vErE5lLUqSpNWmWpIADlhbva8JcyuJ7MuQj+WUk+szMYjqqFb0Sj/20j1RlMbPjNLgyeRXyWlS1U3IMyUTUb5kghRPMp+TwkbRKH2crrlaXcrBBym4sq8Sdi6mT0mQJnSpin6yV5pfcUsDu3v3x32kwSf0i54+1QQl1ILszJYjUX+MBg0/iyWwp5N0aQJkqIbLYJ3w+YPUCZLSpVn7XIjf3Qp4DQpWlZWVJUFcHTpcKFjbkYLKqZwIRlSZaLESRcgh2Y9bfz74TqorNNfReK4KzX6PdUxddH2RFK/R92hF1UfZEbBQJ24H/AAFT/wBMxSVJMVLWhSSxSoEReG2f+Cn/AMhijQoFClG4BII5b45urbU0C3TJc6ZlnKXLUSyipKgGe+7lryibi2HhGVYfo5vWQSRqbkQMnYmiYpBQjo0NlAuX8T+UNlDSCfSqlKIBlk5SdRvDeojO4/k4P/QyrtCv0YNjr8RHiJX3T4fKJ8qTmZXNi26JlDJGdlCyrNwVu9Yyq+gYx9MFIp1JZY0BY/I8j84yawPU0Vqn9f20MGFBIWUzB9nM6i33cFciksfOIVdhipc1Ulxmdgeeo89IZFv2XXoAmVws3pEqmqlJa5sXB3j9+UbzJetiFDUfpHkkBR0D/u0HFtPkHa0G5WKdKMkxu9m+Gh5jyg/TYEtI6UzQUqZlAu44KIs3M+MJ6acfdLtqN6efdDJs5iQpVJKpryljrDUJPEjcOY4cLxphPc6kHGbXASxLZ6aUgykicS9isJa1rkXflCD9IdDWSKYGdJkS5S1hHVmla3YqFsoDdU8Ys3EsZkIYypqkvr0aQU8bFQyp335xUX0nV01akBdTMmodRSheUZWsCyQLsSI0wUbGXKiJsjteKeUqTMlmbcGTdsqibgnUJe9uJ4x5MrJtStUyaqzshIskJHAd++FejlZlpHP0htR1QAN36Q9ilFdm0mWU3SSk8nHwjrUzZkzLmWteUukKOZj43iN7RuHrBfBMqnzdrd3ft4VOkrH4o7pJDtPoEmXKWkNmSnM3FtYNYaJaAAVJDC7kQmpqghHXUwFhc+g4xBnY6PuJJ5qt+sYoYJ5H+KOhklCEalIs9WOSE/efuBMRpm1codlKz4AD1MVhMxWYreE9w/MxOwKpdTK63feN2P8A4+ftnNnlwrq2Oe1eKGdRLTTk9KvKAkEZmzDN3WeK1ptg6hV15EDvc+WkWJ0qUgMGjxVRG/Fh8a7Mk8l9C3h2wMlN5iivk7CNNsMGo5NKoplJTMsEEa5vkzwyiZCFtV0lTOGQjo0WS7s/3leJDeEHOcYfsBCLk+BZoqlcpQKXTd/28Ni59QHmJcImMSE6OwcEDQvfxjjhWzySoe0rKQ3VKWIf8R1I00g9UYZMkspN0blJukjTwjFm1UXxE0wwPtgGmqAnTiSQdCTG4q0pJKgWN7cQLj0+MFvZ5E0npHlKP3kjqvzGsCcQw8pJAUiYnik/kdIXGWOffYW2cTv9H3aEXVR9kRSv0f8AaEXVR9kQ8AHbXJejnj8BiicLRnkrHNUXztR/hZ38hih9mJwzTEcQ/wC/3ujl67vgpoE0xS/Z7jdx5GHSmxFaZXSp6uVs4KXcCzgP4wr09Okli6SODDytBzCqnJMAWUKkqGVWbXRgXYA33cDC5/lUl2g4k6VWI6RwLL11bvYpDd14MVdJlyrSO/vGhgdSUWe8uUlhbqqbvGQnWDmGqWsKkqzJURbMC5ADcXPgYqUFd12MSCk+h9olZpctILPYalrpJ3v8YWMZp2CZ6SbsJhP3VjQjvsYc9l86R0ZPZ1H5xFxXDgpc2XohV787uPH4wfjVWV7FjEsM6VAqUWXldQDnMRrbjrApFLml9JLHXAuj3hv8RDLgyQgKlqUeqbfvnY+ccZiUy5rpHVUdOCt/c4gtq7DoWRmWM6DlmpvyIjYVGdOYDKtPbQ27iOUMFZIdWeXLYjUbj5CBdXSKJE9ADgMoP2k7w287opw/hHBM9pZiCgy+qUKIcKAOUnS50B498IG29PLl1JlywHSAF5S4JNwxe9iNIekUCQekEwpAGiU5swNwDcacYrvF5qplUpmCs4D7gRYH84dp1yVJVGjfAMMXMzKByIQOus7hqwG8xvU4f94dI3vEA6byAXA84OznkUMlLuqatS1njv8AiRAebXqNtByEbYwcuRTkkQqXElS1ZVBx3+oO+GjD5g6sxJd9GhckyJa5iRNUUpJYrAfK9nI4cYaavB1UbSyrMg9ZCxooH84qcK7LjP8AhmJV+dSLEMLjmTEZU6I1cu4PL844Z426eKjBJCc0nKVsndJDTs9TBAzK11hZwimK1jgIIY9ieUdCg3brngPd7z8IbJqKtiat0hpqMYQLlQtHGhxUTirKCyd53xXilOQPHyh/2MoSuXYWzXO6M0M9y56GzxUuA5TUqpgUAWZCi50sLesQabC0TGSU9GoBuoqx5sfyMOtDQCXLIIBKrMbON7wJxDApZuErl7+r1h5DrekYNZk8kuB+BbFyQZGy4AU6i7/u1+McFUFRTuUMpB1AuPFJ/KI9RSz0gmXNzpHuqLjvSbgxGpMcnyyHUS25Vxw74xUzT2djTyZ/Y+yXwN0G3HcYFV1AqUWWCPgWhgRjNPNcTZeQn7yQ48wHBjrUz0y0MVpnyz909rvGsFFtMjE/6Pu0Iuqj7IilPo91T4RddH2RHUMYP2sU1HPPBBig8ImCWUrIcPfjcceGsXvtsCaGoA/hmKXlpYgqS2ayrdXvsLeUc7V/sC3TOkyiyzVhnST1TuD9Yd7giJE7B1MSgK066NSPxAffHrHtFUguhSRuHVVcFFgWsSMtj3A7oO4alUxyFAhNiDZQ3OOcIi64GximA8PmTEKOV8w6y0hRClA/eTuWPCDudUwdIiamYnQpU6Vj4MQe7SOlTgSVBwWKS4yg9U8R+E8I0RQntpfpBqq2SYB91Y3Hnu1g64GqNBTAsUad9pmKiQG3tzG/v3wZ2nmMZcwHqXSsfhPyMcsJkypjHo0k6FKrqSRrfUHnBLHZIyNcvZuXfDIxe0r2LU+SMwWlA4HUx1n06lJIYDmwESJefKxbhcxzLb1jwvF0GD5JUQQpQBSSC3xjkmmSknUg8dH8YmLSl3cnjujYScwOVBPNifWKosTtrKlUiUpUtQTowDb9R+cVzQKzzQS5UovzJO+LsxjZqZUyFoCU3ByOw6w0vuinanCJkipEqchUtbix5lgQd45iHYZRpr2Kydj9iWGSly5AmzEoCZY6pBKi+8Ad0LGMYUiWQZKlLS18wYjuu5DQzY50ZnhBKsyJaAQG4PZ774Ytntl5c+QVqFyo5SdUsNQx56cob5HABxTKjRTlRYNfi3lDls5jqEoFDiCfsbCXM3yzuv7vA7tIEbTYOaWqXJdwAFJOllX/AH4wOVIJZyW82jdGskbQh3BjBtVsrUUxzy09PIN0zEXLH3gPjCzKrE73T3g/HSGzZqsq6cAU04Kl75cwEpHdw8LcoZfbKebepoJZXvUhr+bGCjuhxQLaYq0WISJMhSxMQpbWSDcncG74FSaRRLlyTcnmbw/4tS0MyQUyaAiY4ymwylw5fNwHCB/sE8nqypcsfiU/oBCcznPigoUhVl0Z6QjgPzh02U2hTTSlS0pVMWVOD9xNrk8TA6uw6XLXmUtS5ihZGidXct9146yJCUhkpyqNz7r/AJd0YcstnBpxx3cj5h+0YmAFbA8QXHlqIMoWCHBDG7i8VgELTdiOBG862MSaLGFyzqxFnTrfR9xu2vnGS32xzgvQ84jhyZozJ6q9yxY23KG8d/GFjC1iY8qqYrSSFEDKRdgrW40HlBHD9owqy7niAQRa7jf4QCra1K60qQeoWTwfqse8RItlKNE/E9lVD+6Lgfd3/rC7MpygsU5Tzi00pZKb3YOfC/5xHnyErspKVH8Q/OC6dFbrRVH0fdoeEXXR9kRSf0d6p8Iuyj7IjpmYGbZIzUVQOKDFIpkFcsiWu6boGZipO9LPcjUEO4cRdu2n+BqO12D2dd2nOKAxShWSVyiFIJfewPMaou+sYdT+yBYx0uIqUEfZpWpIZYXq4sFJVqHGtte+DuFTAkpPRrA4EuL6gK/WFOjROSAopKx7yesR4pv/AFQzYdUZgMwUnmHKf0jKotsfBbexulVafdV4/pGilgKzAC9iALeMQ5SeCifGJCDGtY+OQ94RwpJz9TT925iO+0NYwyNfjHLBl9eOG1U1IIL7t0HtSQFtsDzJxMcs8R+nfQKPg3xjXOrM3VG+5/K14q4IKpMklUNGCr+xUN1oTSgv1lMOX7cQTwzEDKGh3A73FtfXSAeaK6L8cmNlPlKeqQRxhW29wcTkyJmR1y56OtvCCbvxDsYY6PEETA1gfdjXFiOj71IFuOb5QpO5WgWq7K+lzJKqycmYnrhWVPVdyGAFha8YjEZ8gTJSgpLklQu4drg7tB5Q90WAyUTTOCPtFEnMSSQTe24b464ph8qcnLMSDwVvT3HdBZZ2XDhlOY/iTzpIndexS51Z9CdSL8YZaTYKVOlhcuctKiHsxTd92o84gbZbFr1Q6khylTaW7Km001+cD9ldr58n7FQ7Lh7A+Jh2KbS/FkyJPsY6TYWolKdM2WocwR6XgjVUkySEmY2Q6rSkqCf5hqBzaG6jmlUtC9SUpJb8Qd+6/pHVaX4+UX8zKuLFeKDAVJgubWa4IcZQL6fOBmL4DPd0zDlfspAc/wCYvE/FaWdI+0pDYKBXL1B45eGu6DFFUJnJCgz7w+kLnqMk12HHHGL6E2RUFPVmy0qAsMyb/wBQMEDQUyx1UKBb7inbwVB6sw1Eyykjv384X6vA5ks5knN/L8bG9+EI3v2OW1gydTJSWE0jktBHDeHjkqmBGst+IUwtyifLqs398i3Hf+9Y1n0AWCZbEAWBN93O5i1Ne0Xtfpg00YCVKVNQEp+6kFRL8ABGUc9MsgoBKtQVWN+Q01jFSlo3MQDqGflz/WN8qTrbe6dxO9tB4Ral/ETb/WH6HaJtesOBZxfcrQ+MHabE5awLlKvdNlWvbj4RXqpShmAAN9RvfXujvInqSGBccCHb11feIFXZJRQH+jrVPcIuyj7IilPo91TF10fZEdVGMFbbqIoKkixEsxRilqJExPVmcRZMwe6dyVc9I+jZgtCHtVgJmkxny4d7sqhDp5MxAE1KFoBvmSxtxKRu84ZKCpM3LZlszpNlc/0gMvYcv2fSNPqOfdilp9vTGbkuhtllehYcwH8+Edpe91FTPyHpCZ9Rj7vpGfUY+76RPBJ/5BrKv4PUiXlIU3WGjE8N/D9YJKSmegpOu79DFZ/UY+76R59RT7o8oH4r/pPL9DTV0qpSusHLBjxY+YiPMmcBv9IXxsMfd9Iz6jnh6RXxfsLz/QfS5GuuhI3638S0dQSE662Dflyhb+ox930jPqMfd9InxPsnn+g9LmFCnFuPPy00g5h+IqmmWhXvi/c9j6Qi/Uc8PSM+ox930i1pafZUs1+i3x3jw3fOPTJ8XinvqJ+EeUZ9RPwjyEX8a/YveW+pJ5D92gHM2Up1TjNMoBRFwDYnjFefUT8I8hGfUT8I8oi01ey95b6EZQAE2FhyAtHi5Vt7je8VD9RPwjyEZ9RPwjyifG+yby4UpHCF6volU8wzpT5PvADTieYiv/qJ+EeUYNhPwjyET4/2RZKLZoqlE5GZPiI6TUuP19TFR/UU+6PKPPqL+EeUSWmsm8snE6eWofahtwVvA7xACpw5ck5pZcOS4v3WPdCr9RT7o8o9+ox90eUD8X7CWahvl16Fhpqdd+79NOMcJ+EkdaUQoEWfdCv9Rz7vpHn1FPu+kV8T7C8/0GZ0opsQx5hm7jvjxCwe0H/lH73QIGwx930j1Ow592DWm57Keb6M+j0XTF1UfZEIGy+zplKBaLCkJYRqEHWOapIMZGRCGnsqeEeeyp4R7GRCGeyJ4RnsieEZGRCGeyJ4RnsieEZGRCGeyJ4RnsqeEZGRCGeyJ4RnsieEZGRCGeyJ4RnsieEZGRCGeyJ4RnsieEZGRCGeyJ4RnsieEZGRCGeyJ4RnsieEZGRCGeyJ4RnsieEZGRCGeyp4RnsieEZGRCGeyJ4RnsieEZGRCGeyJ4RnsieEZGRCGeyp4R57KnhHsZEIbJkgR1jIyIQ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11" y="1628800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733932" y="3558175"/>
            <a:ext cx="6604546" cy="2616421"/>
            <a:chOff x="1733932" y="3558175"/>
            <a:chExt cx="6604546" cy="261642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932" y="3558175"/>
              <a:ext cx="6604546" cy="2576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2184592" y="5805264"/>
              <a:ext cx="87524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BE" dirty="0" smtClean="0"/>
                <a:t>Agence</a:t>
              </a:r>
              <a:endParaRPr lang="fr-BE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480736" y="5805264"/>
              <a:ext cx="9450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BE" dirty="0" smtClean="0"/>
                <a:t>Internet</a:t>
              </a:r>
              <a:endParaRPr lang="fr-BE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779061" y="5805264"/>
              <a:ext cx="1226618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BE" dirty="0" smtClean="0"/>
                <a:t>Moi-même</a:t>
              </a:r>
              <a:endParaRPr lang="fr-BE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300192" y="5805264"/>
              <a:ext cx="55816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BE" dirty="0" smtClean="0"/>
                <a:t>NSP</a:t>
              </a:r>
              <a:endParaRPr lang="fr-BE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0610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!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 descr="photos gilman 02 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358187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8450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44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The coach tourism business perspective on the seniors travel market  8th IRU European Bus and Coach Forum, Kortrijk,  17 October 2013  Jean-François Defour Managing Director Voyages Léonard &amp; Sales-Lentz</vt:lpstr>
      <vt:lpstr>Slide 2</vt:lpstr>
      <vt:lpstr>Slide 3</vt:lpstr>
      <vt:lpstr>Slide 4</vt:lpstr>
      <vt:lpstr>Slide 5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Charpentier</dc:creator>
  <cp:lastModifiedBy>Migration2</cp:lastModifiedBy>
  <cp:revision>224</cp:revision>
  <cp:lastPrinted>2013-10-14T15:53:55Z</cp:lastPrinted>
  <dcterms:created xsi:type="dcterms:W3CDTF">2012-11-15T09:54:27Z</dcterms:created>
  <dcterms:modified xsi:type="dcterms:W3CDTF">2016-06-01T09:39:30Z</dcterms:modified>
</cp:coreProperties>
</file>