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95" d="100"/>
          <a:sy n="95" d="100"/>
        </p:scale>
        <p:origin x="-6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8460-F1A1-40E8-8226-78AD7E9456AB}" type="datetimeFigureOut">
              <a:rPr lang="en-US" smtClean="0"/>
              <a:pPr/>
              <a:t>6/1/2016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42DE-71BB-4A59-8147-BACFE97C54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8460-F1A1-40E8-8226-78AD7E9456AB}" type="datetimeFigureOut">
              <a:rPr lang="en-US" smtClean="0"/>
              <a:pPr/>
              <a:t>6/1/2016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42DE-71BB-4A59-8147-BACFE97C54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8460-F1A1-40E8-8226-78AD7E9456AB}" type="datetimeFigureOut">
              <a:rPr lang="en-US" smtClean="0"/>
              <a:pPr/>
              <a:t>6/1/2016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42DE-71BB-4A59-8147-BACFE97C54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8460-F1A1-40E8-8226-78AD7E9456AB}" type="datetimeFigureOut">
              <a:rPr lang="en-US" smtClean="0"/>
              <a:pPr/>
              <a:t>6/1/2016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42DE-71BB-4A59-8147-BACFE97C54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8460-F1A1-40E8-8226-78AD7E9456AB}" type="datetimeFigureOut">
              <a:rPr lang="en-US" smtClean="0"/>
              <a:pPr/>
              <a:t>6/1/2016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42DE-71BB-4A59-8147-BACFE97C54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8460-F1A1-40E8-8226-78AD7E9456AB}" type="datetimeFigureOut">
              <a:rPr lang="en-US" smtClean="0"/>
              <a:pPr/>
              <a:t>6/1/2016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42DE-71BB-4A59-8147-BACFE97C54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8460-F1A1-40E8-8226-78AD7E9456AB}" type="datetimeFigureOut">
              <a:rPr lang="en-US" smtClean="0"/>
              <a:pPr/>
              <a:t>6/1/2016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42DE-71BB-4A59-8147-BACFE97C54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8460-F1A1-40E8-8226-78AD7E9456AB}" type="datetimeFigureOut">
              <a:rPr lang="en-US" smtClean="0"/>
              <a:pPr/>
              <a:t>6/1/2016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42DE-71BB-4A59-8147-BACFE97C54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8460-F1A1-40E8-8226-78AD7E9456AB}" type="datetimeFigureOut">
              <a:rPr lang="en-US" smtClean="0"/>
              <a:pPr/>
              <a:t>6/1/2016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42DE-71BB-4A59-8147-BACFE97C54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8460-F1A1-40E8-8226-78AD7E9456AB}" type="datetimeFigureOut">
              <a:rPr lang="en-US" smtClean="0"/>
              <a:pPr/>
              <a:t>6/1/2016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42DE-71BB-4A59-8147-BACFE97C54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8460-F1A1-40E8-8226-78AD7E9456AB}" type="datetimeFigureOut">
              <a:rPr lang="en-US" smtClean="0"/>
              <a:pPr/>
              <a:t>6/1/2016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42DE-71BB-4A59-8147-BACFE97C54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98460-F1A1-40E8-8226-78AD7E9456AB}" type="datetimeFigureOut">
              <a:rPr lang="en-US" smtClean="0"/>
              <a:pPr/>
              <a:t>6/1/2016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C42DE-71BB-4A59-8147-BACFE97C541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3000"/>
          </a:blip>
          <a:stretch>
            <a:fillRect/>
          </a:stretch>
        </p:blipFill>
        <p:spPr bwMode="auto">
          <a:xfrm>
            <a:off x="3138831" y="0"/>
            <a:ext cx="7119655" cy="835822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357158" y="1643050"/>
            <a:ext cx="4572000" cy="12311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600" b="1" dirty="0" smtClean="0">
                <a:solidFill>
                  <a:srgbClr val="000066"/>
                </a:solidFill>
                <a:latin typeface="Joanna MT Std" pitchFamily="18" charset="0"/>
              </a:rPr>
              <a:t>Groups mean Business</a:t>
            </a:r>
            <a:endParaRPr lang="en-GB" sz="3600" b="1" dirty="0">
              <a:solidFill>
                <a:srgbClr val="000066"/>
              </a:solidFill>
              <a:latin typeface="Joanna MT Std" pitchFamily="18" charset="0"/>
            </a:endParaRPr>
          </a:p>
          <a:p>
            <a:endParaRPr lang="en-GB" b="1" dirty="0" smtClean="0">
              <a:solidFill>
                <a:srgbClr val="000066"/>
              </a:solidFill>
              <a:latin typeface="Joanna MT Std" pitchFamily="18" charset="0"/>
            </a:endParaRPr>
          </a:p>
          <a:p>
            <a:r>
              <a:rPr lang="en-GB" sz="2000" b="1" dirty="0" smtClean="0">
                <a:solidFill>
                  <a:srgbClr val="000066"/>
                </a:solidFill>
                <a:latin typeface="Joanna MT Std" pitchFamily="18" charset="0"/>
              </a:rPr>
              <a:t>A </a:t>
            </a:r>
            <a:r>
              <a:rPr lang="en-GB" sz="2000" b="1" dirty="0">
                <a:solidFill>
                  <a:srgbClr val="000066"/>
                </a:solidFill>
                <a:latin typeface="Joanna MT Std" pitchFamily="18" charset="0"/>
              </a:rPr>
              <a:t>Charter for </a:t>
            </a:r>
            <a:r>
              <a:rPr lang="en-GB" sz="2000" b="1" dirty="0" smtClean="0">
                <a:solidFill>
                  <a:srgbClr val="000066"/>
                </a:solidFill>
                <a:latin typeface="Joanna MT Std" pitchFamily="18" charset="0"/>
              </a:rPr>
              <a:t>Successful Tourism</a:t>
            </a:r>
            <a:endParaRPr lang="en-GB" sz="2000" dirty="0">
              <a:solidFill>
                <a:srgbClr val="000066"/>
              </a:solidFill>
              <a:latin typeface="Joanna MT Std" pitchFamily="18" charset="0"/>
            </a:endParaRPr>
          </a:p>
        </p:txBody>
      </p:sp>
      <p:pic>
        <p:nvPicPr>
          <p:cNvPr id="7" name="Picture 6" descr="EC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71604" y="357166"/>
            <a:ext cx="1264710" cy="1070578"/>
          </a:xfrm>
          <a:prstGeom prst="rect">
            <a:avLst/>
          </a:prstGeom>
        </p:spPr>
      </p:pic>
      <p:pic>
        <p:nvPicPr>
          <p:cNvPr id="8" name="Picture 7" descr="IRU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43240" y="571480"/>
            <a:ext cx="1428760" cy="612786"/>
          </a:xfrm>
          <a:prstGeom prst="rect">
            <a:avLst/>
          </a:prstGeom>
        </p:spPr>
      </p:pic>
      <p:pic>
        <p:nvPicPr>
          <p:cNvPr id="9" name="Picture 8" descr="ETOA Square logoJune2009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596" y="428604"/>
            <a:ext cx="926166" cy="9268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6263" y="1481138"/>
            <a:ext cx="7991475" cy="389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0858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4838" y="1538288"/>
            <a:ext cx="7934325" cy="378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9056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1963" y="681038"/>
            <a:ext cx="8220075" cy="549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96887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85863"/>
            <a:ext cx="8353425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96275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763" y="1604963"/>
            <a:ext cx="8372475" cy="364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43564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</Words>
  <Application>Microsoft Office PowerPoint</Application>
  <PresentationFormat>On-screen Show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adam</dc:creator>
  <cp:lastModifiedBy>Migration2</cp:lastModifiedBy>
  <cp:revision>3</cp:revision>
  <dcterms:created xsi:type="dcterms:W3CDTF">2010-05-10T09:49:30Z</dcterms:created>
  <dcterms:modified xsi:type="dcterms:W3CDTF">2016-06-01T11:28:07Z</dcterms:modified>
</cp:coreProperties>
</file>