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handoutMasterIdLst>
    <p:handoutMasterId r:id="rId15"/>
  </p:handoutMasterIdLst>
  <p:sldIdLst>
    <p:sldId id="346" r:id="rId2"/>
    <p:sldId id="318" r:id="rId3"/>
    <p:sldId id="353" r:id="rId4"/>
    <p:sldId id="345" r:id="rId5"/>
    <p:sldId id="338" r:id="rId6"/>
    <p:sldId id="347" r:id="rId7"/>
    <p:sldId id="348" r:id="rId8"/>
    <p:sldId id="349" r:id="rId9"/>
    <p:sldId id="350" r:id="rId10"/>
    <p:sldId id="351" r:id="rId11"/>
    <p:sldId id="352" r:id="rId12"/>
    <p:sldId id="283" r:id="rId13"/>
  </p:sldIdLst>
  <p:sldSz cx="9144000" cy="6858000" type="screen4x3"/>
  <p:notesSz cx="6718300" cy="9855200"/>
  <p:defaultTextStyle>
    <a:defPPr>
      <a:defRPr lang="en-US"/>
    </a:defPPr>
    <a:lvl1pPr algn="l" rtl="0" fontAlgn="base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64E20"/>
    <a:srgbClr val="F35023"/>
    <a:srgbClr val="01448D"/>
    <a:srgbClr val="0152AB"/>
    <a:srgbClr val="00AFFF"/>
    <a:srgbClr val="0087D7"/>
    <a:srgbClr val="005BAB"/>
    <a:srgbClr val="FD29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807" autoAdjust="0"/>
    <p:restoredTop sz="94728" autoAdjust="0"/>
  </p:normalViewPr>
  <p:slideViewPr>
    <p:cSldViewPr>
      <p:cViewPr varScale="1">
        <p:scale>
          <a:sx n="101" d="100"/>
          <a:sy n="101" d="100"/>
        </p:scale>
        <p:origin x="-1158" y="-84"/>
      </p:cViewPr>
      <p:guideLst>
        <p:guide orient="horz" pos="3378"/>
        <p:guide orient="horz" pos="4156"/>
        <p:guide orient="horz" pos="2289"/>
        <p:guide orient="horz" pos="2505"/>
        <p:guide orient="horz" pos="4110"/>
        <p:guide pos="2880"/>
        <p:guide pos="1020"/>
        <p:guide pos="385"/>
        <p:guide pos="5759"/>
        <p:guide pos="590"/>
        <p:guide pos="6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102"/>
      </p:cViewPr>
      <p:guideLst>
        <p:guide orient="horz" pos="3104"/>
        <p:guide pos="21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8" rIns="91975" bIns="45988" numCol="1" anchor="t" anchorCtr="0" compatLnSpc="1">
            <a:prstTxWarp prst="textNoShape">
              <a:avLst/>
            </a:prstTxWarp>
          </a:bodyPr>
          <a:lstStyle>
            <a:lvl1pPr defTabSz="919163">
              <a:lnSpc>
                <a:spcPct val="100000"/>
              </a:lnSpc>
              <a:defRPr sz="1200" b="0"/>
            </a:lvl1pPr>
          </a:lstStyle>
          <a:p>
            <a:endParaRPr lang="fr-F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8" rIns="91975" bIns="45988" numCol="1" anchor="t" anchorCtr="0" compatLnSpc="1">
            <a:prstTxWarp prst="textNoShape">
              <a:avLst/>
            </a:prstTxWarp>
          </a:bodyPr>
          <a:lstStyle>
            <a:lvl1pPr algn="r" defTabSz="919163">
              <a:lnSpc>
                <a:spcPct val="100000"/>
              </a:lnSpc>
              <a:defRPr sz="1200" b="0"/>
            </a:lvl1pPr>
          </a:lstStyle>
          <a:p>
            <a:fld id="{0C528163-8817-4D1E-864A-E6D987A22259}" type="datetimeFigureOut">
              <a:rPr lang="en-US"/>
              <a:pPr/>
              <a:t>6/1/2016</a:t>
            </a:fld>
            <a:endParaRPr lang="fr-FR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8" rIns="91975" bIns="45988" numCol="1" anchor="b" anchorCtr="0" compatLnSpc="1">
            <a:prstTxWarp prst="textNoShape">
              <a:avLst/>
            </a:prstTxWarp>
          </a:bodyPr>
          <a:lstStyle>
            <a:lvl1pPr defTabSz="919163">
              <a:lnSpc>
                <a:spcPct val="100000"/>
              </a:lnSpc>
              <a:defRPr sz="1200" b="0"/>
            </a:lvl1pPr>
          </a:lstStyle>
          <a:p>
            <a:r>
              <a:rPr lang="fr-FR"/>
              <a:t>TOWARDS A NEW CULTURE FOR URBAN MOBILITY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8" rIns="91975" bIns="45988" numCol="1" anchor="b" anchorCtr="0" compatLnSpc="1">
            <a:prstTxWarp prst="textNoShape">
              <a:avLst/>
            </a:prstTxWarp>
          </a:bodyPr>
          <a:lstStyle>
            <a:lvl1pPr algn="r" defTabSz="919163">
              <a:lnSpc>
                <a:spcPct val="100000"/>
              </a:lnSpc>
              <a:defRPr sz="1200" b="0"/>
            </a:lvl1pPr>
          </a:lstStyle>
          <a:p>
            <a:fld id="{90047ED3-FE23-4140-8767-D034985685E1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75" tIns="45988" rIns="91975" bIns="45988" numCol="1" anchor="t" anchorCtr="0" compatLnSpc="1">
            <a:prstTxWarp prst="textNoShape">
              <a:avLst/>
            </a:prstTxWarp>
          </a:bodyPr>
          <a:lstStyle>
            <a:lvl1pPr defTabSz="919163">
              <a:lnSpc>
                <a:spcPct val="100000"/>
              </a:lnSpc>
              <a:defRPr sz="1200" b="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05238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75" tIns="45988" rIns="91975" bIns="45988" numCol="1" anchor="t" anchorCtr="0" compatLnSpc="1">
            <a:prstTxWarp prst="textNoShape">
              <a:avLst/>
            </a:prstTxWarp>
          </a:bodyPr>
          <a:lstStyle>
            <a:lvl1pPr algn="r" defTabSz="919163">
              <a:lnSpc>
                <a:spcPct val="100000"/>
              </a:lnSpc>
              <a:defRPr sz="1200" b="0"/>
            </a:lvl1pPr>
          </a:lstStyle>
          <a:p>
            <a:fld id="{AC55E230-DF77-4A09-9F33-7E53853299AA}" type="datetimeFigureOut">
              <a:rPr lang="en-US"/>
              <a:pPr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3100" y="4681538"/>
            <a:ext cx="5372100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75" tIns="45988" rIns="91975" bIns="459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75" tIns="45988" rIns="91975" bIns="45988" numCol="1" anchor="b" anchorCtr="0" compatLnSpc="1">
            <a:prstTxWarp prst="textNoShape">
              <a:avLst/>
            </a:prstTxWarp>
          </a:bodyPr>
          <a:lstStyle>
            <a:lvl1pPr defTabSz="919163">
              <a:lnSpc>
                <a:spcPct val="100000"/>
              </a:lnSpc>
              <a:defRPr sz="1200" b="0"/>
            </a:lvl1pPr>
          </a:lstStyle>
          <a:p>
            <a:r>
              <a:rPr lang="fr-FR"/>
              <a:t>TOWARDS A NEW CULTURE FOR URBAN MOBILITY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05238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75" tIns="45988" rIns="91975" bIns="45988" numCol="1" anchor="b" anchorCtr="0" compatLnSpc="1">
            <a:prstTxWarp prst="textNoShape">
              <a:avLst/>
            </a:prstTxWarp>
          </a:bodyPr>
          <a:lstStyle>
            <a:lvl1pPr algn="r" defTabSz="919163">
              <a:lnSpc>
                <a:spcPct val="100000"/>
              </a:lnSpc>
              <a:defRPr sz="1200" b="0"/>
            </a:lvl1pPr>
          </a:lstStyle>
          <a:p>
            <a:fld id="{00DF7D05-AA4F-4B3E-8ACB-25C8C2AC793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fr-FR"/>
              <a:t>TOWARDS A NEW CULTURE FOR URBAN MOBILITY</a:t>
            </a:r>
          </a:p>
        </p:txBody>
      </p:sp>
      <p:sp>
        <p:nvSpPr>
          <p:cNvPr id="1894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fr-FR"/>
              <a:t>TOWARDS A NEW CULTURE FOR URBAN MOBILITY</a:t>
            </a:r>
          </a:p>
        </p:txBody>
      </p:sp>
      <p:sp>
        <p:nvSpPr>
          <p:cNvPr id="2304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fr-FR"/>
              <a:t>TOWARDS A NEW CULTURE FOR URBAN MOBILITY</a:t>
            </a:r>
          </a:p>
        </p:txBody>
      </p:sp>
      <p:sp>
        <p:nvSpPr>
          <p:cNvPr id="2119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ctrTitle"/>
          </p:nvPr>
        </p:nvSpPr>
        <p:spPr>
          <a:xfrm>
            <a:off x="3119438" y="3540125"/>
            <a:ext cx="5768975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3119438" y="5084763"/>
            <a:ext cx="5773737" cy="960437"/>
          </a:xfrm>
        </p:spPr>
        <p:txBody>
          <a:bodyPr/>
          <a:lstStyle>
            <a:lvl1pPr marL="0" indent="0">
              <a:lnSpc>
                <a:spcPct val="80000"/>
              </a:lnSpc>
              <a:buFont typeface="Trebuchet MS" pitchFamily="34" charset="0"/>
              <a:buNone/>
              <a:defRPr>
                <a:solidFill>
                  <a:srgbClr val="005BAB"/>
                </a:solidFill>
              </a:defRPr>
            </a:lvl1pPr>
          </a:lstStyle>
          <a:p>
            <a:r>
              <a:rPr lang="fr-FR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3075" y="771525"/>
            <a:ext cx="1997075" cy="5465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7088" y="771525"/>
            <a:ext cx="5843587" cy="5465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" name="Rectangle 102"/>
          <p:cNvSpPr>
            <a:spLocks noChangeAspect="1" noChangeArrowheads="1"/>
          </p:cNvSpPr>
          <p:nvPr userDrawn="1"/>
        </p:nvSpPr>
        <p:spPr bwMode="gray">
          <a:xfrm>
            <a:off x="0" y="0"/>
            <a:ext cx="9144000" cy="1052513"/>
          </a:xfrm>
          <a:prstGeom prst="rect">
            <a:avLst/>
          </a:prstGeom>
          <a:solidFill>
            <a:srgbClr val="005BA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CH"/>
          </a:p>
        </p:txBody>
      </p:sp>
      <p:grpSp>
        <p:nvGrpSpPr>
          <p:cNvPr id="31847" name="Group 103"/>
          <p:cNvGrpSpPr>
            <a:grpSpLocks noChangeAspect="1"/>
          </p:cNvGrpSpPr>
          <p:nvPr userDrawn="1"/>
        </p:nvGrpSpPr>
        <p:grpSpPr bwMode="auto">
          <a:xfrm>
            <a:off x="0" y="188913"/>
            <a:ext cx="9144000" cy="6669087"/>
            <a:chOff x="5921" y="59"/>
            <a:chExt cx="5766" cy="4206"/>
          </a:xfrm>
        </p:grpSpPr>
        <p:sp>
          <p:nvSpPr>
            <p:cNvPr id="31848" name="Freeform 104"/>
            <p:cNvSpPr>
              <a:spLocks noChangeAspect="1"/>
            </p:cNvSpPr>
            <p:nvPr userDrawn="1"/>
          </p:nvSpPr>
          <p:spPr bwMode="gray">
            <a:xfrm>
              <a:off x="9929" y="2477"/>
              <a:ext cx="1027" cy="1398"/>
            </a:xfrm>
            <a:custGeom>
              <a:avLst/>
              <a:gdLst/>
              <a:ahLst/>
              <a:cxnLst>
                <a:cxn ang="0">
                  <a:pos x="110" y="696"/>
                </a:cxn>
                <a:cxn ang="0">
                  <a:pos x="513" y="0"/>
                </a:cxn>
                <a:cxn ang="0">
                  <a:pos x="0" y="698"/>
                </a:cxn>
                <a:cxn ang="0">
                  <a:pos x="110" y="698"/>
                </a:cxn>
                <a:cxn ang="0">
                  <a:pos x="110" y="696"/>
                </a:cxn>
              </a:cxnLst>
              <a:rect l="0" t="0" r="r" b="b"/>
              <a:pathLst>
                <a:path w="513" h="698">
                  <a:moveTo>
                    <a:pt x="110" y="696"/>
                  </a:moveTo>
                  <a:cubicBezTo>
                    <a:pt x="110" y="398"/>
                    <a:pt x="272" y="138"/>
                    <a:pt x="513" y="0"/>
                  </a:cubicBezTo>
                  <a:cubicBezTo>
                    <a:pt x="242" y="130"/>
                    <a:pt x="44" y="389"/>
                    <a:pt x="0" y="698"/>
                  </a:cubicBezTo>
                  <a:cubicBezTo>
                    <a:pt x="110" y="698"/>
                    <a:pt x="110" y="698"/>
                    <a:pt x="110" y="698"/>
                  </a:cubicBezTo>
                  <a:cubicBezTo>
                    <a:pt x="110" y="697"/>
                    <a:pt x="110" y="696"/>
                    <a:pt x="110" y="696"/>
                  </a:cubicBezTo>
                  <a:close/>
                </a:path>
              </a:pathLst>
            </a:custGeom>
            <a:solidFill>
              <a:schemeClr val="bg1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CH"/>
            </a:p>
          </p:txBody>
        </p:sp>
        <p:sp>
          <p:nvSpPr>
            <p:cNvPr id="31849" name="Freeform 105"/>
            <p:cNvSpPr>
              <a:spLocks noChangeAspect="1"/>
            </p:cNvSpPr>
            <p:nvPr userDrawn="1"/>
          </p:nvSpPr>
          <p:spPr bwMode="gray">
            <a:xfrm>
              <a:off x="5921" y="59"/>
              <a:ext cx="5766" cy="4206"/>
            </a:xfrm>
            <a:custGeom>
              <a:avLst/>
              <a:gdLst/>
              <a:ahLst/>
              <a:cxnLst>
                <a:cxn ang="0">
                  <a:pos x="2515" y="1207"/>
                </a:cxn>
                <a:cxn ang="0">
                  <a:pos x="2880" y="1101"/>
                </a:cxn>
                <a:cxn ang="0">
                  <a:pos x="2880" y="117"/>
                </a:cxn>
                <a:cxn ang="0">
                  <a:pos x="376" y="0"/>
                </a:cxn>
                <a:cxn ang="0">
                  <a:pos x="0" y="258"/>
                </a:cxn>
                <a:cxn ang="0">
                  <a:pos x="0" y="978"/>
                </a:cxn>
                <a:cxn ang="0">
                  <a:pos x="0" y="2100"/>
                </a:cxn>
                <a:cxn ang="0">
                  <a:pos x="2880" y="2100"/>
                </a:cxn>
                <a:cxn ang="0">
                  <a:pos x="2880" y="1905"/>
                </a:cxn>
                <a:cxn ang="0">
                  <a:pos x="2002" y="1905"/>
                </a:cxn>
                <a:cxn ang="0">
                  <a:pos x="2515" y="1207"/>
                </a:cxn>
              </a:cxnLst>
              <a:rect l="0" t="0" r="r" b="b"/>
              <a:pathLst>
                <a:path w="2880" h="2100">
                  <a:moveTo>
                    <a:pt x="2515" y="1207"/>
                  </a:moveTo>
                  <a:cubicBezTo>
                    <a:pt x="2623" y="1144"/>
                    <a:pt x="2748" y="1106"/>
                    <a:pt x="2880" y="1101"/>
                  </a:cubicBezTo>
                  <a:cubicBezTo>
                    <a:pt x="2880" y="117"/>
                    <a:pt x="2880" y="117"/>
                    <a:pt x="2880" y="117"/>
                  </a:cubicBezTo>
                  <a:cubicBezTo>
                    <a:pt x="1470" y="211"/>
                    <a:pt x="796" y="0"/>
                    <a:pt x="376" y="0"/>
                  </a:cubicBezTo>
                  <a:cubicBezTo>
                    <a:pt x="65" y="0"/>
                    <a:pt x="8" y="169"/>
                    <a:pt x="0" y="258"/>
                  </a:cubicBezTo>
                  <a:cubicBezTo>
                    <a:pt x="0" y="258"/>
                    <a:pt x="0" y="258"/>
                    <a:pt x="0" y="978"/>
                  </a:cubicBezTo>
                  <a:cubicBezTo>
                    <a:pt x="0" y="2100"/>
                    <a:pt x="0" y="2100"/>
                    <a:pt x="0" y="2100"/>
                  </a:cubicBezTo>
                  <a:cubicBezTo>
                    <a:pt x="2880" y="2100"/>
                    <a:pt x="2880" y="2100"/>
                    <a:pt x="2880" y="2100"/>
                  </a:cubicBezTo>
                  <a:cubicBezTo>
                    <a:pt x="2880" y="1905"/>
                    <a:pt x="2880" y="1905"/>
                    <a:pt x="2880" y="1905"/>
                  </a:cubicBezTo>
                  <a:cubicBezTo>
                    <a:pt x="2002" y="1905"/>
                    <a:pt x="2002" y="1905"/>
                    <a:pt x="2002" y="1905"/>
                  </a:cubicBezTo>
                  <a:cubicBezTo>
                    <a:pt x="2046" y="1596"/>
                    <a:pt x="2244" y="1337"/>
                    <a:pt x="2515" y="120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CH"/>
            </a:p>
          </p:txBody>
        </p:sp>
      </p:grpSp>
      <p:grpSp>
        <p:nvGrpSpPr>
          <p:cNvPr id="31803" name="Group 59"/>
          <p:cNvGrpSpPr>
            <a:grpSpLocks/>
          </p:cNvGrpSpPr>
          <p:nvPr userDrawn="1"/>
        </p:nvGrpSpPr>
        <p:grpSpPr bwMode="auto">
          <a:xfrm>
            <a:off x="0" y="188913"/>
            <a:ext cx="9144000" cy="6669087"/>
            <a:chOff x="0" y="119"/>
            <a:chExt cx="5760" cy="4201"/>
          </a:xfrm>
        </p:grpSpPr>
        <p:grpSp>
          <p:nvGrpSpPr>
            <p:cNvPr id="31804" name="Group 152"/>
            <p:cNvGrpSpPr>
              <a:grpSpLocks/>
            </p:cNvGrpSpPr>
            <p:nvPr userDrawn="1"/>
          </p:nvGrpSpPr>
          <p:grpSpPr bwMode="auto">
            <a:xfrm>
              <a:off x="0" y="119"/>
              <a:ext cx="5760" cy="2722"/>
              <a:chOff x="-1" y="2536050"/>
              <a:chExt cx="9144001" cy="4321950"/>
            </a:xfrm>
          </p:grpSpPr>
          <p:sp>
            <p:nvSpPr>
              <p:cNvPr id="38" name="Freeform 5"/>
              <p:cNvSpPr>
                <a:spLocks noChangeAspect="1"/>
              </p:cNvSpPr>
              <p:nvPr userDrawn="1"/>
            </p:nvSpPr>
            <p:spPr bwMode="gray">
              <a:xfrm>
                <a:off x="-1" y="2536050"/>
                <a:ext cx="9144000" cy="3393280"/>
              </a:xfrm>
              <a:custGeom>
                <a:avLst/>
                <a:gdLst>
                  <a:gd name="T0" fmla="*/ 2381 w 2381"/>
                  <a:gd name="T1" fmla="*/ 882 h 882"/>
                  <a:gd name="T2" fmla="*/ 0 w 2381"/>
                  <a:gd name="T3" fmla="*/ 882 h 882"/>
                  <a:gd name="T4" fmla="*/ 0 w 2381"/>
                  <a:gd name="T5" fmla="*/ 213 h 882"/>
                  <a:gd name="T6" fmla="*/ 311 w 2381"/>
                  <a:gd name="T7" fmla="*/ 0 h 882"/>
                  <a:gd name="T8" fmla="*/ 2381 w 2381"/>
                  <a:gd name="T9" fmla="*/ 97 h 882"/>
                  <a:gd name="T10" fmla="*/ 2381 w 2381"/>
                  <a:gd name="T11" fmla="*/ 882 h 8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381"/>
                  <a:gd name="T19" fmla="*/ 0 h 882"/>
                  <a:gd name="T20" fmla="*/ 2381 w 2381"/>
                  <a:gd name="T21" fmla="*/ 882 h 8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381" h="882">
                    <a:moveTo>
                      <a:pt x="2381" y="882"/>
                    </a:moveTo>
                    <a:cubicBezTo>
                      <a:pt x="0" y="882"/>
                      <a:pt x="0" y="882"/>
                      <a:pt x="0" y="882"/>
                    </a:cubicBezTo>
                    <a:cubicBezTo>
                      <a:pt x="0" y="213"/>
                      <a:pt x="0" y="213"/>
                      <a:pt x="0" y="213"/>
                    </a:cubicBezTo>
                    <a:cubicBezTo>
                      <a:pt x="7" y="140"/>
                      <a:pt x="54" y="0"/>
                      <a:pt x="311" y="0"/>
                    </a:cubicBezTo>
                    <a:cubicBezTo>
                      <a:pt x="658" y="0"/>
                      <a:pt x="1215" y="174"/>
                      <a:pt x="2381" y="97"/>
                    </a:cubicBezTo>
                    <a:lnTo>
                      <a:pt x="2381" y="88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39" name="Rectangle 38"/>
              <p:cNvSpPr>
                <a:spLocks noChangeArrowheads="1"/>
              </p:cNvSpPr>
              <p:nvPr userDrawn="1"/>
            </p:nvSpPr>
            <p:spPr bwMode="gray">
              <a:xfrm>
                <a:off x="0" y="5643578"/>
                <a:ext cx="9144000" cy="1214422"/>
              </a:xfrm>
              <a:prstGeom prst="rect">
                <a:avLst/>
              </a:prstGeom>
              <a:solidFill>
                <a:schemeClr val="bg1"/>
              </a:soli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lnSpc>
                    <a:spcPct val="100000"/>
                  </a:lnSpc>
                </a:pPr>
                <a:endParaRPr lang="fr-FR" sz="1800" b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1807" name="Rectangle 63"/>
            <p:cNvSpPr>
              <a:spLocks noChangeArrowheads="1"/>
            </p:cNvSpPr>
            <p:nvPr userDrawn="1"/>
          </p:nvSpPr>
          <p:spPr bwMode="gray">
            <a:xfrm>
              <a:off x="0" y="2659"/>
              <a:ext cx="5760" cy="166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827088" y="1811338"/>
            <a:ext cx="7993062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" name="Rectangle 67"/>
          <p:cNvSpPr>
            <a:spLocks noChangeArrowheads="1"/>
          </p:cNvSpPr>
          <p:nvPr userDrawn="1"/>
        </p:nvSpPr>
        <p:spPr bwMode="gray">
          <a:xfrm>
            <a:off x="7929563" y="6389688"/>
            <a:ext cx="352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>
                <a:solidFill>
                  <a:srgbClr val="005BAB"/>
                </a:solidFill>
              </a:rPr>
              <a:t> </a:t>
            </a:r>
            <a:r>
              <a:rPr lang="en-US" sz="1200" b="0">
                <a:solidFill>
                  <a:srgbClr val="005BAB"/>
                </a:solidFill>
                <a:latin typeface="Trebuchet MS" pitchFamily="34" charset="0"/>
              </a:rPr>
              <a:t>| </a:t>
            </a:r>
            <a:endParaRPr lang="en-US" sz="1200" b="0">
              <a:solidFill>
                <a:srgbClr val="005BAB"/>
              </a:solidFill>
            </a:endParaRPr>
          </a:p>
        </p:txBody>
      </p:sp>
      <p:sp>
        <p:nvSpPr>
          <p:cNvPr id="31810" name="Slide Number Placeholder 4"/>
          <p:cNvSpPr txBox="1">
            <a:spLocks noGrp="1"/>
          </p:cNvSpPr>
          <p:nvPr userDrawn="1"/>
        </p:nvSpPr>
        <p:spPr bwMode="gray">
          <a:xfrm>
            <a:off x="8172450" y="6345238"/>
            <a:ext cx="5143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112903CE-DBD1-438A-898C-7E023DD6D619}" type="slidenum">
              <a:rPr lang="en-US" b="0">
                <a:solidFill>
                  <a:srgbClr val="005BAB"/>
                </a:solidFill>
              </a:rPr>
              <a:pPr algn="r">
                <a:lnSpc>
                  <a:spcPct val="100000"/>
                </a:lnSpc>
              </a:pPr>
              <a:t>‹#›</a:t>
            </a:fld>
            <a:endParaRPr lang="en-US" b="0">
              <a:solidFill>
                <a:srgbClr val="005BAB"/>
              </a:solidFill>
            </a:endParaRPr>
          </a:p>
        </p:txBody>
      </p:sp>
      <p:sp>
        <p:nvSpPr>
          <p:cNvPr id="31811" name="Footer Placeholder 6"/>
          <p:cNvSpPr txBox="1">
            <a:spLocks noGrp="1"/>
          </p:cNvSpPr>
          <p:nvPr userDrawn="1"/>
        </p:nvSpPr>
        <p:spPr bwMode="gray">
          <a:xfrm>
            <a:off x="1042988" y="6350000"/>
            <a:ext cx="70437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GB" b="0"/>
              <a:t>Franz Söldner –  Urban Mobility Action Plan – 6th European Bus and Coach Forum , Kortrijk, 16 October 2009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982663" y="771525"/>
            <a:ext cx="7837487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31910" name="Group 166"/>
          <p:cNvGrpSpPr>
            <a:grpSpLocks/>
          </p:cNvGrpSpPr>
          <p:nvPr userDrawn="1"/>
        </p:nvGrpSpPr>
        <p:grpSpPr bwMode="auto">
          <a:xfrm>
            <a:off x="390525" y="4953000"/>
            <a:ext cx="431800" cy="1644650"/>
            <a:chOff x="246" y="3120"/>
            <a:chExt cx="272" cy="1036"/>
          </a:xfrm>
        </p:grpSpPr>
        <p:grpSp>
          <p:nvGrpSpPr>
            <p:cNvPr id="31911" name="Group 109"/>
            <p:cNvGrpSpPr>
              <a:grpSpLocks noChangeAspect="1"/>
            </p:cNvGrpSpPr>
            <p:nvPr/>
          </p:nvGrpSpPr>
          <p:grpSpPr bwMode="auto">
            <a:xfrm>
              <a:off x="247" y="3965"/>
              <a:ext cx="271" cy="191"/>
              <a:chOff x="2786063" y="571500"/>
              <a:chExt cx="798512" cy="561975"/>
            </a:xfrm>
          </p:grpSpPr>
          <p:sp>
            <p:nvSpPr>
              <p:cNvPr id="72" name="Rectangle 56"/>
              <p:cNvSpPr>
                <a:spLocks noChangeAspect="1" noChangeArrowheads="1"/>
              </p:cNvSpPr>
              <p:nvPr userDrawn="1"/>
            </p:nvSpPr>
            <p:spPr bwMode="gray">
              <a:xfrm>
                <a:off x="2786063" y="571500"/>
                <a:ext cx="798512" cy="561975"/>
              </a:xfrm>
              <a:prstGeom prst="rect">
                <a:avLst/>
              </a:prstGeom>
              <a:solidFill>
                <a:srgbClr val="034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73" name="Line 57"/>
              <p:cNvSpPr>
                <a:spLocks noChangeAspect="1" noChangeShapeType="1"/>
              </p:cNvSpPr>
              <p:nvPr userDrawn="1"/>
            </p:nvSpPr>
            <p:spPr bwMode="gray">
              <a:xfrm>
                <a:off x="3178175" y="844550"/>
                <a:ext cx="1587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sp>
            <p:nvSpPr>
              <p:cNvPr id="74" name="Line 58"/>
              <p:cNvSpPr>
                <a:spLocks noChangeAspect="1" noChangeShapeType="1"/>
              </p:cNvSpPr>
              <p:nvPr userDrawn="1"/>
            </p:nvSpPr>
            <p:spPr bwMode="gray">
              <a:xfrm>
                <a:off x="3178175" y="844550"/>
                <a:ext cx="1587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sp>
            <p:nvSpPr>
              <p:cNvPr id="75" name="Freeform 59"/>
              <p:cNvSpPr>
                <a:spLocks noChangeAspect="1"/>
              </p:cNvSpPr>
              <p:nvPr userDrawn="1"/>
            </p:nvSpPr>
            <p:spPr bwMode="gray">
              <a:xfrm>
                <a:off x="3143250" y="609600"/>
                <a:ext cx="65087" cy="65088"/>
              </a:xfrm>
              <a:custGeom>
                <a:avLst/>
                <a:gdLst>
                  <a:gd name="T0" fmla="*/ 14 w 41"/>
                  <a:gd name="T1" fmla="*/ 14 h 41"/>
                  <a:gd name="T2" fmla="*/ 22 w 41"/>
                  <a:gd name="T3" fmla="*/ 0 h 41"/>
                  <a:gd name="T4" fmla="*/ 26 w 41"/>
                  <a:gd name="T5" fmla="*/ 14 h 41"/>
                  <a:gd name="T6" fmla="*/ 41 w 41"/>
                  <a:gd name="T7" fmla="*/ 14 h 41"/>
                  <a:gd name="T8" fmla="*/ 29 w 41"/>
                  <a:gd name="T9" fmla="*/ 24 h 41"/>
                  <a:gd name="T10" fmla="*/ 34 w 41"/>
                  <a:gd name="T11" fmla="*/ 41 h 41"/>
                  <a:gd name="T12" fmla="*/ 22 w 41"/>
                  <a:gd name="T13" fmla="*/ 31 h 41"/>
                  <a:gd name="T14" fmla="*/ 7 w 41"/>
                  <a:gd name="T15" fmla="*/ 41 h 41"/>
                  <a:gd name="T16" fmla="*/ 12 w 41"/>
                  <a:gd name="T17" fmla="*/ 24 h 41"/>
                  <a:gd name="T18" fmla="*/ 0 w 41"/>
                  <a:gd name="T19" fmla="*/ 14 h 41"/>
                  <a:gd name="T20" fmla="*/ 14 w 41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"/>
                  <a:gd name="T34" fmla="*/ 0 h 41"/>
                  <a:gd name="T35" fmla="*/ 41 w 41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" h="41">
                    <a:moveTo>
                      <a:pt x="14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1" y="14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4"/>
                    </a:lnTo>
                    <a:lnTo>
                      <a:pt x="14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76" name="Freeform 60"/>
              <p:cNvSpPr>
                <a:spLocks noChangeAspect="1"/>
              </p:cNvSpPr>
              <p:nvPr userDrawn="1"/>
            </p:nvSpPr>
            <p:spPr bwMode="gray">
              <a:xfrm>
                <a:off x="3143250" y="609600"/>
                <a:ext cx="65087" cy="65088"/>
              </a:xfrm>
              <a:custGeom>
                <a:avLst/>
                <a:gdLst>
                  <a:gd name="T0" fmla="*/ 14 w 41"/>
                  <a:gd name="T1" fmla="*/ 14 h 41"/>
                  <a:gd name="T2" fmla="*/ 22 w 41"/>
                  <a:gd name="T3" fmla="*/ 0 h 41"/>
                  <a:gd name="T4" fmla="*/ 26 w 41"/>
                  <a:gd name="T5" fmla="*/ 14 h 41"/>
                  <a:gd name="T6" fmla="*/ 41 w 41"/>
                  <a:gd name="T7" fmla="*/ 14 h 41"/>
                  <a:gd name="T8" fmla="*/ 29 w 41"/>
                  <a:gd name="T9" fmla="*/ 24 h 41"/>
                  <a:gd name="T10" fmla="*/ 34 w 41"/>
                  <a:gd name="T11" fmla="*/ 41 h 41"/>
                  <a:gd name="T12" fmla="*/ 22 w 41"/>
                  <a:gd name="T13" fmla="*/ 31 h 41"/>
                  <a:gd name="T14" fmla="*/ 7 w 41"/>
                  <a:gd name="T15" fmla="*/ 41 h 41"/>
                  <a:gd name="T16" fmla="*/ 12 w 41"/>
                  <a:gd name="T17" fmla="*/ 24 h 41"/>
                  <a:gd name="T18" fmla="*/ 0 w 41"/>
                  <a:gd name="T19" fmla="*/ 14 h 41"/>
                  <a:gd name="T20" fmla="*/ 14 w 41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"/>
                  <a:gd name="T34" fmla="*/ 0 h 41"/>
                  <a:gd name="T35" fmla="*/ 41 w 41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" h="41">
                    <a:moveTo>
                      <a:pt x="14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1" y="14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4"/>
                    </a:lnTo>
                    <a:lnTo>
                      <a:pt x="14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77" name="Freeform 61"/>
              <p:cNvSpPr>
                <a:spLocks noChangeAspect="1"/>
              </p:cNvSpPr>
              <p:nvPr userDrawn="1"/>
            </p:nvSpPr>
            <p:spPr bwMode="gray">
              <a:xfrm>
                <a:off x="3036888" y="6365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2 w 43"/>
                  <a:gd name="T3" fmla="*/ 0 h 40"/>
                  <a:gd name="T4" fmla="*/ 26 w 43"/>
                  <a:gd name="T5" fmla="*/ 14 h 40"/>
                  <a:gd name="T6" fmla="*/ 43 w 43"/>
                  <a:gd name="T7" fmla="*/ 14 h 40"/>
                  <a:gd name="T8" fmla="*/ 31 w 43"/>
                  <a:gd name="T9" fmla="*/ 26 h 40"/>
                  <a:gd name="T10" fmla="*/ 36 w 43"/>
                  <a:gd name="T11" fmla="*/ 40 h 40"/>
                  <a:gd name="T12" fmla="*/ 22 w 43"/>
                  <a:gd name="T13" fmla="*/ 31 h 40"/>
                  <a:gd name="T14" fmla="*/ 10 w 43"/>
                  <a:gd name="T15" fmla="*/ 40 h 40"/>
                  <a:gd name="T16" fmla="*/ 14 w 43"/>
                  <a:gd name="T17" fmla="*/ 26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31" y="26"/>
                    </a:lnTo>
                    <a:lnTo>
                      <a:pt x="36" y="40"/>
                    </a:lnTo>
                    <a:lnTo>
                      <a:pt x="22" y="31"/>
                    </a:lnTo>
                    <a:lnTo>
                      <a:pt x="10" y="40"/>
                    </a:lnTo>
                    <a:lnTo>
                      <a:pt x="14" y="26"/>
                    </a:lnTo>
                    <a:lnTo>
                      <a:pt x="0" y="14"/>
                    </a:lnTo>
                    <a:lnTo>
                      <a:pt x="17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78" name="Freeform 62"/>
              <p:cNvSpPr>
                <a:spLocks noChangeAspect="1"/>
              </p:cNvSpPr>
              <p:nvPr userDrawn="1"/>
            </p:nvSpPr>
            <p:spPr bwMode="gray">
              <a:xfrm>
                <a:off x="3036888" y="6365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2 w 43"/>
                  <a:gd name="T3" fmla="*/ 0 h 40"/>
                  <a:gd name="T4" fmla="*/ 26 w 43"/>
                  <a:gd name="T5" fmla="*/ 14 h 40"/>
                  <a:gd name="T6" fmla="*/ 43 w 43"/>
                  <a:gd name="T7" fmla="*/ 14 h 40"/>
                  <a:gd name="T8" fmla="*/ 31 w 43"/>
                  <a:gd name="T9" fmla="*/ 26 h 40"/>
                  <a:gd name="T10" fmla="*/ 36 w 43"/>
                  <a:gd name="T11" fmla="*/ 40 h 40"/>
                  <a:gd name="T12" fmla="*/ 22 w 43"/>
                  <a:gd name="T13" fmla="*/ 31 h 40"/>
                  <a:gd name="T14" fmla="*/ 10 w 43"/>
                  <a:gd name="T15" fmla="*/ 40 h 40"/>
                  <a:gd name="T16" fmla="*/ 14 w 43"/>
                  <a:gd name="T17" fmla="*/ 26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31" y="26"/>
                    </a:lnTo>
                    <a:lnTo>
                      <a:pt x="36" y="40"/>
                    </a:lnTo>
                    <a:lnTo>
                      <a:pt x="22" y="31"/>
                    </a:lnTo>
                    <a:lnTo>
                      <a:pt x="10" y="40"/>
                    </a:lnTo>
                    <a:lnTo>
                      <a:pt x="14" y="26"/>
                    </a:lnTo>
                    <a:lnTo>
                      <a:pt x="0" y="14"/>
                    </a:lnTo>
                    <a:lnTo>
                      <a:pt x="17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79" name="Freeform 63"/>
              <p:cNvSpPr>
                <a:spLocks noChangeAspect="1"/>
              </p:cNvSpPr>
              <p:nvPr userDrawn="1"/>
            </p:nvSpPr>
            <p:spPr bwMode="gray">
              <a:xfrm>
                <a:off x="3040063" y="985838"/>
                <a:ext cx="69850" cy="65088"/>
              </a:xfrm>
              <a:custGeom>
                <a:avLst/>
                <a:gdLst>
                  <a:gd name="T0" fmla="*/ 17 w 44"/>
                  <a:gd name="T1" fmla="*/ 17 h 41"/>
                  <a:gd name="T2" fmla="*/ 22 w 44"/>
                  <a:gd name="T3" fmla="*/ 0 h 41"/>
                  <a:gd name="T4" fmla="*/ 27 w 44"/>
                  <a:gd name="T5" fmla="*/ 17 h 41"/>
                  <a:gd name="T6" fmla="*/ 44 w 44"/>
                  <a:gd name="T7" fmla="*/ 17 h 41"/>
                  <a:gd name="T8" fmla="*/ 29 w 44"/>
                  <a:gd name="T9" fmla="*/ 26 h 41"/>
                  <a:gd name="T10" fmla="*/ 34 w 44"/>
                  <a:gd name="T11" fmla="*/ 41 h 41"/>
                  <a:gd name="T12" fmla="*/ 22 w 44"/>
                  <a:gd name="T13" fmla="*/ 31 h 41"/>
                  <a:gd name="T14" fmla="*/ 8 w 44"/>
                  <a:gd name="T15" fmla="*/ 41 h 41"/>
                  <a:gd name="T16" fmla="*/ 12 w 44"/>
                  <a:gd name="T17" fmla="*/ 26 h 41"/>
                  <a:gd name="T18" fmla="*/ 0 w 44"/>
                  <a:gd name="T19" fmla="*/ 17 h 41"/>
                  <a:gd name="T20" fmla="*/ 17 w 44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4"/>
                  <a:gd name="T34" fmla="*/ 0 h 41"/>
                  <a:gd name="T35" fmla="*/ 44 w 44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4" h="41">
                    <a:moveTo>
                      <a:pt x="17" y="17"/>
                    </a:moveTo>
                    <a:lnTo>
                      <a:pt x="22" y="0"/>
                    </a:lnTo>
                    <a:lnTo>
                      <a:pt x="27" y="17"/>
                    </a:lnTo>
                    <a:lnTo>
                      <a:pt x="44" y="17"/>
                    </a:lnTo>
                    <a:lnTo>
                      <a:pt x="29" y="26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8" y="41"/>
                    </a:lnTo>
                    <a:lnTo>
                      <a:pt x="12" y="26"/>
                    </a:lnTo>
                    <a:lnTo>
                      <a:pt x="0" y="17"/>
                    </a:lnTo>
                    <a:lnTo>
                      <a:pt x="17" y="17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0" name="Freeform 64"/>
              <p:cNvSpPr>
                <a:spLocks noChangeAspect="1"/>
              </p:cNvSpPr>
              <p:nvPr userDrawn="1"/>
            </p:nvSpPr>
            <p:spPr bwMode="gray">
              <a:xfrm>
                <a:off x="3040063" y="985838"/>
                <a:ext cx="69850" cy="65088"/>
              </a:xfrm>
              <a:custGeom>
                <a:avLst/>
                <a:gdLst>
                  <a:gd name="T0" fmla="*/ 17 w 44"/>
                  <a:gd name="T1" fmla="*/ 17 h 41"/>
                  <a:gd name="T2" fmla="*/ 22 w 44"/>
                  <a:gd name="T3" fmla="*/ 0 h 41"/>
                  <a:gd name="T4" fmla="*/ 27 w 44"/>
                  <a:gd name="T5" fmla="*/ 17 h 41"/>
                  <a:gd name="T6" fmla="*/ 44 w 44"/>
                  <a:gd name="T7" fmla="*/ 17 h 41"/>
                  <a:gd name="T8" fmla="*/ 29 w 44"/>
                  <a:gd name="T9" fmla="*/ 26 h 41"/>
                  <a:gd name="T10" fmla="*/ 34 w 44"/>
                  <a:gd name="T11" fmla="*/ 41 h 41"/>
                  <a:gd name="T12" fmla="*/ 22 w 44"/>
                  <a:gd name="T13" fmla="*/ 31 h 41"/>
                  <a:gd name="T14" fmla="*/ 8 w 44"/>
                  <a:gd name="T15" fmla="*/ 41 h 41"/>
                  <a:gd name="T16" fmla="*/ 12 w 44"/>
                  <a:gd name="T17" fmla="*/ 26 h 41"/>
                  <a:gd name="T18" fmla="*/ 0 w 44"/>
                  <a:gd name="T19" fmla="*/ 17 h 41"/>
                  <a:gd name="T20" fmla="*/ 17 w 44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4"/>
                  <a:gd name="T34" fmla="*/ 0 h 41"/>
                  <a:gd name="T35" fmla="*/ 44 w 44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4" h="41">
                    <a:moveTo>
                      <a:pt x="17" y="17"/>
                    </a:moveTo>
                    <a:lnTo>
                      <a:pt x="22" y="0"/>
                    </a:lnTo>
                    <a:lnTo>
                      <a:pt x="27" y="17"/>
                    </a:lnTo>
                    <a:lnTo>
                      <a:pt x="44" y="17"/>
                    </a:lnTo>
                    <a:lnTo>
                      <a:pt x="29" y="26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8" y="41"/>
                    </a:lnTo>
                    <a:lnTo>
                      <a:pt x="12" y="26"/>
                    </a:lnTo>
                    <a:lnTo>
                      <a:pt x="0" y="17"/>
                    </a:lnTo>
                    <a:lnTo>
                      <a:pt x="17" y="17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1" name="Freeform 65"/>
              <p:cNvSpPr>
                <a:spLocks noChangeAspect="1"/>
              </p:cNvSpPr>
              <p:nvPr userDrawn="1"/>
            </p:nvSpPr>
            <p:spPr bwMode="gray">
              <a:xfrm>
                <a:off x="3143250" y="1016000"/>
                <a:ext cx="65087" cy="65088"/>
              </a:xfrm>
              <a:custGeom>
                <a:avLst/>
                <a:gdLst>
                  <a:gd name="T0" fmla="*/ 14 w 41"/>
                  <a:gd name="T1" fmla="*/ 14 h 41"/>
                  <a:gd name="T2" fmla="*/ 22 w 41"/>
                  <a:gd name="T3" fmla="*/ 0 h 41"/>
                  <a:gd name="T4" fmla="*/ 26 w 41"/>
                  <a:gd name="T5" fmla="*/ 14 h 41"/>
                  <a:gd name="T6" fmla="*/ 41 w 41"/>
                  <a:gd name="T7" fmla="*/ 14 h 41"/>
                  <a:gd name="T8" fmla="*/ 29 w 41"/>
                  <a:gd name="T9" fmla="*/ 24 h 41"/>
                  <a:gd name="T10" fmla="*/ 34 w 41"/>
                  <a:gd name="T11" fmla="*/ 41 h 41"/>
                  <a:gd name="T12" fmla="*/ 22 w 41"/>
                  <a:gd name="T13" fmla="*/ 31 h 41"/>
                  <a:gd name="T14" fmla="*/ 7 w 41"/>
                  <a:gd name="T15" fmla="*/ 41 h 41"/>
                  <a:gd name="T16" fmla="*/ 12 w 41"/>
                  <a:gd name="T17" fmla="*/ 24 h 41"/>
                  <a:gd name="T18" fmla="*/ 0 w 41"/>
                  <a:gd name="T19" fmla="*/ 14 h 41"/>
                  <a:gd name="T20" fmla="*/ 14 w 41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"/>
                  <a:gd name="T34" fmla="*/ 0 h 41"/>
                  <a:gd name="T35" fmla="*/ 41 w 41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" h="41">
                    <a:moveTo>
                      <a:pt x="14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1" y="14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4"/>
                    </a:lnTo>
                    <a:lnTo>
                      <a:pt x="14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2" name="Freeform 66"/>
              <p:cNvSpPr>
                <a:spLocks noChangeAspect="1"/>
              </p:cNvSpPr>
              <p:nvPr userDrawn="1"/>
            </p:nvSpPr>
            <p:spPr bwMode="gray">
              <a:xfrm>
                <a:off x="3143250" y="1016000"/>
                <a:ext cx="65087" cy="65088"/>
              </a:xfrm>
              <a:custGeom>
                <a:avLst/>
                <a:gdLst>
                  <a:gd name="T0" fmla="*/ 14 w 41"/>
                  <a:gd name="T1" fmla="*/ 14 h 41"/>
                  <a:gd name="T2" fmla="*/ 22 w 41"/>
                  <a:gd name="T3" fmla="*/ 0 h 41"/>
                  <a:gd name="T4" fmla="*/ 26 w 41"/>
                  <a:gd name="T5" fmla="*/ 14 h 41"/>
                  <a:gd name="T6" fmla="*/ 41 w 41"/>
                  <a:gd name="T7" fmla="*/ 14 h 41"/>
                  <a:gd name="T8" fmla="*/ 29 w 41"/>
                  <a:gd name="T9" fmla="*/ 24 h 41"/>
                  <a:gd name="T10" fmla="*/ 34 w 41"/>
                  <a:gd name="T11" fmla="*/ 41 h 41"/>
                  <a:gd name="T12" fmla="*/ 22 w 41"/>
                  <a:gd name="T13" fmla="*/ 31 h 41"/>
                  <a:gd name="T14" fmla="*/ 7 w 41"/>
                  <a:gd name="T15" fmla="*/ 41 h 41"/>
                  <a:gd name="T16" fmla="*/ 12 w 41"/>
                  <a:gd name="T17" fmla="*/ 24 h 41"/>
                  <a:gd name="T18" fmla="*/ 0 w 41"/>
                  <a:gd name="T19" fmla="*/ 14 h 41"/>
                  <a:gd name="T20" fmla="*/ 14 w 41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"/>
                  <a:gd name="T34" fmla="*/ 0 h 41"/>
                  <a:gd name="T35" fmla="*/ 41 w 41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" h="41">
                    <a:moveTo>
                      <a:pt x="14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1" y="14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4"/>
                    </a:lnTo>
                    <a:lnTo>
                      <a:pt x="14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3" name="Freeform 67"/>
              <p:cNvSpPr>
                <a:spLocks noChangeAspect="1"/>
              </p:cNvSpPr>
              <p:nvPr userDrawn="1"/>
            </p:nvSpPr>
            <p:spPr bwMode="gray">
              <a:xfrm>
                <a:off x="2965450" y="912813"/>
                <a:ext cx="68262" cy="65088"/>
              </a:xfrm>
              <a:custGeom>
                <a:avLst/>
                <a:gdLst>
                  <a:gd name="T0" fmla="*/ 16 w 43"/>
                  <a:gd name="T1" fmla="*/ 17 h 41"/>
                  <a:gd name="T2" fmla="*/ 21 w 43"/>
                  <a:gd name="T3" fmla="*/ 0 h 41"/>
                  <a:gd name="T4" fmla="*/ 26 w 43"/>
                  <a:gd name="T5" fmla="*/ 17 h 41"/>
                  <a:gd name="T6" fmla="*/ 43 w 43"/>
                  <a:gd name="T7" fmla="*/ 17 h 41"/>
                  <a:gd name="T8" fmla="*/ 31 w 43"/>
                  <a:gd name="T9" fmla="*/ 27 h 41"/>
                  <a:gd name="T10" fmla="*/ 35 w 43"/>
                  <a:gd name="T11" fmla="*/ 41 h 41"/>
                  <a:gd name="T12" fmla="*/ 21 w 43"/>
                  <a:gd name="T13" fmla="*/ 32 h 41"/>
                  <a:gd name="T14" fmla="*/ 9 w 43"/>
                  <a:gd name="T15" fmla="*/ 41 h 41"/>
                  <a:gd name="T16" fmla="*/ 14 w 43"/>
                  <a:gd name="T17" fmla="*/ 27 h 41"/>
                  <a:gd name="T18" fmla="*/ 0 w 43"/>
                  <a:gd name="T19" fmla="*/ 17 h 41"/>
                  <a:gd name="T20" fmla="*/ 16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6" y="17"/>
                    </a:moveTo>
                    <a:lnTo>
                      <a:pt x="21" y="0"/>
                    </a:lnTo>
                    <a:lnTo>
                      <a:pt x="26" y="17"/>
                    </a:lnTo>
                    <a:lnTo>
                      <a:pt x="43" y="17"/>
                    </a:lnTo>
                    <a:lnTo>
                      <a:pt x="31" y="27"/>
                    </a:lnTo>
                    <a:lnTo>
                      <a:pt x="35" y="41"/>
                    </a:lnTo>
                    <a:lnTo>
                      <a:pt x="21" y="32"/>
                    </a:lnTo>
                    <a:lnTo>
                      <a:pt x="9" y="41"/>
                    </a:lnTo>
                    <a:lnTo>
                      <a:pt x="14" y="27"/>
                    </a:lnTo>
                    <a:lnTo>
                      <a:pt x="0" y="17"/>
                    </a:lnTo>
                    <a:lnTo>
                      <a:pt x="16" y="17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4" name="Freeform 68"/>
              <p:cNvSpPr>
                <a:spLocks noChangeAspect="1"/>
              </p:cNvSpPr>
              <p:nvPr userDrawn="1"/>
            </p:nvSpPr>
            <p:spPr bwMode="gray">
              <a:xfrm>
                <a:off x="2965450" y="912813"/>
                <a:ext cx="68262" cy="65088"/>
              </a:xfrm>
              <a:custGeom>
                <a:avLst/>
                <a:gdLst>
                  <a:gd name="T0" fmla="*/ 16 w 43"/>
                  <a:gd name="T1" fmla="*/ 17 h 41"/>
                  <a:gd name="T2" fmla="*/ 21 w 43"/>
                  <a:gd name="T3" fmla="*/ 0 h 41"/>
                  <a:gd name="T4" fmla="*/ 26 w 43"/>
                  <a:gd name="T5" fmla="*/ 17 h 41"/>
                  <a:gd name="T6" fmla="*/ 43 w 43"/>
                  <a:gd name="T7" fmla="*/ 17 h 41"/>
                  <a:gd name="T8" fmla="*/ 31 w 43"/>
                  <a:gd name="T9" fmla="*/ 27 h 41"/>
                  <a:gd name="T10" fmla="*/ 35 w 43"/>
                  <a:gd name="T11" fmla="*/ 41 h 41"/>
                  <a:gd name="T12" fmla="*/ 21 w 43"/>
                  <a:gd name="T13" fmla="*/ 32 h 41"/>
                  <a:gd name="T14" fmla="*/ 9 w 43"/>
                  <a:gd name="T15" fmla="*/ 41 h 41"/>
                  <a:gd name="T16" fmla="*/ 14 w 43"/>
                  <a:gd name="T17" fmla="*/ 27 h 41"/>
                  <a:gd name="T18" fmla="*/ 0 w 43"/>
                  <a:gd name="T19" fmla="*/ 17 h 41"/>
                  <a:gd name="T20" fmla="*/ 16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6" y="17"/>
                    </a:moveTo>
                    <a:lnTo>
                      <a:pt x="21" y="0"/>
                    </a:lnTo>
                    <a:lnTo>
                      <a:pt x="26" y="17"/>
                    </a:lnTo>
                    <a:lnTo>
                      <a:pt x="43" y="17"/>
                    </a:lnTo>
                    <a:lnTo>
                      <a:pt x="31" y="27"/>
                    </a:lnTo>
                    <a:lnTo>
                      <a:pt x="35" y="41"/>
                    </a:lnTo>
                    <a:lnTo>
                      <a:pt x="21" y="32"/>
                    </a:lnTo>
                    <a:lnTo>
                      <a:pt x="9" y="41"/>
                    </a:lnTo>
                    <a:lnTo>
                      <a:pt x="14" y="27"/>
                    </a:lnTo>
                    <a:lnTo>
                      <a:pt x="0" y="17"/>
                    </a:lnTo>
                    <a:lnTo>
                      <a:pt x="16" y="17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5" name="Freeform 69"/>
              <p:cNvSpPr>
                <a:spLocks noChangeAspect="1"/>
              </p:cNvSpPr>
              <p:nvPr userDrawn="1"/>
            </p:nvSpPr>
            <p:spPr bwMode="gray">
              <a:xfrm>
                <a:off x="2938463" y="811213"/>
                <a:ext cx="68262" cy="65088"/>
              </a:xfrm>
              <a:custGeom>
                <a:avLst/>
                <a:gdLst>
                  <a:gd name="T0" fmla="*/ 17 w 43"/>
                  <a:gd name="T1" fmla="*/ 14 h 41"/>
                  <a:gd name="T2" fmla="*/ 21 w 43"/>
                  <a:gd name="T3" fmla="*/ 0 h 41"/>
                  <a:gd name="T4" fmla="*/ 26 w 43"/>
                  <a:gd name="T5" fmla="*/ 14 h 41"/>
                  <a:gd name="T6" fmla="*/ 43 w 43"/>
                  <a:gd name="T7" fmla="*/ 14 h 41"/>
                  <a:gd name="T8" fmla="*/ 29 w 43"/>
                  <a:gd name="T9" fmla="*/ 24 h 41"/>
                  <a:gd name="T10" fmla="*/ 36 w 43"/>
                  <a:gd name="T11" fmla="*/ 41 h 41"/>
                  <a:gd name="T12" fmla="*/ 21 w 43"/>
                  <a:gd name="T13" fmla="*/ 31 h 41"/>
                  <a:gd name="T14" fmla="*/ 9 w 43"/>
                  <a:gd name="T15" fmla="*/ 41 h 41"/>
                  <a:gd name="T16" fmla="*/ 14 w 43"/>
                  <a:gd name="T17" fmla="*/ 24 h 41"/>
                  <a:gd name="T18" fmla="*/ 0 w 43"/>
                  <a:gd name="T19" fmla="*/ 14 h 41"/>
                  <a:gd name="T20" fmla="*/ 17 w 43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4"/>
                    </a:moveTo>
                    <a:lnTo>
                      <a:pt x="21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29" y="24"/>
                    </a:lnTo>
                    <a:lnTo>
                      <a:pt x="36" y="41"/>
                    </a:lnTo>
                    <a:lnTo>
                      <a:pt x="21" y="31"/>
                    </a:lnTo>
                    <a:lnTo>
                      <a:pt x="9" y="41"/>
                    </a:lnTo>
                    <a:lnTo>
                      <a:pt x="14" y="24"/>
                    </a:lnTo>
                    <a:lnTo>
                      <a:pt x="0" y="14"/>
                    </a:lnTo>
                    <a:lnTo>
                      <a:pt x="17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6" name="Freeform 70"/>
              <p:cNvSpPr>
                <a:spLocks noChangeAspect="1"/>
              </p:cNvSpPr>
              <p:nvPr userDrawn="1"/>
            </p:nvSpPr>
            <p:spPr bwMode="gray">
              <a:xfrm>
                <a:off x="2938463" y="811213"/>
                <a:ext cx="68262" cy="65088"/>
              </a:xfrm>
              <a:custGeom>
                <a:avLst/>
                <a:gdLst>
                  <a:gd name="T0" fmla="*/ 17 w 43"/>
                  <a:gd name="T1" fmla="*/ 14 h 41"/>
                  <a:gd name="T2" fmla="*/ 21 w 43"/>
                  <a:gd name="T3" fmla="*/ 0 h 41"/>
                  <a:gd name="T4" fmla="*/ 26 w 43"/>
                  <a:gd name="T5" fmla="*/ 14 h 41"/>
                  <a:gd name="T6" fmla="*/ 43 w 43"/>
                  <a:gd name="T7" fmla="*/ 14 h 41"/>
                  <a:gd name="T8" fmla="*/ 29 w 43"/>
                  <a:gd name="T9" fmla="*/ 24 h 41"/>
                  <a:gd name="T10" fmla="*/ 36 w 43"/>
                  <a:gd name="T11" fmla="*/ 41 h 41"/>
                  <a:gd name="T12" fmla="*/ 21 w 43"/>
                  <a:gd name="T13" fmla="*/ 31 h 41"/>
                  <a:gd name="T14" fmla="*/ 9 w 43"/>
                  <a:gd name="T15" fmla="*/ 41 h 41"/>
                  <a:gd name="T16" fmla="*/ 14 w 43"/>
                  <a:gd name="T17" fmla="*/ 24 h 41"/>
                  <a:gd name="T18" fmla="*/ 0 w 43"/>
                  <a:gd name="T19" fmla="*/ 14 h 41"/>
                  <a:gd name="T20" fmla="*/ 17 w 43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4"/>
                    </a:moveTo>
                    <a:lnTo>
                      <a:pt x="21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29" y="24"/>
                    </a:lnTo>
                    <a:lnTo>
                      <a:pt x="36" y="41"/>
                    </a:lnTo>
                    <a:lnTo>
                      <a:pt x="21" y="31"/>
                    </a:lnTo>
                    <a:lnTo>
                      <a:pt x="9" y="41"/>
                    </a:lnTo>
                    <a:lnTo>
                      <a:pt x="14" y="24"/>
                    </a:lnTo>
                    <a:lnTo>
                      <a:pt x="0" y="14"/>
                    </a:lnTo>
                    <a:lnTo>
                      <a:pt x="17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7" name="Freeform 71"/>
              <p:cNvSpPr>
                <a:spLocks noChangeAspect="1"/>
              </p:cNvSpPr>
              <p:nvPr userDrawn="1"/>
            </p:nvSpPr>
            <p:spPr bwMode="gray">
              <a:xfrm>
                <a:off x="2965450" y="708025"/>
                <a:ext cx="68262" cy="65088"/>
              </a:xfrm>
              <a:custGeom>
                <a:avLst/>
                <a:gdLst>
                  <a:gd name="T0" fmla="*/ 16 w 43"/>
                  <a:gd name="T1" fmla="*/ 17 h 41"/>
                  <a:gd name="T2" fmla="*/ 21 w 43"/>
                  <a:gd name="T3" fmla="*/ 0 h 41"/>
                  <a:gd name="T4" fmla="*/ 28 w 43"/>
                  <a:gd name="T5" fmla="*/ 17 h 41"/>
                  <a:gd name="T6" fmla="*/ 43 w 43"/>
                  <a:gd name="T7" fmla="*/ 17 h 41"/>
                  <a:gd name="T8" fmla="*/ 31 w 43"/>
                  <a:gd name="T9" fmla="*/ 27 h 41"/>
                  <a:gd name="T10" fmla="*/ 35 w 43"/>
                  <a:gd name="T11" fmla="*/ 41 h 41"/>
                  <a:gd name="T12" fmla="*/ 21 w 43"/>
                  <a:gd name="T13" fmla="*/ 31 h 41"/>
                  <a:gd name="T14" fmla="*/ 9 w 43"/>
                  <a:gd name="T15" fmla="*/ 41 h 41"/>
                  <a:gd name="T16" fmla="*/ 14 w 43"/>
                  <a:gd name="T17" fmla="*/ 27 h 41"/>
                  <a:gd name="T18" fmla="*/ 0 w 43"/>
                  <a:gd name="T19" fmla="*/ 17 h 41"/>
                  <a:gd name="T20" fmla="*/ 16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6" y="17"/>
                    </a:moveTo>
                    <a:lnTo>
                      <a:pt x="21" y="0"/>
                    </a:lnTo>
                    <a:lnTo>
                      <a:pt x="28" y="17"/>
                    </a:lnTo>
                    <a:lnTo>
                      <a:pt x="43" y="17"/>
                    </a:lnTo>
                    <a:lnTo>
                      <a:pt x="31" y="27"/>
                    </a:lnTo>
                    <a:lnTo>
                      <a:pt x="35" y="41"/>
                    </a:lnTo>
                    <a:lnTo>
                      <a:pt x="21" y="31"/>
                    </a:lnTo>
                    <a:lnTo>
                      <a:pt x="9" y="41"/>
                    </a:lnTo>
                    <a:lnTo>
                      <a:pt x="14" y="27"/>
                    </a:lnTo>
                    <a:lnTo>
                      <a:pt x="0" y="17"/>
                    </a:lnTo>
                    <a:lnTo>
                      <a:pt x="16" y="17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8" name="Freeform 72"/>
              <p:cNvSpPr>
                <a:spLocks noChangeAspect="1"/>
              </p:cNvSpPr>
              <p:nvPr userDrawn="1"/>
            </p:nvSpPr>
            <p:spPr bwMode="gray">
              <a:xfrm>
                <a:off x="2965450" y="708025"/>
                <a:ext cx="68262" cy="65088"/>
              </a:xfrm>
              <a:custGeom>
                <a:avLst/>
                <a:gdLst>
                  <a:gd name="T0" fmla="*/ 16 w 43"/>
                  <a:gd name="T1" fmla="*/ 17 h 41"/>
                  <a:gd name="T2" fmla="*/ 21 w 43"/>
                  <a:gd name="T3" fmla="*/ 0 h 41"/>
                  <a:gd name="T4" fmla="*/ 28 w 43"/>
                  <a:gd name="T5" fmla="*/ 17 h 41"/>
                  <a:gd name="T6" fmla="*/ 43 w 43"/>
                  <a:gd name="T7" fmla="*/ 17 h 41"/>
                  <a:gd name="T8" fmla="*/ 31 w 43"/>
                  <a:gd name="T9" fmla="*/ 27 h 41"/>
                  <a:gd name="T10" fmla="*/ 35 w 43"/>
                  <a:gd name="T11" fmla="*/ 41 h 41"/>
                  <a:gd name="T12" fmla="*/ 21 w 43"/>
                  <a:gd name="T13" fmla="*/ 31 h 41"/>
                  <a:gd name="T14" fmla="*/ 9 w 43"/>
                  <a:gd name="T15" fmla="*/ 41 h 41"/>
                  <a:gd name="T16" fmla="*/ 14 w 43"/>
                  <a:gd name="T17" fmla="*/ 27 h 41"/>
                  <a:gd name="T18" fmla="*/ 0 w 43"/>
                  <a:gd name="T19" fmla="*/ 17 h 41"/>
                  <a:gd name="T20" fmla="*/ 16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6" y="17"/>
                    </a:moveTo>
                    <a:lnTo>
                      <a:pt x="21" y="0"/>
                    </a:lnTo>
                    <a:lnTo>
                      <a:pt x="28" y="17"/>
                    </a:lnTo>
                    <a:lnTo>
                      <a:pt x="43" y="17"/>
                    </a:lnTo>
                    <a:lnTo>
                      <a:pt x="31" y="27"/>
                    </a:lnTo>
                    <a:lnTo>
                      <a:pt x="35" y="41"/>
                    </a:lnTo>
                    <a:lnTo>
                      <a:pt x="21" y="31"/>
                    </a:lnTo>
                    <a:lnTo>
                      <a:pt x="9" y="41"/>
                    </a:lnTo>
                    <a:lnTo>
                      <a:pt x="14" y="27"/>
                    </a:lnTo>
                    <a:lnTo>
                      <a:pt x="0" y="17"/>
                    </a:lnTo>
                    <a:lnTo>
                      <a:pt x="16" y="17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9" name="Freeform 73"/>
              <p:cNvSpPr>
                <a:spLocks noChangeAspect="1"/>
              </p:cNvSpPr>
              <p:nvPr userDrawn="1"/>
            </p:nvSpPr>
            <p:spPr bwMode="gray">
              <a:xfrm>
                <a:off x="3246438" y="6365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1 w 43"/>
                  <a:gd name="T3" fmla="*/ 0 h 40"/>
                  <a:gd name="T4" fmla="*/ 26 w 43"/>
                  <a:gd name="T5" fmla="*/ 14 h 40"/>
                  <a:gd name="T6" fmla="*/ 43 w 43"/>
                  <a:gd name="T7" fmla="*/ 14 h 40"/>
                  <a:gd name="T8" fmla="*/ 28 w 43"/>
                  <a:gd name="T9" fmla="*/ 26 h 40"/>
                  <a:gd name="T10" fmla="*/ 33 w 43"/>
                  <a:gd name="T11" fmla="*/ 40 h 40"/>
                  <a:gd name="T12" fmla="*/ 21 w 43"/>
                  <a:gd name="T13" fmla="*/ 31 h 40"/>
                  <a:gd name="T14" fmla="*/ 7 w 43"/>
                  <a:gd name="T15" fmla="*/ 40 h 40"/>
                  <a:gd name="T16" fmla="*/ 12 w 43"/>
                  <a:gd name="T17" fmla="*/ 26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1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28" y="26"/>
                    </a:lnTo>
                    <a:lnTo>
                      <a:pt x="33" y="40"/>
                    </a:lnTo>
                    <a:lnTo>
                      <a:pt x="21" y="31"/>
                    </a:lnTo>
                    <a:lnTo>
                      <a:pt x="7" y="40"/>
                    </a:lnTo>
                    <a:lnTo>
                      <a:pt x="12" y="26"/>
                    </a:lnTo>
                    <a:lnTo>
                      <a:pt x="0" y="14"/>
                    </a:lnTo>
                    <a:lnTo>
                      <a:pt x="17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0" name="Freeform 74"/>
              <p:cNvSpPr>
                <a:spLocks noChangeAspect="1"/>
              </p:cNvSpPr>
              <p:nvPr userDrawn="1"/>
            </p:nvSpPr>
            <p:spPr bwMode="gray">
              <a:xfrm>
                <a:off x="3246438" y="6365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1 w 43"/>
                  <a:gd name="T3" fmla="*/ 0 h 40"/>
                  <a:gd name="T4" fmla="*/ 26 w 43"/>
                  <a:gd name="T5" fmla="*/ 14 h 40"/>
                  <a:gd name="T6" fmla="*/ 43 w 43"/>
                  <a:gd name="T7" fmla="*/ 14 h 40"/>
                  <a:gd name="T8" fmla="*/ 28 w 43"/>
                  <a:gd name="T9" fmla="*/ 26 h 40"/>
                  <a:gd name="T10" fmla="*/ 33 w 43"/>
                  <a:gd name="T11" fmla="*/ 40 h 40"/>
                  <a:gd name="T12" fmla="*/ 21 w 43"/>
                  <a:gd name="T13" fmla="*/ 31 h 40"/>
                  <a:gd name="T14" fmla="*/ 7 w 43"/>
                  <a:gd name="T15" fmla="*/ 40 h 40"/>
                  <a:gd name="T16" fmla="*/ 12 w 43"/>
                  <a:gd name="T17" fmla="*/ 26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1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28" y="26"/>
                    </a:lnTo>
                    <a:lnTo>
                      <a:pt x="33" y="40"/>
                    </a:lnTo>
                    <a:lnTo>
                      <a:pt x="21" y="31"/>
                    </a:lnTo>
                    <a:lnTo>
                      <a:pt x="7" y="40"/>
                    </a:lnTo>
                    <a:lnTo>
                      <a:pt x="12" y="26"/>
                    </a:lnTo>
                    <a:lnTo>
                      <a:pt x="0" y="14"/>
                    </a:lnTo>
                    <a:lnTo>
                      <a:pt x="17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1" name="Freeform 75"/>
              <p:cNvSpPr>
                <a:spLocks noChangeAspect="1"/>
              </p:cNvSpPr>
              <p:nvPr userDrawn="1"/>
            </p:nvSpPr>
            <p:spPr bwMode="gray">
              <a:xfrm>
                <a:off x="3317875" y="7127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2 w 43"/>
                  <a:gd name="T3" fmla="*/ 0 h 40"/>
                  <a:gd name="T4" fmla="*/ 27 w 43"/>
                  <a:gd name="T5" fmla="*/ 14 h 40"/>
                  <a:gd name="T6" fmla="*/ 43 w 43"/>
                  <a:gd name="T7" fmla="*/ 14 h 40"/>
                  <a:gd name="T8" fmla="*/ 31 w 43"/>
                  <a:gd name="T9" fmla="*/ 24 h 40"/>
                  <a:gd name="T10" fmla="*/ 36 w 43"/>
                  <a:gd name="T11" fmla="*/ 40 h 40"/>
                  <a:gd name="T12" fmla="*/ 22 w 43"/>
                  <a:gd name="T13" fmla="*/ 31 h 40"/>
                  <a:gd name="T14" fmla="*/ 10 w 43"/>
                  <a:gd name="T15" fmla="*/ 40 h 40"/>
                  <a:gd name="T16" fmla="*/ 15 w 43"/>
                  <a:gd name="T17" fmla="*/ 24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2" y="0"/>
                    </a:lnTo>
                    <a:lnTo>
                      <a:pt x="27" y="14"/>
                    </a:lnTo>
                    <a:lnTo>
                      <a:pt x="43" y="14"/>
                    </a:lnTo>
                    <a:lnTo>
                      <a:pt x="31" y="24"/>
                    </a:lnTo>
                    <a:lnTo>
                      <a:pt x="36" y="40"/>
                    </a:lnTo>
                    <a:lnTo>
                      <a:pt x="22" y="31"/>
                    </a:lnTo>
                    <a:lnTo>
                      <a:pt x="10" y="40"/>
                    </a:lnTo>
                    <a:lnTo>
                      <a:pt x="15" y="24"/>
                    </a:lnTo>
                    <a:lnTo>
                      <a:pt x="0" y="14"/>
                    </a:lnTo>
                    <a:lnTo>
                      <a:pt x="17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2" name="Freeform 76"/>
              <p:cNvSpPr>
                <a:spLocks noChangeAspect="1"/>
              </p:cNvSpPr>
              <p:nvPr userDrawn="1"/>
            </p:nvSpPr>
            <p:spPr bwMode="gray">
              <a:xfrm>
                <a:off x="3317875" y="7127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2 w 43"/>
                  <a:gd name="T3" fmla="*/ 0 h 40"/>
                  <a:gd name="T4" fmla="*/ 27 w 43"/>
                  <a:gd name="T5" fmla="*/ 14 h 40"/>
                  <a:gd name="T6" fmla="*/ 43 w 43"/>
                  <a:gd name="T7" fmla="*/ 14 h 40"/>
                  <a:gd name="T8" fmla="*/ 31 w 43"/>
                  <a:gd name="T9" fmla="*/ 24 h 40"/>
                  <a:gd name="T10" fmla="*/ 36 w 43"/>
                  <a:gd name="T11" fmla="*/ 40 h 40"/>
                  <a:gd name="T12" fmla="*/ 22 w 43"/>
                  <a:gd name="T13" fmla="*/ 31 h 40"/>
                  <a:gd name="T14" fmla="*/ 10 w 43"/>
                  <a:gd name="T15" fmla="*/ 40 h 40"/>
                  <a:gd name="T16" fmla="*/ 15 w 43"/>
                  <a:gd name="T17" fmla="*/ 24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2" y="0"/>
                    </a:lnTo>
                    <a:lnTo>
                      <a:pt x="27" y="14"/>
                    </a:lnTo>
                    <a:lnTo>
                      <a:pt x="43" y="14"/>
                    </a:lnTo>
                    <a:lnTo>
                      <a:pt x="31" y="24"/>
                    </a:lnTo>
                    <a:lnTo>
                      <a:pt x="36" y="40"/>
                    </a:lnTo>
                    <a:lnTo>
                      <a:pt x="22" y="31"/>
                    </a:lnTo>
                    <a:lnTo>
                      <a:pt x="10" y="40"/>
                    </a:lnTo>
                    <a:lnTo>
                      <a:pt x="15" y="24"/>
                    </a:lnTo>
                    <a:lnTo>
                      <a:pt x="0" y="14"/>
                    </a:lnTo>
                    <a:lnTo>
                      <a:pt x="17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3" name="Freeform 77"/>
              <p:cNvSpPr>
                <a:spLocks noChangeAspect="1"/>
              </p:cNvSpPr>
              <p:nvPr userDrawn="1"/>
            </p:nvSpPr>
            <p:spPr bwMode="gray">
              <a:xfrm>
                <a:off x="3344863" y="814388"/>
                <a:ext cx="68262" cy="65088"/>
              </a:xfrm>
              <a:custGeom>
                <a:avLst/>
                <a:gdLst>
                  <a:gd name="T0" fmla="*/ 17 w 43"/>
                  <a:gd name="T1" fmla="*/ 15 h 41"/>
                  <a:gd name="T2" fmla="*/ 22 w 43"/>
                  <a:gd name="T3" fmla="*/ 0 h 41"/>
                  <a:gd name="T4" fmla="*/ 26 w 43"/>
                  <a:gd name="T5" fmla="*/ 15 h 41"/>
                  <a:gd name="T6" fmla="*/ 43 w 43"/>
                  <a:gd name="T7" fmla="*/ 15 h 41"/>
                  <a:gd name="T8" fmla="*/ 29 w 43"/>
                  <a:gd name="T9" fmla="*/ 24 h 41"/>
                  <a:gd name="T10" fmla="*/ 34 w 43"/>
                  <a:gd name="T11" fmla="*/ 41 h 41"/>
                  <a:gd name="T12" fmla="*/ 22 w 43"/>
                  <a:gd name="T13" fmla="*/ 31 h 41"/>
                  <a:gd name="T14" fmla="*/ 7 w 43"/>
                  <a:gd name="T15" fmla="*/ 41 h 41"/>
                  <a:gd name="T16" fmla="*/ 12 w 43"/>
                  <a:gd name="T17" fmla="*/ 24 h 41"/>
                  <a:gd name="T18" fmla="*/ 0 w 43"/>
                  <a:gd name="T19" fmla="*/ 15 h 41"/>
                  <a:gd name="T20" fmla="*/ 17 w 43"/>
                  <a:gd name="T21" fmla="*/ 1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5"/>
                    </a:moveTo>
                    <a:lnTo>
                      <a:pt x="22" y="0"/>
                    </a:lnTo>
                    <a:lnTo>
                      <a:pt x="26" y="15"/>
                    </a:lnTo>
                    <a:lnTo>
                      <a:pt x="43" y="15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5"/>
                    </a:lnTo>
                    <a:lnTo>
                      <a:pt x="17" y="15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4" name="Freeform 78"/>
              <p:cNvSpPr>
                <a:spLocks noChangeAspect="1"/>
              </p:cNvSpPr>
              <p:nvPr userDrawn="1"/>
            </p:nvSpPr>
            <p:spPr bwMode="gray">
              <a:xfrm>
                <a:off x="3344863" y="814388"/>
                <a:ext cx="68262" cy="65088"/>
              </a:xfrm>
              <a:custGeom>
                <a:avLst/>
                <a:gdLst>
                  <a:gd name="T0" fmla="*/ 17 w 43"/>
                  <a:gd name="T1" fmla="*/ 15 h 41"/>
                  <a:gd name="T2" fmla="*/ 22 w 43"/>
                  <a:gd name="T3" fmla="*/ 0 h 41"/>
                  <a:gd name="T4" fmla="*/ 26 w 43"/>
                  <a:gd name="T5" fmla="*/ 15 h 41"/>
                  <a:gd name="T6" fmla="*/ 43 w 43"/>
                  <a:gd name="T7" fmla="*/ 15 h 41"/>
                  <a:gd name="T8" fmla="*/ 29 w 43"/>
                  <a:gd name="T9" fmla="*/ 24 h 41"/>
                  <a:gd name="T10" fmla="*/ 34 w 43"/>
                  <a:gd name="T11" fmla="*/ 41 h 41"/>
                  <a:gd name="T12" fmla="*/ 22 w 43"/>
                  <a:gd name="T13" fmla="*/ 31 h 41"/>
                  <a:gd name="T14" fmla="*/ 7 w 43"/>
                  <a:gd name="T15" fmla="*/ 41 h 41"/>
                  <a:gd name="T16" fmla="*/ 12 w 43"/>
                  <a:gd name="T17" fmla="*/ 24 h 41"/>
                  <a:gd name="T18" fmla="*/ 0 w 43"/>
                  <a:gd name="T19" fmla="*/ 15 h 41"/>
                  <a:gd name="T20" fmla="*/ 17 w 43"/>
                  <a:gd name="T21" fmla="*/ 1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5"/>
                    </a:moveTo>
                    <a:lnTo>
                      <a:pt x="22" y="0"/>
                    </a:lnTo>
                    <a:lnTo>
                      <a:pt x="26" y="15"/>
                    </a:lnTo>
                    <a:lnTo>
                      <a:pt x="43" y="15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5"/>
                    </a:lnTo>
                    <a:lnTo>
                      <a:pt x="17" y="15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5" name="Freeform 79"/>
              <p:cNvSpPr>
                <a:spLocks noChangeAspect="1"/>
              </p:cNvSpPr>
              <p:nvPr userDrawn="1"/>
            </p:nvSpPr>
            <p:spPr bwMode="gray">
              <a:xfrm>
                <a:off x="3317875" y="912813"/>
                <a:ext cx="68262" cy="65088"/>
              </a:xfrm>
              <a:custGeom>
                <a:avLst/>
                <a:gdLst>
                  <a:gd name="T0" fmla="*/ 17 w 43"/>
                  <a:gd name="T1" fmla="*/ 17 h 41"/>
                  <a:gd name="T2" fmla="*/ 22 w 43"/>
                  <a:gd name="T3" fmla="*/ 0 h 41"/>
                  <a:gd name="T4" fmla="*/ 27 w 43"/>
                  <a:gd name="T5" fmla="*/ 17 h 41"/>
                  <a:gd name="T6" fmla="*/ 43 w 43"/>
                  <a:gd name="T7" fmla="*/ 17 h 41"/>
                  <a:gd name="T8" fmla="*/ 29 w 43"/>
                  <a:gd name="T9" fmla="*/ 27 h 41"/>
                  <a:gd name="T10" fmla="*/ 34 w 43"/>
                  <a:gd name="T11" fmla="*/ 41 h 41"/>
                  <a:gd name="T12" fmla="*/ 22 w 43"/>
                  <a:gd name="T13" fmla="*/ 32 h 41"/>
                  <a:gd name="T14" fmla="*/ 7 w 43"/>
                  <a:gd name="T15" fmla="*/ 41 h 41"/>
                  <a:gd name="T16" fmla="*/ 12 w 43"/>
                  <a:gd name="T17" fmla="*/ 27 h 41"/>
                  <a:gd name="T18" fmla="*/ 0 w 43"/>
                  <a:gd name="T19" fmla="*/ 17 h 41"/>
                  <a:gd name="T20" fmla="*/ 17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7"/>
                    </a:moveTo>
                    <a:lnTo>
                      <a:pt x="22" y="0"/>
                    </a:lnTo>
                    <a:lnTo>
                      <a:pt x="27" y="17"/>
                    </a:lnTo>
                    <a:lnTo>
                      <a:pt x="43" y="17"/>
                    </a:lnTo>
                    <a:lnTo>
                      <a:pt x="29" y="27"/>
                    </a:lnTo>
                    <a:lnTo>
                      <a:pt x="34" y="41"/>
                    </a:lnTo>
                    <a:lnTo>
                      <a:pt x="22" y="32"/>
                    </a:lnTo>
                    <a:lnTo>
                      <a:pt x="7" y="41"/>
                    </a:lnTo>
                    <a:lnTo>
                      <a:pt x="12" y="27"/>
                    </a:lnTo>
                    <a:lnTo>
                      <a:pt x="0" y="17"/>
                    </a:lnTo>
                    <a:lnTo>
                      <a:pt x="17" y="17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6" name="Freeform 80"/>
              <p:cNvSpPr>
                <a:spLocks noChangeAspect="1"/>
              </p:cNvSpPr>
              <p:nvPr userDrawn="1"/>
            </p:nvSpPr>
            <p:spPr bwMode="gray">
              <a:xfrm>
                <a:off x="3317875" y="912813"/>
                <a:ext cx="68262" cy="65088"/>
              </a:xfrm>
              <a:custGeom>
                <a:avLst/>
                <a:gdLst>
                  <a:gd name="T0" fmla="*/ 17 w 43"/>
                  <a:gd name="T1" fmla="*/ 17 h 41"/>
                  <a:gd name="T2" fmla="*/ 22 w 43"/>
                  <a:gd name="T3" fmla="*/ 0 h 41"/>
                  <a:gd name="T4" fmla="*/ 27 w 43"/>
                  <a:gd name="T5" fmla="*/ 17 h 41"/>
                  <a:gd name="T6" fmla="*/ 43 w 43"/>
                  <a:gd name="T7" fmla="*/ 17 h 41"/>
                  <a:gd name="T8" fmla="*/ 29 w 43"/>
                  <a:gd name="T9" fmla="*/ 27 h 41"/>
                  <a:gd name="T10" fmla="*/ 34 w 43"/>
                  <a:gd name="T11" fmla="*/ 41 h 41"/>
                  <a:gd name="T12" fmla="*/ 22 w 43"/>
                  <a:gd name="T13" fmla="*/ 32 h 41"/>
                  <a:gd name="T14" fmla="*/ 7 w 43"/>
                  <a:gd name="T15" fmla="*/ 41 h 41"/>
                  <a:gd name="T16" fmla="*/ 12 w 43"/>
                  <a:gd name="T17" fmla="*/ 27 h 41"/>
                  <a:gd name="T18" fmla="*/ 0 w 43"/>
                  <a:gd name="T19" fmla="*/ 17 h 41"/>
                  <a:gd name="T20" fmla="*/ 17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7"/>
                    </a:moveTo>
                    <a:lnTo>
                      <a:pt x="22" y="0"/>
                    </a:lnTo>
                    <a:lnTo>
                      <a:pt x="27" y="17"/>
                    </a:lnTo>
                    <a:lnTo>
                      <a:pt x="43" y="17"/>
                    </a:lnTo>
                    <a:lnTo>
                      <a:pt x="29" y="27"/>
                    </a:lnTo>
                    <a:lnTo>
                      <a:pt x="34" y="41"/>
                    </a:lnTo>
                    <a:lnTo>
                      <a:pt x="22" y="32"/>
                    </a:lnTo>
                    <a:lnTo>
                      <a:pt x="7" y="41"/>
                    </a:lnTo>
                    <a:lnTo>
                      <a:pt x="12" y="27"/>
                    </a:lnTo>
                    <a:lnTo>
                      <a:pt x="0" y="17"/>
                    </a:lnTo>
                    <a:lnTo>
                      <a:pt x="17" y="17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7" name="Freeform 81"/>
              <p:cNvSpPr>
                <a:spLocks noChangeAspect="1"/>
              </p:cNvSpPr>
              <p:nvPr userDrawn="1"/>
            </p:nvSpPr>
            <p:spPr bwMode="gray">
              <a:xfrm>
                <a:off x="3246438" y="989013"/>
                <a:ext cx="68262" cy="65088"/>
              </a:xfrm>
              <a:custGeom>
                <a:avLst/>
                <a:gdLst>
                  <a:gd name="T0" fmla="*/ 14 w 43"/>
                  <a:gd name="T1" fmla="*/ 15 h 41"/>
                  <a:gd name="T2" fmla="*/ 21 w 43"/>
                  <a:gd name="T3" fmla="*/ 0 h 41"/>
                  <a:gd name="T4" fmla="*/ 26 w 43"/>
                  <a:gd name="T5" fmla="*/ 15 h 41"/>
                  <a:gd name="T6" fmla="*/ 43 w 43"/>
                  <a:gd name="T7" fmla="*/ 15 h 41"/>
                  <a:gd name="T8" fmla="*/ 28 w 43"/>
                  <a:gd name="T9" fmla="*/ 24 h 41"/>
                  <a:gd name="T10" fmla="*/ 33 w 43"/>
                  <a:gd name="T11" fmla="*/ 41 h 41"/>
                  <a:gd name="T12" fmla="*/ 21 w 43"/>
                  <a:gd name="T13" fmla="*/ 31 h 41"/>
                  <a:gd name="T14" fmla="*/ 7 w 43"/>
                  <a:gd name="T15" fmla="*/ 41 h 41"/>
                  <a:gd name="T16" fmla="*/ 12 w 43"/>
                  <a:gd name="T17" fmla="*/ 24 h 41"/>
                  <a:gd name="T18" fmla="*/ 0 w 43"/>
                  <a:gd name="T19" fmla="*/ 15 h 41"/>
                  <a:gd name="T20" fmla="*/ 14 w 43"/>
                  <a:gd name="T21" fmla="*/ 1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4" y="15"/>
                    </a:moveTo>
                    <a:lnTo>
                      <a:pt x="21" y="0"/>
                    </a:lnTo>
                    <a:lnTo>
                      <a:pt x="26" y="15"/>
                    </a:lnTo>
                    <a:lnTo>
                      <a:pt x="43" y="15"/>
                    </a:lnTo>
                    <a:lnTo>
                      <a:pt x="28" y="24"/>
                    </a:lnTo>
                    <a:lnTo>
                      <a:pt x="33" y="41"/>
                    </a:lnTo>
                    <a:lnTo>
                      <a:pt x="21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5"/>
                    </a:lnTo>
                    <a:lnTo>
                      <a:pt x="14" y="15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8" name="Freeform 82"/>
              <p:cNvSpPr>
                <a:spLocks noChangeAspect="1"/>
              </p:cNvSpPr>
              <p:nvPr userDrawn="1"/>
            </p:nvSpPr>
            <p:spPr bwMode="gray">
              <a:xfrm>
                <a:off x="3246438" y="989013"/>
                <a:ext cx="68262" cy="65088"/>
              </a:xfrm>
              <a:custGeom>
                <a:avLst/>
                <a:gdLst>
                  <a:gd name="T0" fmla="*/ 14 w 43"/>
                  <a:gd name="T1" fmla="*/ 15 h 41"/>
                  <a:gd name="T2" fmla="*/ 21 w 43"/>
                  <a:gd name="T3" fmla="*/ 0 h 41"/>
                  <a:gd name="T4" fmla="*/ 26 w 43"/>
                  <a:gd name="T5" fmla="*/ 15 h 41"/>
                  <a:gd name="T6" fmla="*/ 43 w 43"/>
                  <a:gd name="T7" fmla="*/ 15 h 41"/>
                  <a:gd name="T8" fmla="*/ 28 w 43"/>
                  <a:gd name="T9" fmla="*/ 24 h 41"/>
                  <a:gd name="T10" fmla="*/ 33 w 43"/>
                  <a:gd name="T11" fmla="*/ 41 h 41"/>
                  <a:gd name="T12" fmla="*/ 21 w 43"/>
                  <a:gd name="T13" fmla="*/ 31 h 41"/>
                  <a:gd name="T14" fmla="*/ 7 w 43"/>
                  <a:gd name="T15" fmla="*/ 41 h 41"/>
                  <a:gd name="T16" fmla="*/ 12 w 43"/>
                  <a:gd name="T17" fmla="*/ 24 h 41"/>
                  <a:gd name="T18" fmla="*/ 0 w 43"/>
                  <a:gd name="T19" fmla="*/ 15 h 41"/>
                  <a:gd name="T20" fmla="*/ 14 w 43"/>
                  <a:gd name="T21" fmla="*/ 1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4" y="15"/>
                    </a:moveTo>
                    <a:lnTo>
                      <a:pt x="21" y="0"/>
                    </a:lnTo>
                    <a:lnTo>
                      <a:pt x="26" y="15"/>
                    </a:lnTo>
                    <a:lnTo>
                      <a:pt x="43" y="15"/>
                    </a:lnTo>
                    <a:lnTo>
                      <a:pt x="28" y="24"/>
                    </a:lnTo>
                    <a:lnTo>
                      <a:pt x="33" y="41"/>
                    </a:lnTo>
                    <a:lnTo>
                      <a:pt x="21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5"/>
                    </a:lnTo>
                    <a:lnTo>
                      <a:pt x="14" y="15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</p:grpSp>
        <p:pic>
          <p:nvPicPr>
            <p:cNvPr id="31939" name="Picture 195" descr="Logo_EN_rvb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gray">
            <a:xfrm>
              <a:off x="246" y="3120"/>
              <a:ext cx="272" cy="725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fontAlgn="base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98538" indent="-368300" algn="l" rtl="0" fontAlgn="base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</a:defRPr>
      </a:lvl2pPr>
      <a:lvl3pPr marL="1406525" indent="-228600" algn="l" rtl="0" fontAlgn="base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814513" indent="-228600" algn="l" rtl="0" fontAlgn="base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</a:defRPr>
      </a:lvl4pPr>
      <a:lvl5pPr marL="2222500" indent="-228600" algn="l" rtl="0" fontAlgn="base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5pPr>
      <a:lvl6pPr marL="2679700" indent="-228600" algn="l" rtl="0" fontAlgn="base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fontAlgn="base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fontAlgn="base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fontAlgn="base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transport/urban/index_en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861" name="Group 869"/>
          <p:cNvGrpSpPr>
            <a:grpSpLocks/>
          </p:cNvGrpSpPr>
          <p:nvPr/>
        </p:nvGrpSpPr>
        <p:grpSpPr bwMode="auto">
          <a:xfrm>
            <a:off x="179388" y="-315913"/>
            <a:ext cx="16271875" cy="3165476"/>
            <a:chOff x="113" y="257"/>
            <a:chExt cx="10250" cy="1994"/>
          </a:xfrm>
        </p:grpSpPr>
        <p:grpSp>
          <p:nvGrpSpPr>
            <p:cNvPr id="213093" name="Group 101"/>
            <p:cNvGrpSpPr>
              <a:grpSpLocks/>
            </p:cNvGrpSpPr>
            <p:nvPr/>
          </p:nvGrpSpPr>
          <p:grpSpPr bwMode="auto">
            <a:xfrm>
              <a:off x="163" y="355"/>
              <a:ext cx="3537" cy="1678"/>
              <a:chOff x="-151" y="648"/>
              <a:chExt cx="3757" cy="2329"/>
            </a:xfrm>
          </p:grpSpPr>
          <p:sp>
            <p:nvSpPr>
              <p:cNvPr id="213094" name="Freeform 102"/>
              <p:cNvSpPr>
                <a:spLocks noEditPoints="1"/>
              </p:cNvSpPr>
              <p:nvPr/>
            </p:nvSpPr>
            <p:spPr bwMode="gray">
              <a:xfrm rot="-128132">
                <a:off x="-151" y="648"/>
                <a:ext cx="3757" cy="2192"/>
              </a:xfrm>
              <a:custGeom>
                <a:avLst/>
                <a:gdLst/>
                <a:ahLst/>
                <a:cxnLst>
                  <a:cxn ang="0">
                    <a:pos x="58" y="1026"/>
                  </a:cxn>
                  <a:cxn ang="0">
                    <a:pos x="8" y="338"/>
                  </a:cxn>
                  <a:cxn ang="0">
                    <a:pos x="62" y="296"/>
                  </a:cxn>
                  <a:cxn ang="0">
                    <a:pos x="102" y="309"/>
                  </a:cxn>
                  <a:cxn ang="0">
                    <a:pos x="153" y="316"/>
                  </a:cxn>
                  <a:cxn ang="0">
                    <a:pos x="216" y="287"/>
                  </a:cxn>
                  <a:cxn ang="0">
                    <a:pos x="242" y="272"/>
                  </a:cxn>
                  <a:cxn ang="0">
                    <a:pos x="298" y="295"/>
                  </a:cxn>
                  <a:cxn ang="0">
                    <a:pos x="324" y="302"/>
                  </a:cxn>
                  <a:cxn ang="0">
                    <a:pos x="352" y="286"/>
                  </a:cxn>
                  <a:cxn ang="0">
                    <a:pos x="390" y="282"/>
                  </a:cxn>
                  <a:cxn ang="0">
                    <a:pos x="395" y="286"/>
                  </a:cxn>
                  <a:cxn ang="0">
                    <a:pos x="438" y="268"/>
                  </a:cxn>
                  <a:cxn ang="0">
                    <a:pos x="450" y="261"/>
                  </a:cxn>
                  <a:cxn ang="0">
                    <a:pos x="466" y="220"/>
                  </a:cxn>
                  <a:cxn ang="0">
                    <a:pos x="506" y="232"/>
                  </a:cxn>
                  <a:cxn ang="0">
                    <a:pos x="520" y="222"/>
                  </a:cxn>
                  <a:cxn ang="0">
                    <a:pos x="573" y="218"/>
                  </a:cxn>
                  <a:cxn ang="0">
                    <a:pos x="572" y="199"/>
                  </a:cxn>
                  <a:cxn ang="0">
                    <a:pos x="674" y="179"/>
                  </a:cxn>
                  <a:cxn ang="0">
                    <a:pos x="679" y="187"/>
                  </a:cxn>
                  <a:cxn ang="0">
                    <a:pos x="696" y="163"/>
                  </a:cxn>
                  <a:cxn ang="0">
                    <a:pos x="702" y="124"/>
                  </a:cxn>
                  <a:cxn ang="0">
                    <a:pos x="726" y="116"/>
                  </a:cxn>
                  <a:cxn ang="0">
                    <a:pos x="810" y="16"/>
                  </a:cxn>
                  <a:cxn ang="0">
                    <a:pos x="839" y="7"/>
                  </a:cxn>
                  <a:cxn ang="0">
                    <a:pos x="909" y="45"/>
                  </a:cxn>
                  <a:cxn ang="0">
                    <a:pos x="936" y="83"/>
                  </a:cxn>
                  <a:cxn ang="0">
                    <a:pos x="939" y="87"/>
                  </a:cxn>
                  <a:cxn ang="0">
                    <a:pos x="996" y="113"/>
                  </a:cxn>
                  <a:cxn ang="0">
                    <a:pos x="1003" y="118"/>
                  </a:cxn>
                  <a:cxn ang="0">
                    <a:pos x="1052" y="138"/>
                  </a:cxn>
                  <a:cxn ang="0">
                    <a:pos x="1064" y="146"/>
                  </a:cxn>
                  <a:cxn ang="0">
                    <a:pos x="1121" y="134"/>
                  </a:cxn>
                  <a:cxn ang="0">
                    <a:pos x="1145" y="156"/>
                  </a:cxn>
                  <a:cxn ang="0">
                    <a:pos x="1227" y="221"/>
                  </a:cxn>
                  <a:cxn ang="0">
                    <a:pos x="1326" y="305"/>
                  </a:cxn>
                  <a:cxn ang="0">
                    <a:pos x="1345" y="333"/>
                  </a:cxn>
                  <a:cxn ang="0">
                    <a:pos x="1334" y="405"/>
                  </a:cxn>
                  <a:cxn ang="0">
                    <a:pos x="1331" y="427"/>
                  </a:cxn>
                  <a:cxn ang="0">
                    <a:pos x="1341" y="468"/>
                  </a:cxn>
                  <a:cxn ang="0">
                    <a:pos x="1354" y="477"/>
                  </a:cxn>
                  <a:cxn ang="0">
                    <a:pos x="1402" y="495"/>
                  </a:cxn>
                  <a:cxn ang="0">
                    <a:pos x="1408" y="504"/>
                  </a:cxn>
                  <a:cxn ang="0">
                    <a:pos x="1420" y="516"/>
                  </a:cxn>
                  <a:cxn ang="0">
                    <a:pos x="1485" y="509"/>
                  </a:cxn>
                  <a:cxn ang="0">
                    <a:pos x="1536" y="526"/>
                  </a:cxn>
                  <a:cxn ang="0">
                    <a:pos x="1556" y="525"/>
                  </a:cxn>
                  <a:cxn ang="0">
                    <a:pos x="1590" y="534"/>
                  </a:cxn>
                  <a:cxn ang="0">
                    <a:pos x="1606" y="530"/>
                  </a:cxn>
                  <a:cxn ang="0">
                    <a:pos x="1692" y="519"/>
                  </a:cxn>
                  <a:cxn ang="0">
                    <a:pos x="1704" y="528"/>
                  </a:cxn>
                  <a:cxn ang="0">
                    <a:pos x="1729" y="531"/>
                  </a:cxn>
                  <a:cxn ang="0">
                    <a:pos x="1747" y="542"/>
                  </a:cxn>
                  <a:cxn ang="0">
                    <a:pos x="1841" y="550"/>
                  </a:cxn>
                  <a:cxn ang="0">
                    <a:pos x="1898" y="589"/>
                  </a:cxn>
                  <a:cxn ang="0">
                    <a:pos x="1909" y="590"/>
                  </a:cxn>
                  <a:cxn ang="0">
                    <a:pos x="1446" y="551"/>
                  </a:cxn>
                  <a:cxn ang="0">
                    <a:pos x="1445" y="549"/>
                  </a:cxn>
                  <a:cxn ang="0">
                    <a:pos x="1446" y="551"/>
                  </a:cxn>
                  <a:cxn ang="0">
                    <a:pos x="1421" y="526"/>
                  </a:cxn>
                  <a:cxn ang="0">
                    <a:pos x="1422" y="529"/>
                  </a:cxn>
                </a:cxnLst>
                <a:rect l="0" t="0" r="r" b="b"/>
                <a:pathLst>
                  <a:path w="1912" h="1115">
                    <a:moveTo>
                      <a:pt x="1912" y="1115"/>
                    </a:moveTo>
                    <a:cubicBezTo>
                      <a:pt x="1842" y="1114"/>
                      <a:pt x="1842" y="1114"/>
                      <a:pt x="1842" y="1114"/>
                    </a:cubicBezTo>
                    <a:cubicBezTo>
                      <a:pt x="1246" y="1104"/>
                      <a:pt x="639" y="1035"/>
                      <a:pt x="58" y="1026"/>
                    </a:cubicBezTo>
                    <a:cubicBezTo>
                      <a:pt x="0" y="1026"/>
                      <a:pt x="0" y="1026"/>
                      <a:pt x="0" y="1026"/>
                    </a:cubicBezTo>
                    <a:cubicBezTo>
                      <a:pt x="0" y="339"/>
                      <a:pt x="0" y="339"/>
                      <a:pt x="0" y="339"/>
                    </a:cubicBezTo>
                    <a:cubicBezTo>
                      <a:pt x="8" y="338"/>
                      <a:pt x="8" y="338"/>
                      <a:pt x="8" y="338"/>
                    </a:cubicBezTo>
                    <a:cubicBezTo>
                      <a:pt x="10" y="339"/>
                      <a:pt x="10" y="339"/>
                      <a:pt x="10" y="339"/>
                    </a:cubicBezTo>
                    <a:cubicBezTo>
                      <a:pt x="11" y="335"/>
                      <a:pt x="11" y="335"/>
                      <a:pt x="11" y="335"/>
                    </a:cubicBezTo>
                    <a:cubicBezTo>
                      <a:pt x="14" y="312"/>
                      <a:pt x="36" y="295"/>
                      <a:pt x="62" y="296"/>
                    </a:cubicBezTo>
                    <a:cubicBezTo>
                      <a:pt x="76" y="296"/>
                      <a:pt x="89" y="302"/>
                      <a:pt x="98" y="310"/>
                    </a:cubicBezTo>
                    <a:cubicBezTo>
                      <a:pt x="98" y="311"/>
                      <a:pt x="98" y="311"/>
                      <a:pt x="98" y="311"/>
                    </a:cubicBezTo>
                    <a:cubicBezTo>
                      <a:pt x="102" y="309"/>
                      <a:pt x="102" y="309"/>
                      <a:pt x="102" y="309"/>
                    </a:cubicBezTo>
                    <a:cubicBezTo>
                      <a:pt x="107" y="307"/>
                      <a:pt x="112" y="305"/>
                      <a:pt x="118" y="304"/>
                    </a:cubicBezTo>
                    <a:cubicBezTo>
                      <a:pt x="129" y="303"/>
                      <a:pt x="140" y="306"/>
                      <a:pt x="149" y="312"/>
                    </a:cubicBezTo>
                    <a:cubicBezTo>
                      <a:pt x="153" y="316"/>
                      <a:pt x="153" y="316"/>
                      <a:pt x="153" y="316"/>
                    </a:cubicBezTo>
                    <a:cubicBezTo>
                      <a:pt x="153" y="316"/>
                      <a:pt x="153" y="316"/>
                      <a:pt x="153" y="316"/>
                    </a:cubicBezTo>
                    <a:cubicBezTo>
                      <a:pt x="158" y="301"/>
                      <a:pt x="172" y="289"/>
                      <a:pt x="189" y="285"/>
                    </a:cubicBezTo>
                    <a:cubicBezTo>
                      <a:pt x="199" y="283"/>
                      <a:pt x="208" y="284"/>
                      <a:pt x="216" y="287"/>
                    </a:cubicBezTo>
                    <a:cubicBezTo>
                      <a:pt x="217" y="287"/>
                      <a:pt x="217" y="287"/>
                      <a:pt x="217" y="287"/>
                    </a:cubicBezTo>
                    <a:cubicBezTo>
                      <a:pt x="218" y="286"/>
                      <a:pt x="218" y="286"/>
                      <a:pt x="218" y="286"/>
                    </a:cubicBezTo>
                    <a:cubicBezTo>
                      <a:pt x="224" y="280"/>
                      <a:pt x="232" y="275"/>
                      <a:pt x="242" y="272"/>
                    </a:cubicBezTo>
                    <a:cubicBezTo>
                      <a:pt x="264" y="266"/>
                      <a:pt x="286" y="275"/>
                      <a:pt x="295" y="293"/>
                    </a:cubicBezTo>
                    <a:cubicBezTo>
                      <a:pt x="297" y="295"/>
                      <a:pt x="297" y="295"/>
                      <a:pt x="297" y="295"/>
                    </a:cubicBezTo>
                    <a:cubicBezTo>
                      <a:pt x="298" y="295"/>
                      <a:pt x="298" y="295"/>
                      <a:pt x="298" y="295"/>
                    </a:cubicBezTo>
                    <a:cubicBezTo>
                      <a:pt x="307" y="292"/>
                      <a:pt x="316" y="294"/>
                      <a:pt x="322" y="300"/>
                    </a:cubicBezTo>
                    <a:cubicBezTo>
                      <a:pt x="323" y="302"/>
                      <a:pt x="323" y="302"/>
                      <a:pt x="323" y="302"/>
                    </a:cubicBezTo>
                    <a:cubicBezTo>
                      <a:pt x="324" y="302"/>
                      <a:pt x="324" y="302"/>
                      <a:pt x="324" y="302"/>
                    </a:cubicBezTo>
                    <a:cubicBezTo>
                      <a:pt x="336" y="293"/>
                      <a:pt x="336" y="293"/>
                      <a:pt x="336" y="293"/>
                    </a:cubicBezTo>
                    <a:cubicBezTo>
                      <a:pt x="340" y="290"/>
                      <a:pt x="345" y="288"/>
                      <a:pt x="351" y="286"/>
                    </a:cubicBezTo>
                    <a:cubicBezTo>
                      <a:pt x="352" y="286"/>
                      <a:pt x="352" y="286"/>
                      <a:pt x="352" y="286"/>
                    </a:cubicBezTo>
                    <a:cubicBezTo>
                      <a:pt x="352" y="285"/>
                      <a:pt x="352" y="285"/>
                      <a:pt x="352" y="285"/>
                    </a:cubicBezTo>
                    <a:cubicBezTo>
                      <a:pt x="355" y="280"/>
                      <a:pt x="359" y="276"/>
                      <a:pt x="365" y="274"/>
                    </a:cubicBezTo>
                    <a:cubicBezTo>
                      <a:pt x="375" y="271"/>
                      <a:pt x="386" y="274"/>
                      <a:pt x="390" y="282"/>
                    </a:cubicBezTo>
                    <a:cubicBezTo>
                      <a:pt x="392" y="285"/>
                      <a:pt x="392" y="285"/>
                      <a:pt x="392" y="285"/>
                    </a:cubicBezTo>
                    <a:cubicBezTo>
                      <a:pt x="394" y="285"/>
                      <a:pt x="394" y="285"/>
                      <a:pt x="394" y="285"/>
                    </a:cubicBezTo>
                    <a:cubicBezTo>
                      <a:pt x="395" y="286"/>
                      <a:pt x="395" y="286"/>
                      <a:pt x="395" y="286"/>
                    </a:cubicBezTo>
                    <a:cubicBezTo>
                      <a:pt x="394" y="284"/>
                      <a:pt x="394" y="284"/>
                      <a:pt x="394" y="284"/>
                    </a:cubicBezTo>
                    <a:cubicBezTo>
                      <a:pt x="390" y="273"/>
                      <a:pt x="397" y="261"/>
                      <a:pt x="409" y="256"/>
                    </a:cubicBezTo>
                    <a:cubicBezTo>
                      <a:pt x="421" y="252"/>
                      <a:pt x="434" y="257"/>
                      <a:pt x="438" y="268"/>
                    </a:cubicBezTo>
                    <a:cubicBezTo>
                      <a:pt x="438" y="268"/>
                      <a:pt x="438" y="268"/>
                      <a:pt x="438" y="268"/>
                    </a:cubicBezTo>
                    <a:cubicBezTo>
                      <a:pt x="440" y="267"/>
                      <a:pt x="440" y="267"/>
                      <a:pt x="440" y="267"/>
                    </a:cubicBezTo>
                    <a:cubicBezTo>
                      <a:pt x="450" y="261"/>
                      <a:pt x="450" y="261"/>
                      <a:pt x="450" y="261"/>
                    </a:cubicBezTo>
                    <a:cubicBezTo>
                      <a:pt x="449" y="260"/>
                      <a:pt x="449" y="260"/>
                      <a:pt x="449" y="260"/>
                    </a:cubicBezTo>
                    <a:cubicBezTo>
                      <a:pt x="448" y="259"/>
                      <a:pt x="448" y="258"/>
                      <a:pt x="447" y="257"/>
                    </a:cubicBezTo>
                    <a:cubicBezTo>
                      <a:pt x="442" y="243"/>
                      <a:pt x="450" y="226"/>
                      <a:pt x="466" y="220"/>
                    </a:cubicBezTo>
                    <a:cubicBezTo>
                      <a:pt x="478" y="215"/>
                      <a:pt x="490" y="218"/>
                      <a:pt x="498" y="225"/>
                    </a:cubicBezTo>
                    <a:cubicBezTo>
                      <a:pt x="504" y="234"/>
                      <a:pt x="504" y="234"/>
                      <a:pt x="504" y="234"/>
                    </a:cubicBezTo>
                    <a:cubicBezTo>
                      <a:pt x="506" y="232"/>
                      <a:pt x="506" y="232"/>
                      <a:pt x="506" y="232"/>
                    </a:cubicBezTo>
                    <a:cubicBezTo>
                      <a:pt x="508" y="231"/>
                      <a:pt x="509" y="230"/>
                      <a:pt x="511" y="229"/>
                    </a:cubicBezTo>
                    <a:cubicBezTo>
                      <a:pt x="520" y="224"/>
                      <a:pt x="520" y="224"/>
                      <a:pt x="520" y="224"/>
                    </a:cubicBezTo>
                    <a:cubicBezTo>
                      <a:pt x="520" y="222"/>
                      <a:pt x="520" y="222"/>
                      <a:pt x="520" y="222"/>
                    </a:cubicBezTo>
                    <a:cubicBezTo>
                      <a:pt x="520" y="212"/>
                      <a:pt x="527" y="203"/>
                      <a:pt x="538" y="198"/>
                    </a:cubicBezTo>
                    <a:cubicBezTo>
                      <a:pt x="551" y="193"/>
                      <a:pt x="567" y="198"/>
                      <a:pt x="572" y="211"/>
                    </a:cubicBezTo>
                    <a:cubicBezTo>
                      <a:pt x="573" y="218"/>
                      <a:pt x="573" y="218"/>
                      <a:pt x="573" y="218"/>
                    </a:cubicBezTo>
                    <a:cubicBezTo>
                      <a:pt x="580" y="214"/>
                      <a:pt x="580" y="214"/>
                      <a:pt x="580" y="214"/>
                    </a:cubicBezTo>
                    <a:cubicBezTo>
                      <a:pt x="580" y="213"/>
                      <a:pt x="580" y="213"/>
                      <a:pt x="580" y="213"/>
                    </a:cubicBezTo>
                    <a:cubicBezTo>
                      <a:pt x="576" y="209"/>
                      <a:pt x="574" y="204"/>
                      <a:pt x="572" y="199"/>
                    </a:cubicBezTo>
                    <a:cubicBezTo>
                      <a:pt x="565" y="174"/>
                      <a:pt x="581" y="147"/>
                      <a:pt x="609" y="139"/>
                    </a:cubicBezTo>
                    <a:cubicBezTo>
                      <a:pt x="637" y="131"/>
                      <a:pt x="665" y="145"/>
                      <a:pt x="673" y="169"/>
                    </a:cubicBezTo>
                    <a:cubicBezTo>
                      <a:pt x="673" y="172"/>
                      <a:pt x="674" y="176"/>
                      <a:pt x="674" y="179"/>
                    </a:cubicBezTo>
                    <a:cubicBezTo>
                      <a:pt x="674" y="183"/>
                      <a:pt x="674" y="183"/>
                      <a:pt x="674" y="183"/>
                    </a:cubicBezTo>
                    <a:cubicBezTo>
                      <a:pt x="676" y="184"/>
                      <a:pt x="676" y="184"/>
                      <a:pt x="676" y="184"/>
                    </a:cubicBezTo>
                    <a:cubicBezTo>
                      <a:pt x="677" y="185"/>
                      <a:pt x="678" y="186"/>
                      <a:pt x="679" y="187"/>
                    </a:cubicBezTo>
                    <a:cubicBezTo>
                      <a:pt x="682" y="191"/>
                      <a:pt x="682" y="191"/>
                      <a:pt x="682" y="191"/>
                    </a:cubicBezTo>
                    <a:cubicBezTo>
                      <a:pt x="682" y="188"/>
                      <a:pt x="682" y="188"/>
                      <a:pt x="682" y="188"/>
                    </a:cubicBezTo>
                    <a:cubicBezTo>
                      <a:pt x="685" y="179"/>
                      <a:pt x="689" y="171"/>
                      <a:pt x="696" y="163"/>
                    </a:cubicBezTo>
                    <a:cubicBezTo>
                      <a:pt x="697" y="162"/>
                      <a:pt x="697" y="162"/>
                      <a:pt x="697" y="162"/>
                    </a:cubicBezTo>
                    <a:cubicBezTo>
                      <a:pt x="695" y="159"/>
                      <a:pt x="695" y="159"/>
                      <a:pt x="695" y="159"/>
                    </a:cubicBezTo>
                    <a:cubicBezTo>
                      <a:pt x="689" y="148"/>
                      <a:pt x="692" y="134"/>
                      <a:pt x="702" y="124"/>
                    </a:cubicBezTo>
                    <a:cubicBezTo>
                      <a:pt x="709" y="119"/>
                      <a:pt x="716" y="116"/>
                      <a:pt x="723" y="116"/>
                    </a:cubicBezTo>
                    <a:cubicBezTo>
                      <a:pt x="727" y="117"/>
                      <a:pt x="727" y="117"/>
                      <a:pt x="727" y="117"/>
                    </a:cubicBezTo>
                    <a:cubicBezTo>
                      <a:pt x="726" y="116"/>
                      <a:pt x="726" y="116"/>
                      <a:pt x="726" y="116"/>
                    </a:cubicBezTo>
                    <a:cubicBezTo>
                      <a:pt x="725" y="114"/>
                      <a:pt x="724" y="112"/>
                      <a:pt x="722" y="110"/>
                    </a:cubicBezTo>
                    <a:cubicBezTo>
                      <a:pt x="707" y="78"/>
                      <a:pt x="723" y="39"/>
                      <a:pt x="757" y="22"/>
                    </a:cubicBezTo>
                    <a:cubicBezTo>
                      <a:pt x="775" y="13"/>
                      <a:pt x="794" y="12"/>
                      <a:pt x="810" y="16"/>
                    </a:cubicBezTo>
                    <a:cubicBezTo>
                      <a:pt x="814" y="18"/>
                      <a:pt x="814" y="18"/>
                      <a:pt x="814" y="18"/>
                    </a:cubicBezTo>
                    <a:cubicBezTo>
                      <a:pt x="817" y="16"/>
                      <a:pt x="817" y="16"/>
                      <a:pt x="817" y="16"/>
                    </a:cubicBezTo>
                    <a:cubicBezTo>
                      <a:pt x="823" y="12"/>
                      <a:pt x="831" y="8"/>
                      <a:pt x="839" y="7"/>
                    </a:cubicBezTo>
                    <a:cubicBezTo>
                      <a:pt x="867" y="0"/>
                      <a:pt x="895" y="13"/>
                      <a:pt x="906" y="35"/>
                    </a:cubicBezTo>
                    <a:cubicBezTo>
                      <a:pt x="909" y="45"/>
                      <a:pt x="909" y="45"/>
                      <a:pt x="909" y="45"/>
                    </a:cubicBezTo>
                    <a:cubicBezTo>
                      <a:pt x="909" y="45"/>
                      <a:pt x="909" y="45"/>
                      <a:pt x="909" y="45"/>
                    </a:cubicBezTo>
                    <a:cubicBezTo>
                      <a:pt x="911" y="45"/>
                      <a:pt x="913" y="45"/>
                      <a:pt x="915" y="45"/>
                    </a:cubicBezTo>
                    <a:cubicBezTo>
                      <a:pt x="930" y="47"/>
                      <a:pt x="942" y="60"/>
                      <a:pt x="940" y="74"/>
                    </a:cubicBezTo>
                    <a:cubicBezTo>
                      <a:pt x="939" y="77"/>
                      <a:pt x="938" y="81"/>
                      <a:pt x="936" y="83"/>
                    </a:cubicBezTo>
                    <a:cubicBezTo>
                      <a:pt x="935" y="85"/>
                      <a:pt x="935" y="85"/>
                      <a:pt x="935" y="85"/>
                    </a:cubicBezTo>
                    <a:cubicBezTo>
                      <a:pt x="939" y="87"/>
                      <a:pt x="939" y="87"/>
                      <a:pt x="939" y="87"/>
                    </a:cubicBezTo>
                    <a:cubicBezTo>
                      <a:pt x="939" y="87"/>
                      <a:pt x="939" y="87"/>
                      <a:pt x="939" y="87"/>
                    </a:cubicBezTo>
                    <a:cubicBezTo>
                      <a:pt x="939" y="81"/>
                      <a:pt x="941" y="75"/>
                      <a:pt x="945" y="70"/>
                    </a:cubicBezTo>
                    <a:cubicBezTo>
                      <a:pt x="956" y="58"/>
                      <a:pt x="976" y="57"/>
                      <a:pt x="990" y="69"/>
                    </a:cubicBezTo>
                    <a:cubicBezTo>
                      <a:pt x="1004" y="81"/>
                      <a:pt x="1007" y="101"/>
                      <a:pt x="996" y="113"/>
                    </a:cubicBezTo>
                    <a:cubicBezTo>
                      <a:pt x="995" y="114"/>
                      <a:pt x="995" y="114"/>
                      <a:pt x="995" y="114"/>
                    </a:cubicBezTo>
                    <a:cubicBezTo>
                      <a:pt x="996" y="115"/>
                      <a:pt x="996" y="115"/>
                      <a:pt x="996" y="115"/>
                    </a:cubicBezTo>
                    <a:cubicBezTo>
                      <a:pt x="1003" y="118"/>
                      <a:pt x="1003" y="118"/>
                      <a:pt x="1003" y="118"/>
                    </a:cubicBezTo>
                    <a:cubicBezTo>
                      <a:pt x="1007" y="115"/>
                      <a:pt x="1007" y="115"/>
                      <a:pt x="1007" y="115"/>
                    </a:cubicBezTo>
                    <a:cubicBezTo>
                      <a:pt x="1015" y="109"/>
                      <a:pt x="1026" y="108"/>
                      <a:pt x="1036" y="113"/>
                    </a:cubicBezTo>
                    <a:cubicBezTo>
                      <a:pt x="1046" y="119"/>
                      <a:pt x="1052" y="128"/>
                      <a:pt x="1052" y="138"/>
                    </a:cubicBezTo>
                    <a:cubicBezTo>
                      <a:pt x="1050" y="144"/>
                      <a:pt x="1050" y="144"/>
                      <a:pt x="1050" y="144"/>
                    </a:cubicBezTo>
                    <a:cubicBezTo>
                      <a:pt x="1053" y="144"/>
                      <a:pt x="1053" y="144"/>
                      <a:pt x="1053" y="144"/>
                    </a:cubicBezTo>
                    <a:cubicBezTo>
                      <a:pt x="1057" y="144"/>
                      <a:pt x="1060" y="145"/>
                      <a:pt x="1064" y="146"/>
                    </a:cubicBezTo>
                    <a:cubicBezTo>
                      <a:pt x="1073" y="149"/>
                      <a:pt x="1073" y="149"/>
                      <a:pt x="1073" y="149"/>
                    </a:cubicBezTo>
                    <a:cubicBezTo>
                      <a:pt x="1076" y="145"/>
                      <a:pt x="1076" y="145"/>
                      <a:pt x="1076" y="145"/>
                    </a:cubicBezTo>
                    <a:cubicBezTo>
                      <a:pt x="1085" y="132"/>
                      <a:pt x="1104" y="127"/>
                      <a:pt x="1121" y="134"/>
                    </a:cubicBezTo>
                    <a:cubicBezTo>
                      <a:pt x="1130" y="138"/>
                      <a:pt x="1138" y="145"/>
                      <a:pt x="1142" y="154"/>
                    </a:cubicBezTo>
                    <a:cubicBezTo>
                      <a:pt x="1143" y="158"/>
                      <a:pt x="1143" y="158"/>
                      <a:pt x="1143" y="158"/>
                    </a:cubicBezTo>
                    <a:cubicBezTo>
                      <a:pt x="1145" y="156"/>
                      <a:pt x="1145" y="156"/>
                      <a:pt x="1145" y="156"/>
                    </a:cubicBezTo>
                    <a:cubicBezTo>
                      <a:pt x="1162" y="142"/>
                      <a:pt x="1189" y="142"/>
                      <a:pt x="1210" y="157"/>
                    </a:cubicBezTo>
                    <a:cubicBezTo>
                      <a:pt x="1230" y="172"/>
                      <a:pt x="1238" y="198"/>
                      <a:pt x="1229" y="218"/>
                    </a:cubicBezTo>
                    <a:cubicBezTo>
                      <a:pt x="1227" y="221"/>
                      <a:pt x="1227" y="221"/>
                      <a:pt x="1227" y="221"/>
                    </a:cubicBezTo>
                    <a:cubicBezTo>
                      <a:pt x="1228" y="221"/>
                      <a:pt x="1228" y="221"/>
                      <a:pt x="1228" y="221"/>
                    </a:cubicBezTo>
                    <a:cubicBezTo>
                      <a:pt x="1258" y="204"/>
                      <a:pt x="1299" y="218"/>
                      <a:pt x="1318" y="252"/>
                    </a:cubicBezTo>
                    <a:cubicBezTo>
                      <a:pt x="1327" y="269"/>
                      <a:pt x="1330" y="288"/>
                      <a:pt x="1326" y="305"/>
                    </a:cubicBezTo>
                    <a:cubicBezTo>
                      <a:pt x="1325" y="308"/>
                      <a:pt x="1325" y="308"/>
                      <a:pt x="1325" y="308"/>
                    </a:cubicBezTo>
                    <a:cubicBezTo>
                      <a:pt x="1327" y="310"/>
                      <a:pt x="1327" y="310"/>
                      <a:pt x="1327" y="310"/>
                    </a:cubicBezTo>
                    <a:cubicBezTo>
                      <a:pt x="1334" y="316"/>
                      <a:pt x="1341" y="324"/>
                      <a:pt x="1345" y="333"/>
                    </a:cubicBezTo>
                    <a:cubicBezTo>
                      <a:pt x="1356" y="356"/>
                      <a:pt x="1353" y="382"/>
                      <a:pt x="1339" y="399"/>
                    </a:cubicBezTo>
                    <a:cubicBezTo>
                      <a:pt x="1334" y="405"/>
                      <a:pt x="1334" y="405"/>
                      <a:pt x="1334" y="405"/>
                    </a:cubicBezTo>
                    <a:cubicBezTo>
                      <a:pt x="1334" y="405"/>
                      <a:pt x="1334" y="405"/>
                      <a:pt x="1334" y="405"/>
                    </a:cubicBezTo>
                    <a:cubicBezTo>
                      <a:pt x="1335" y="409"/>
                      <a:pt x="1334" y="413"/>
                      <a:pt x="1333" y="417"/>
                    </a:cubicBezTo>
                    <a:cubicBezTo>
                      <a:pt x="1329" y="426"/>
                      <a:pt x="1329" y="426"/>
                      <a:pt x="1329" y="426"/>
                    </a:cubicBezTo>
                    <a:cubicBezTo>
                      <a:pt x="1331" y="427"/>
                      <a:pt x="1331" y="427"/>
                      <a:pt x="1331" y="427"/>
                    </a:cubicBezTo>
                    <a:cubicBezTo>
                      <a:pt x="1336" y="429"/>
                      <a:pt x="1340" y="432"/>
                      <a:pt x="1343" y="436"/>
                    </a:cubicBezTo>
                    <a:cubicBezTo>
                      <a:pt x="1349" y="445"/>
                      <a:pt x="1349" y="456"/>
                      <a:pt x="1344" y="464"/>
                    </a:cubicBezTo>
                    <a:cubicBezTo>
                      <a:pt x="1341" y="468"/>
                      <a:pt x="1341" y="468"/>
                      <a:pt x="1341" y="468"/>
                    </a:cubicBezTo>
                    <a:cubicBezTo>
                      <a:pt x="1344" y="470"/>
                      <a:pt x="1344" y="470"/>
                      <a:pt x="1344" y="470"/>
                    </a:cubicBezTo>
                    <a:cubicBezTo>
                      <a:pt x="1346" y="471"/>
                      <a:pt x="1347" y="471"/>
                      <a:pt x="1349" y="472"/>
                    </a:cubicBezTo>
                    <a:cubicBezTo>
                      <a:pt x="1354" y="477"/>
                      <a:pt x="1354" y="477"/>
                      <a:pt x="1354" y="477"/>
                    </a:cubicBezTo>
                    <a:cubicBezTo>
                      <a:pt x="1358" y="474"/>
                      <a:pt x="1358" y="474"/>
                      <a:pt x="1358" y="474"/>
                    </a:cubicBezTo>
                    <a:cubicBezTo>
                      <a:pt x="1367" y="469"/>
                      <a:pt x="1380" y="469"/>
                      <a:pt x="1389" y="476"/>
                    </a:cubicBezTo>
                    <a:cubicBezTo>
                      <a:pt x="1396" y="481"/>
                      <a:pt x="1400" y="488"/>
                      <a:pt x="1402" y="495"/>
                    </a:cubicBezTo>
                    <a:cubicBezTo>
                      <a:pt x="1402" y="502"/>
                      <a:pt x="1402" y="502"/>
                      <a:pt x="1402" y="502"/>
                    </a:cubicBezTo>
                    <a:cubicBezTo>
                      <a:pt x="1404" y="503"/>
                      <a:pt x="1404" y="503"/>
                      <a:pt x="1404" y="503"/>
                    </a:cubicBezTo>
                    <a:cubicBezTo>
                      <a:pt x="1405" y="503"/>
                      <a:pt x="1407" y="503"/>
                      <a:pt x="1408" y="504"/>
                    </a:cubicBezTo>
                    <a:cubicBezTo>
                      <a:pt x="1413" y="506"/>
                      <a:pt x="1417" y="509"/>
                      <a:pt x="1420" y="514"/>
                    </a:cubicBezTo>
                    <a:cubicBezTo>
                      <a:pt x="1420" y="517"/>
                      <a:pt x="1420" y="517"/>
                      <a:pt x="1420" y="517"/>
                    </a:cubicBezTo>
                    <a:cubicBezTo>
                      <a:pt x="1420" y="516"/>
                      <a:pt x="1420" y="516"/>
                      <a:pt x="1420" y="516"/>
                    </a:cubicBezTo>
                    <a:cubicBezTo>
                      <a:pt x="1423" y="501"/>
                      <a:pt x="1438" y="489"/>
                      <a:pt x="1455" y="490"/>
                    </a:cubicBezTo>
                    <a:cubicBezTo>
                      <a:pt x="1465" y="490"/>
                      <a:pt x="1473" y="494"/>
                      <a:pt x="1479" y="500"/>
                    </a:cubicBezTo>
                    <a:cubicBezTo>
                      <a:pt x="1485" y="509"/>
                      <a:pt x="1485" y="509"/>
                      <a:pt x="1485" y="509"/>
                    </a:cubicBezTo>
                    <a:cubicBezTo>
                      <a:pt x="1486" y="508"/>
                      <a:pt x="1486" y="508"/>
                      <a:pt x="1486" y="508"/>
                    </a:cubicBezTo>
                    <a:cubicBezTo>
                      <a:pt x="1491" y="502"/>
                      <a:pt x="1499" y="499"/>
                      <a:pt x="1508" y="499"/>
                    </a:cubicBezTo>
                    <a:cubicBezTo>
                      <a:pt x="1524" y="500"/>
                      <a:pt x="1537" y="512"/>
                      <a:pt x="1536" y="526"/>
                    </a:cubicBezTo>
                    <a:cubicBezTo>
                      <a:pt x="1536" y="527"/>
                      <a:pt x="1536" y="527"/>
                      <a:pt x="1536" y="527"/>
                    </a:cubicBezTo>
                    <a:cubicBezTo>
                      <a:pt x="1539" y="526"/>
                      <a:pt x="1539" y="526"/>
                      <a:pt x="1539" y="526"/>
                    </a:cubicBezTo>
                    <a:cubicBezTo>
                      <a:pt x="1545" y="525"/>
                      <a:pt x="1550" y="525"/>
                      <a:pt x="1556" y="525"/>
                    </a:cubicBezTo>
                    <a:cubicBezTo>
                      <a:pt x="1564" y="526"/>
                      <a:pt x="1572" y="528"/>
                      <a:pt x="1578" y="531"/>
                    </a:cubicBezTo>
                    <a:cubicBezTo>
                      <a:pt x="1586" y="535"/>
                      <a:pt x="1586" y="535"/>
                      <a:pt x="1586" y="535"/>
                    </a:cubicBezTo>
                    <a:cubicBezTo>
                      <a:pt x="1590" y="534"/>
                      <a:pt x="1590" y="534"/>
                      <a:pt x="1590" y="534"/>
                    </a:cubicBezTo>
                    <a:cubicBezTo>
                      <a:pt x="1593" y="533"/>
                      <a:pt x="1596" y="532"/>
                      <a:pt x="1599" y="532"/>
                    </a:cubicBezTo>
                    <a:cubicBezTo>
                      <a:pt x="1606" y="532"/>
                      <a:pt x="1606" y="532"/>
                      <a:pt x="1606" y="532"/>
                    </a:cubicBezTo>
                    <a:cubicBezTo>
                      <a:pt x="1606" y="530"/>
                      <a:pt x="1606" y="530"/>
                      <a:pt x="1606" y="530"/>
                    </a:cubicBezTo>
                    <a:cubicBezTo>
                      <a:pt x="1606" y="528"/>
                      <a:pt x="1606" y="526"/>
                      <a:pt x="1606" y="523"/>
                    </a:cubicBezTo>
                    <a:cubicBezTo>
                      <a:pt x="1609" y="502"/>
                      <a:pt x="1631" y="487"/>
                      <a:pt x="1655" y="490"/>
                    </a:cubicBezTo>
                    <a:cubicBezTo>
                      <a:pt x="1673" y="492"/>
                      <a:pt x="1687" y="504"/>
                      <a:pt x="1692" y="519"/>
                    </a:cubicBezTo>
                    <a:cubicBezTo>
                      <a:pt x="1692" y="520"/>
                      <a:pt x="1692" y="520"/>
                      <a:pt x="1692" y="520"/>
                    </a:cubicBezTo>
                    <a:cubicBezTo>
                      <a:pt x="1694" y="521"/>
                      <a:pt x="1694" y="521"/>
                      <a:pt x="1694" y="521"/>
                    </a:cubicBezTo>
                    <a:cubicBezTo>
                      <a:pt x="1698" y="523"/>
                      <a:pt x="1701" y="525"/>
                      <a:pt x="1704" y="528"/>
                    </a:cubicBezTo>
                    <a:cubicBezTo>
                      <a:pt x="1708" y="536"/>
                      <a:pt x="1708" y="536"/>
                      <a:pt x="1708" y="536"/>
                    </a:cubicBezTo>
                    <a:cubicBezTo>
                      <a:pt x="1709" y="536"/>
                      <a:pt x="1709" y="536"/>
                      <a:pt x="1709" y="536"/>
                    </a:cubicBezTo>
                    <a:cubicBezTo>
                      <a:pt x="1714" y="532"/>
                      <a:pt x="1721" y="530"/>
                      <a:pt x="1729" y="531"/>
                    </a:cubicBezTo>
                    <a:cubicBezTo>
                      <a:pt x="1736" y="532"/>
                      <a:pt x="1741" y="536"/>
                      <a:pt x="1745" y="541"/>
                    </a:cubicBezTo>
                    <a:cubicBezTo>
                      <a:pt x="1746" y="543"/>
                      <a:pt x="1746" y="543"/>
                      <a:pt x="1746" y="543"/>
                    </a:cubicBezTo>
                    <a:cubicBezTo>
                      <a:pt x="1747" y="542"/>
                      <a:pt x="1747" y="542"/>
                      <a:pt x="1747" y="542"/>
                    </a:cubicBezTo>
                    <a:cubicBezTo>
                      <a:pt x="1752" y="519"/>
                      <a:pt x="1778" y="505"/>
                      <a:pt x="1804" y="511"/>
                    </a:cubicBezTo>
                    <a:cubicBezTo>
                      <a:pt x="1823" y="516"/>
                      <a:pt x="1837" y="530"/>
                      <a:pt x="1841" y="547"/>
                    </a:cubicBezTo>
                    <a:cubicBezTo>
                      <a:pt x="1841" y="550"/>
                      <a:pt x="1841" y="550"/>
                      <a:pt x="1841" y="550"/>
                    </a:cubicBezTo>
                    <a:cubicBezTo>
                      <a:pt x="1842" y="549"/>
                      <a:pt x="1842" y="549"/>
                      <a:pt x="1842" y="549"/>
                    </a:cubicBezTo>
                    <a:cubicBezTo>
                      <a:pt x="1851" y="544"/>
                      <a:pt x="1862" y="543"/>
                      <a:pt x="1873" y="546"/>
                    </a:cubicBezTo>
                    <a:cubicBezTo>
                      <a:pt x="1892" y="552"/>
                      <a:pt x="1903" y="571"/>
                      <a:pt x="1898" y="589"/>
                    </a:cubicBezTo>
                    <a:cubicBezTo>
                      <a:pt x="1897" y="589"/>
                      <a:pt x="1897" y="589"/>
                      <a:pt x="1897" y="589"/>
                    </a:cubicBezTo>
                    <a:cubicBezTo>
                      <a:pt x="1899" y="589"/>
                      <a:pt x="1899" y="589"/>
                      <a:pt x="1899" y="589"/>
                    </a:cubicBezTo>
                    <a:cubicBezTo>
                      <a:pt x="1902" y="589"/>
                      <a:pt x="1906" y="589"/>
                      <a:pt x="1909" y="590"/>
                    </a:cubicBezTo>
                    <a:cubicBezTo>
                      <a:pt x="1912" y="593"/>
                      <a:pt x="1912" y="593"/>
                      <a:pt x="1912" y="593"/>
                    </a:cubicBezTo>
                    <a:lnTo>
                      <a:pt x="1912" y="1115"/>
                    </a:lnTo>
                    <a:close/>
                    <a:moveTo>
                      <a:pt x="1446" y="551"/>
                    </a:moveTo>
                    <a:cubicBezTo>
                      <a:pt x="1452" y="550"/>
                      <a:pt x="1452" y="550"/>
                      <a:pt x="1452" y="550"/>
                    </a:cubicBezTo>
                    <a:cubicBezTo>
                      <a:pt x="1452" y="550"/>
                      <a:pt x="1452" y="550"/>
                      <a:pt x="1452" y="550"/>
                    </a:cubicBezTo>
                    <a:cubicBezTo>
                      <a:pt x="1445" y="549"/>
                      <a:pt x="1445" y="549"/>
                      <a:pt x="1445" y="549"/>
                    </a:cubicBezTo>
                    <a:cubicBezTo>
                      <a:pt x="1445" y="549"/>
                      <a:pt x="1445" y="549"/>
                      <a:pt x="1445" y="549"/>
                    </a:cubicBezTo>
                    <a:cubicBezTo>
                      <a:pt x="1445" y="551"/>
                      <a:pt x="1445" y="551"/>
                      <a:pt x="1445" y="551"/>
                    </a:cubicBezTo>
                    <a:lnTo>
                      <a:pt x="1446" y="551"/>
                    </a:lnTo>
                    <a:close/>
                    <a:moveTo>
                      <a:pt x="1422" y="529"/>
                    </a:moveTo>
                    <a:cubicBezTo>
                      <a:pt x="1421" y="528"/>
                      <a:pt x="1421" y="528"/>
                      <a:pt x="1421" y="528"/>
                    </a:cubicBezTo>
                    <a:cubicBezTo>
                      <a:pt x="1421" y="526"/>
                      <a:pt x="1421" y="526"/>
                      <a:pt x="1421" y="526"/>
                    </a:cubicBezTo>
                    <a:cubicBezTo>
                      <a:pt x="1421" y="528"/>
                      <a:pt x="1421" y="528"/>
                      <a:pt x="1421" y="528"/>
                    </a:cubicBezTo>
                    <a:cubicBezTo>
                      <a:pt x="1420" y="529"/>
                      <a:pt x="1420" y="529"/>
                      <a:pt x="1420" y="529"/>
                    </a:cubicBezTo>
                    <a:lnTo>
                      <a:pt x="1422" y="529"/>
                    </a:lnTo>
                    <a:close/>
                  </a:path>
                </a:pathLst>
              </a:custGeom>
              <a:solidFill>
                <a:schemeClr val="accent1">
                  <a:alpha val="75000"/>
                </a:schemeClr>
              </a:solidFill>
              <a:ln w="25400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fr-CH"/>
              </a:p>
            </p:txBody>
          </p:sp>
          <p:grpSp>
            <p:nvGrpSpPr>
              <p:cNvPr id="213095" name="Group 103"/>
              <p:cNvGrpSpPr>
                <a:grpSpLocks/>
              </p:cNvGrpSpPr>
              <p:nvPr/>
            </p:nvGrpSpPr>
            <p:grpSpPr bwMode="auto">
              <a:xfrm>
                <a:off x="254" y="1086"/>
                <a:ext cx="2036" cy="1891"/>
                <a:chOff x="254" y="1086"/>
                <a:chExt cx="2036" cy="1891"/>
              </a:xfrm>
            </p:grpSpPr>
            <p:grpSp>
              <p:nvGrpSpPr>
                <p:cNvPr id="213096" name="Group 104"/>
                <p:cNvGrpSpPr>
                  <a:grpSpLocks/>
                </p:cNvGrpSpPr>
                <p:nvPr/>
              </p:nvGrpSpPr>
              <p:grpSpPr bwMode="auto">
                <a:xfrm>
                  <a:off x="254" y="2038"/>
                  <a:ext cx="296" cy="539"/>
                  <a:chOff x="-930" y="1842"/>
                  <a:chExt cx="363" cy="488"/>
                </a:xfrm>
              </p:grpSpPr>
              <p:sp>
                <p:nvSpPr>
                  <p:cNvPr id="213097" name="Freeform 487"/>
                  <p:cNvSpPr>
                    <a:spLocks/>
                  </p:cNvSpPr>
                  <p:nvPr/>
                </p:nvSpPr>
                <p:spPr bwMode="gray">
                  <a:xfrm>
                    <a:off x="-892" y="1869"/>
                    <a:ext cx="287" cy="461"/>
                  </a:xfrm>
                  <a:custGeom>
                    <a:avLst/>
                    <a:gdLst>
                      <a:gd name="T0" fmla="*/ 361 w 575"/>
                      <a:gd name="T1" fmla="*/ 0 h 922"/>
                      <a:gd name="T2" fmla="*/ 215 w 575"/>
                      <a:gd name="T3" fmla="*/ 0 h 922"/>
                      <a:gd name="T4" fmla="*/ 0 w 575"/>
                      <a:gd name="T5" fmla="*/ 922 h 922"/>
                      <a:gd name="T6" fmla="*/ 575 w 575"/>
                      <a:gd name="T7" fmla="*/ 922 h 922"/>
                      <a:gd name="T8" fmla="*/ 361 w 575"/>
                      <a:gd name="T9" fmla="*/ 0 h 92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575"/>
                      <a:gd name="T16" fmla="*/ 0 h 922"/>
                      <a:gd name="T17" fmla="*/ 575 w 575"/>
                      <a:gd name="T18" fmla="*/ 922 h 92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575" h="922">
                        <a:moveTo>
                          <a:pt x="361" y="0"/>
                        </a:moveTo>
                        <a:lnTo>
                          <a:pt x="215" y="0"/>
                        </a:lnTo>
                        <a:lnTo>
                          <a:pt x="0" y="922"/>
                        </a:lnTo>
                        <a:lnTo>
                          <a:pt x="575" y="922"/>
                        </a:lnTo>
                        <a:lnTo>
                          <a:pt x="361" y="0"/>
                        </a:lnTo>
                        <a:close/>
                      </a:path>
                    </a:pathLst>
                  </a:custGeom>
                  <a:noFill/>
                  <a:ln w="254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lnSpc>
                        <a:spcPct val="100000"/>
                      </a:lnSpc>
                    </a:pPr>
                    <a:endParaRPr lang="fr-FR" sz="1800" b="0"/>
                  </a:p>
                </p:txBody>
              </p:sp>
              <p:sp>
                <p:nvSpPr>
                  <p:cNvPr id="213098" name="Freeform 489"/>
                  <p:cNvSpPr>
                    <a:spLocks/>
                  </p:cNvSpPr>
                  <p:nvPr/>
                </p:nvSpPr>
                <p:spPr bwMode="gray">
                  <a:xfrm>
                    <a:off x="-930" y="1927"/>
                    <a:ext cx="363" cy="116"/>
                  </a:xfrm>
                  <a:custGeom>
                    <a:avLst/>
                    <a:gdLst>
                      <a:gd name="T0" fmla="*/ 0 w 726"/>
                      <a:gd name="T1" fmla="*/ 0 h 232"/>
                      <a:gd name="T2" fmla="*/ 0 w 726"/>
                      <a:gd name="T3" fmla="*/ 94 h 232"/>
                      <a:gd name="T4" fmla="*/ 220 w 726"/>
                      <a:gd name="T5" fmla="*/ 226 h 232"/>
                      <a:gd name="T6" fmla="*/ 237 w 726"/>
                      <a:gd name="T7" fmla="*/ 200 h 232"/>
                      <a:gd name="T8" fmla="*/ 32 w 726"/>
                      <a:gd name="T9" fmla="*/ 76 h 232"/>
                      <a:gd name="T10" fmla="*/ 32 w 726"/>
                      <a:gd name="T11" fmla="*/ 33 h 232"/>
                      <a:gd name="T12" fmla="*/ 695 w 726"/>
                      <a:gd name="T13" fmla="*/ 33 h 232"/>
                      <a:gd name="T14" fmla="*/ 695 w 726"/>
                      <a:gd name="T15" fmla="*/ 81 h 232"/>
                      <a:gd name="T16" fmla="*/ 498 w 726"/>
                      <a:gd name="T17" fmla="*/ 204 h 232"/>
                      <a:gd name="T18" fmla="*/ 515 w 726"/>
                      <a:gd name="T19" fmla="*/ 232 h 232"/>
                      <a:gd name="T20" fmla="*/ 726 w 726"/>
                      <a:gd name="T21" fmla="*/ 99 h 232"/>
                      <a:gd name="T22" fmla="*/ 726 w 726"/>
                      <a:gd name="T23" fmla="*/ 0 h 232"/>
                      <a:gd name="T24" fmla="*/ 0 w 726"/>
                      <a:gd name="T25" fmla="*/ 0 h 232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726"/>
                      <a:gd name="T40" fmla="*/ 0 h 232"/>
                      <a:gd name="T41" fmla="*/ 726 w 726"/>
                      <a:gd name="T42" fmla="*/ 232 h 232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726" h="232">
                        <a:moveTo>
                          <a:pt x="0" y="0"/>
                        </a:moveTo>
                        <a:lnTo>
                          <a:pt x="0" y="94"/>
                        </a:lnTo>
                        <a:lnTo>
                          <a:pt x="220" y="226"/>
                        </a:lnTo>
                        <a:lnTo>
                          <a:pt x="237" y="200"/>
                        </a:lnTo>
                        <a:lnTo>
                          <a:pt x="32" y="76"/>
                        </a:lnTo>
                        <a:lnTo>
                          <a:pt x="32" y="33"/>
                        </a:lnTo>
                        <a:lnTo>
                          <a:pt x="695" y="33"/>
                        </a:lnTo>
                        <a:lnTo>
                          <a:pt x="695" y="81"/>
                        </a:lnTo>
                        <a:lnTo>
                          <a:pt x="498" y="204"/>
                        </a:lnTo>
                        <a:lnTo>
                          <a:pt x="515" y="232"/>
                        </a:lnTo>
                        <a:lnTo>
                          <a:pt x="726" y="99"/>
                        </a:lnTo>
                        <a:lnTo>
                          <a:pt x="726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lnSpc>
                        <a:spcPct val="100000"/>
                      </a:lnSpc>
                    </a:pPr>
                    <a:endParaRPr lang="fr-FR" sz="1800" b="0"/>
                  </a:p>
                </p:txBody>
              </p:sp>
              <p:sp>
                <p:nvSpPr>
                  <p:cNvPr id="213099" name="Freeform 490"/>
                  <p:cNvSpPr>
                    <a:spLocks/>
                  </p:cNvSpPr>
                  <p:nvPr/>
                </p:nvSpPr>
                <p:spPr bwMode="gray">
                  <a:xfrm>
                    <a:off x="-884" y="1932"/>
                    <a:ext cx="248" cy="390"/>
                  </a:xfrm>
                  <a:custGeom>
                    <a:avLst/>
                    <a:gdLst>
                      <a:gd name="T0" fmla="*/ 146 w 497"/>
                      <a:gd name="T1" fmla="*/ 333 h 779"/>
                      <a:gd name="T2" fmla="*/ 401 w 497"/>
                      <a:gd name="T3" fmla="*/ 162 h 779"/>
                      <a:gd name="T4" fmla="*/ 191 w 497"/>
                      <a:gd name="T5" fmla="*/ 0 h 779"/>
                      <a:gd name="T6" fmla="*/ 174 w 497"/>
                      <a:gd name="T7" fmla="*/ 22 h 779"/>
                      <a:gd name="T8" fmla="*/ 355 w 497"/>
                      <a:gd name="T9" fmla="*/ 160 h 779"/>
                      <a:gd name="T10" fmla="*/ 94 w 497"/>
                      <a:gd name="T11" fmla="*/ 335 h 779"/>
                      <a:gd name="T12" fmla="*/ 439 w 497"/>
                      <a:gd name="T13" fmla="*/ 533 h 779"/>
                      <a:gd name="T14" fmla="*/ 0 w 497"/>
                      <a:gd name="T15" fmla="*/ 755 h 779"/>
                      <a:gd name="T16" fmla="*/ 13 w 497"/>
                      <a:gd name="T17" fmla="*/ 779 h 779"/>
                      <a:gd name="T18" fmla="*/ 497 w 497"/>
                      <a:gd name="T19" fmla="*/ 534 h 779"/>
                      <a:gd name="T20" fmla="*/ 146 w 497"/>
                      <a:gd name="T21" fmla="*/ 333 h 77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97"/>
                      <a:gd name="T34" fmla="*/ 0 h 779"/>
                      <a:gd name="T35" fmla="*/ 497 w 497"/>
                      <a:gd name="T36" fmla="*/ 779 h 77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97" h="779">
                        <a:moveTo>
                          <a:pt x="146" y="333"/>
                        </a:moveTo>
                        <a:lnTo>
                          <a:pt x="401" y="162"/>
                        </a:lnTo>
                        <a:lnTo>
                          <a:pt x="191" y="0"/>
                        </a:lnTo>
                        <a:lnTo>
                          <a:pt x="174" y="22"/>
                        </a:lnTo>
                        <a:lnTo>
                          <a:pt x="355" y="160"/>
                        </a:lnTo>
                        <a:lnTo>
                          <a:pt x="94" y="335"/>
                        </a:lnTo>
                        <a:lnTo>
                          <a:pt x="439" y="533"/>
                        </a:lnTo>
                        <a:lnTo>
                          <a:pt x="0" y="755"/>
                        </a:lnTo>
                        <a:lnTo>
                          <a:pt x="13" y="779"/>
                        </a:lnTo>
                        <a:lnTo>
                          <a:pt x="497" y="534"/>
                        </a:lnTo>
                        <a:lnTo>
                          <a:pt x="146" y="33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lnSpc>
                        <a:spcPct val="100000"/>
                      </a:lnSpc>
                    </a:pPr>
                    <a:endParaRPr lang="fr-FR" sz="1800" b="0"/>
                  </a:p>
                </p:txBody>
              </p:sp>
              <p:sp>
                <p:nvSpPr>
                  <p:cNvPr id="213100" name="Freeform 491"/>
                  <p:cNvSpPr>
                    <a:spLocks/>
                  </p:cNvSpPr>
                  <p:nvPr/>
                </p:nvSpPr>
                <p:spPr bwMode="gray">
                  <a:xfrm>
                    <a:off x="-861" y="1932"/>
                    <a:ext cx="248" cy="390"/>
                  </a:xfrm>
                  <a:custGeom>
                    <a:avLst/>
                    <a:gdLst>
                      <a:gd name="T0" fmla="*/ 57 w 496"/>
                      <a:gd name="T1" fmla="*/ 532 h 779"/>
                      <a:gd name="T2" fmla="*/ 390 w 496"/>
                      <a:gd name="T3" fmla="*/ 335 h 779"/>
                      <a:gd name="T4" fmla="*/ 141 w 496"/>
                      <a:gd name="T5" fmla="*/ 161 h 779"/>
                      <a:gd name="T6" fmla="*/ 322 w 496"/>
                      <a:gd name="T7" fmla="*/ 22 h 779"/>
                      <a:gd name="T8" fmla="*/ 305 w 496"/>
                      <a:gd name="T9" fmla="*/ 0 h 779"/>
                      <a:gd name="T10" fmla="*/ 95 w 496"/>
                      <a:gd name="T11" fmla="*/ 161 h 779"/>
                      <a:gd name="T12" fmla="*/ 339 w 496"/>
                      <a:gd name="T13" fmla="*/ 333 h 779"/>
                      <a:gd name="T14" fmla="*/ 0 w 496"/>
                      <a:gd name="T15" fmla="*/ 534 h 779"/>
                      <a:gd name="T16" fmla="*/ 483 w 496"/>
                      <a:gd name="T17" fmla="*/ 779 h 779"/>
                      <a:gd name="T18" fmla="*/ 496 w 496"/>
                      <a:gd name="T19" fmla="*/ 755 h 779"/>
                      <a:gd name="T20" fmla="*/ 57 w 496"/>
                      <a:gd name="T21" fmla="*/ 532 h 77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496"/>
                      <a:gd name="T34" fmla="*/ 0 h 779"/>
                      <a:gd name="T35" fmla="*/ 496 w 496"/>
                      <a:gd name="T36" fmla="*/ 779 h 77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496" h="779">
                        <a:moveTo>
                          <a:pt x="57" y="532"/>
                        </a:moveTo>
                        <a:lnTo>
                          <a:pt x="390" y="335"/>
                        </a:lnTo>
                        <a:lnTo>
                          <a:pt x="141" y="161"/>
                        </a:lnTo>
                        <a:lnTo>
                          <a:pt x="322" y="22"/>
                        </a:lnTo>
                        <a:lnTo>
                          <a:pt x="305" y="0"/>
                        </a:lnTo>
                        <a:lnTo>
                          <a:pt x="95" y="161"/>
                        </a:lnTo>
                        <a:lnTo>
                          <a:pt x="339" y="333"/>
                        </a:lnTo>
                        <a:lnTo>
                          <a:pt x="0" y="534"/>
                        </a:lnTo>
                        <a:lnTo>
                          <a:pt x="483" y="779"/>
                        </a:lnTo>
                        <a:lnTo>
                          <a:pt x="496" y="755"/>
                        </a:lnTo>
                        <a:lnTo>
                          <a:pt x="57" y="53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lnSpc>
                        <a:spcPct val="100000"/>
                      </a:lnSpc>
                    </a:pPr>
                    <a:endParaRPr lang="fr-FR" sz="1800" b="0"/>
                  </a:p>
                </p:txBody>
              </p:sp>
              <p:sp>
                <p:nvSpPr>
                  <p:cNvPr id="213101" name="Freeform 492"/>
                  <p:cNvSpPr>
                    <a:spLocks/>
                  </p:cNvSpPr>
                  <p:nvPr/>
                </p:nvSpPr>
                <p:spPr bwMode="gray">
                  <a:xfrm>
                    <a:off x="-885" y="1842"/>
                    <a:ext cx="33" cy="33"/>
                  </a:xfrm>
                  <a:custGeom>
                    <a:avLst/>
                    <a:gdLst>
                      <a:gd name="T0" fmla="*/ 65 w 65"/>
                      <a:gd name="T1" fmla="*/ 32 h 66"/>
                      <a:gd name="T2" fmla="*/ 63 w 65"/>
                      <a:gd name="T3" fmla="*/ 45 h 66"/>
                      <a:gd name="T4" fmla="*/ 56 w 65"/>
                      <a:gd name="T5" fmla="*/ 55 h 66"/>
                      <a:gd name="T6" fmla="*/ 45 w 65"/>
                      <a:gd name="T7" fmla="*/ 63 h 66"/>
                      <a:gd name="T8" fmla="*/ 32 w 65"/>
                      <a:gd name="T9" fmla="*/ 66 h 66"/>
                      <a:gd name="T10" fmla="*/ 26 w 65"/>
                      <a:gd name="T11" fmla="*/ 64 h 66"/>
                      <a:gd name="T12" fmla="*/ 20 w 65"/>
                      <a:gd name="T13" fmla="*/ 63 h 66"/>
                      <a:gd name="T14" fmla="*/ 15 w 65"/>
                      <a:gd name="T15" fmla="*/ 60 h 66"/>
                      <a:gd name="T16" fmla="*/ 9 w 65"/>
                      <a:gd name="T17" fmla="*/ 56 h 66"/>
                      <a:gd name="T18" fmla="*/ 5 w 65"/>
                      <a:gd name="T19" fmla="*/ 51 h 66"/>
                      <a:gd name="T20" fmla="*/ 2 w 65"/>
                      <a:gd name="T21" fmla="*/ 45 h 66"/>
                      <a:gd name="T22" fmla="*/ 1 w 65"/>
                      <a:gd name="T23" fmla="*/ 39 h 66"/>
                      <a:gd name="T24" fmla="*/ 0 w 65"/>
                      <a:gd name="T25" fmla="*/ 32 h 66"/>
                      <a:gd name="T26" fmla="*/ 1 w 65"/>
                      <a:gd name="T27" fmla="*/ 26 h 66"/>
                      <a:gd name="T28" fmla="*/ 2 w 65"/>
                      <a:gd name="T29" fmla="*/ 20 h 66"/>
                      <a:gd name="T30" fmla="*/ 5 w 65"/>
                      <a:gd name="T31" fmla="*/ 14 h 66"/>
                      <a:gd name="T32" fmla="*/ 9 w 65"/>
                      <a:gd name="T33" fmla="*/ 9 h 66"/>
                      <a:gd name="T34" fmla="*/ 15 w 65"/>
                      <a:gd name="T35" fmla="*/ 6 h 66"/>
                      <a:gd name="T36" fmla="*/ 20 w 65"/>
                      <a:gd name="T37" fmla="*/ 2 h 66"/>
                      <a:gd name="T38" fmla="*/ 26 w 65"/>
                      <a:gd name="T39" fmla="*/ 1 h 66"/>
                      <a:gd name="T40" fmla="*/ 32 w 65"/>
                      <a:gd name="T41" fmla="*/ 0 h 66"/>
                      <a:gd name="T42" fmla="*/ 39 w 65"/>
                      <a:gd name="T43" fmla="*/ 1 h 66"/>
                      <a:gd name="T44" fmla="*/ 45 w 65"/>
                      <a:gd name="T45" fmla="*/ 2 h 66"/>
                      <a:gd name="T46" fmla="*/ 50 w 65"/>
                      <a:gd name="T47" fmla="*/ 6 h 66"/>
                      <a:gd name="T48" fmla="*/ 56 w 65"/>
                      <a:gd name="T49" fmla="*/ 9 h 66"/>
                      <a:gd name="T50" fmla="*/ 65 w 65"/>
                      <a:gd name="T51" fmla="*/ 32 h 6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65"/>
                      <a:gd name="T79" fmla="*/ 0 h 66"/>
                      <a:gd name="T80" fmla="*/ 65 w 65"/>
                      <a:gd name="T81" fmla="*/ 66 h 66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65" h="66">
                        <a:moveTo>
                          <a:pt x="65" y="32"/>
                        </a:moveTo>
                        <a:lnTo>
                          <a:pt x="63" y="45"/>
                        </a:lnTo>
                        <a:lnTo>
                          <a:pt x="56" y="55"/>
                        </a:lnTo>
                        <a:lnTo>
                          <a:pt x="45" y="63"/>
                        </a:lnTo>
                        <a:lnTo>
                          <a:pt x="32" y="66"/>
                        </a:lnTo>
                        <a:lnTo>
                          <a:pt x="26" y="64"/>
                        </a:lnTo>
                        <a:lnTo>
                          <a:pt x="20" y="63"/>
                        </a:lnTo>
                        <a:lnTo>
                          <a:pt x="15" y="60"/>
                        </a:lnTo>
                        <a:lnTo>
                          <a:pt x="9" y="56"/>
                        </a:lnTo>
                        <a:lnTo>
                          <a:pt x="5" y="51"/>
                        </a:lnTo>
                        <a:lnTo>
                          <a:pt x="2" y="45"/>
                        </a:lnTo>
                        <a:lnTo>
                          <a:pt x="1" y="39"/>
                        </a:lnTo>
                        <a:lnTo>
                          <a:pt x="0" y="32"/>
                        </a:lnTo>
                        <a:lnTo>
                          <a:pt x="1" y="26"/>
                        </a:lnTo>
                        <a:lnTo>
                          <a:pt x="2" y="20"/>
                        </a:lnTo>
                        <a:lnTo>
                          <a:pt x="5" y="14"/>
                        </a:lnTo>
                        <a:lnTo>
                          <a:pt x="9" y="9"/>
                        </a:lnTo>
                        <a:lnTo>
                          <a:pt x="15" y="6"/>
                        </a:lnTo>
                        <a:lnTo>
                          <a:pt x="20" y="2"/>
                        </a:lnTo>
                        <a:lnTo>
                          <a:pt x="26" y="1"/>
                        </a:lnTo>
                        <a:lnTo>
                          <a:pt x="32" y="0"/>
                        </a:lnTo>
                        <a:lnTo>
                          <a:pt x="39" y="1"/>
                        </a:lnTo>
                        <a:lnTo>
                          <a:pt x="45" y="2"/>
                        </a:lnTo>
                        <a:lnTo>
                          <a:pt x="50" y="6"/>
                        </a:lnTo>
                        <a:lnTo>
                          <a:pt x="56" y="9"/>
                        </a:lnTo>
                        <a:lnTo>
                          <a:pt x="65" y="32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lnSpc>
                        <a:spcPct val="100000"/>
                      </a:lnSpc>
                    </a:pPr>
                    <a:endParaRPr lang="fr-FR" sz="1800" b="0"/>
                  </a:p>
                </p:txBody>
              </p:sp>
              <p:sp>
                <p:nvSpPr>
                  <p:cNvPr id="213102" name="Rectangle 493"/>
                  <p:cNvSpPr>
                    <a:spLocks noChangeArrowheads="1"/>
                  </p:cNvSpPr>
                  <p:nvPr/>
                </p:nvSpPr>
                <p:spPr bwMode="gray">
                  <a:xfrm>
                    <a:off x="-916" y="1960"/>
                    <a:ext cx="113" cy="16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lnSpc>
                        <a:spcPct val="100000"/>
                      </a:lnSpc>
                    </a:pPr>
                    <a:endParaRPr lang="fr-FR" sz="1800" b="0"/>
                  </a:p>
                </p:txBody>
              </p:sp>
              <p:sp>
                <p:nvSpPr>
                  <p:cNvPr id="213103" name="Rectangle 494"/>
                  <p:cNvSpPr>
                    <a:spLocks noChangeArrowheads="1"/>
                  </p:cNvSpPr>
                  <p:nvPr/>
                </p:nvSpPr>
                <p:spPr bwMode="gray">
                  <a:xfrm>
                    <a:off x="-693" y="1960"/>
                    <a:ext cx="114" cy="16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lnSpc>
                        <a:spcPct val="100000"/>
                      </a:lnSpc>
                    </a:pPr>
                    <a:endParaRPr lang="fr-FR" sz="1800" b="0"/>
                  </a:p>
                </p:txBody>
              </p:sp>
              <p:sp>
                <p:nvSpPr>
                  <p:cNvPr id="213104" name="Rectangle 495"/>
                  <p:cNvSpPr>
                    <a:spLocks noChangeArrowheads="1"/>
                  </p:cNvSpPr>
                  <p:nvPr/>
                </p:nvSpPr>
                <p:spPr bwMode="gray">
                  <a:xfrm>
                    <a:off x="-850" y="1970"/>
                    <a:ext cx="13" cy="47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lnSpc>
                        <a:spcPct val="100000"/>
                      </a:lnSpc>
                    </a:pPr>
                    <a:endParaRPr lang="fr-FR" sz="1800" b="0"/>
                  </a:p>
                </p:txBody>
              </p:sp>
              <p:sp>
                <p:nvSpPr>
                  <p:cNvPr id="213105" name="Rectangle 496"/>
                  <p:cNvSpPr>
                    <a:spLocks noChangeArrowheads="1"/>
                  </p:cNvSpPr>
                  <p:nvPr/>
                </p:nvSpPr>
                <p:spPr bwMode="gray">
                  <a:xfrm>
                    <a:off x="-656" y="1970"/>
                    <a:ext cx="13" cy="47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lnSpc>
                        <a:spcPct val="100000"/>
                      </a:lnSpc>
                    </a:pPr>
                    <a:endParaRPr lang="fr-FR" sz="1800" b="0"/>
                  </a:p>
                </p:txBody>
              </p:sp>
              <p:sp>
                <p:nvSpPr>
                  <p:cNvPr id="213106" name="Freeform 497"/>
                  <p:cNvSpPr>
                    <a:spLocks/>
                  </p:cNvSpPr>
                  <p:nvPr/>
                </p:nvSpPr>
                <p:spPr bwMode="gray">
                  <a:xfrm>
                    <a:off x="-896" y="1847"/>
                    <a:ext cx="53" cy="82"/>
                  </a:xfrm>
                  <a:custGeom>
                    <a:avLst/>
                    <a:gdLst>
                      <a:gd name="T0" fmla="*/ 106 w 106"/>
                      <a:gd name="T1" fmla="*/ 52 h 166"/>
                      <a:gd name="T2" fmla="*/ 105 w 106"/>
                      <a:gd name="T3" fmla="*/ 41 h 166"/>
                      <a:gd name="T4" fmla="*/ 101 w 106"/>
                      <a:gd name="T5" fmla="*/ 31 h 166"/>
                      <a:gd name="T6" fmla="*/ 97 w 106"/>
                      <a:gd name="T7" fmla="*/ 23 h 166"/>
                      <a:gd name="T8" fmla="*/ 90 w 106"/>
                      <a:gd name="T9" fmla="*/ 15 h 166"/>
                      <a:gd name="T10" fmla="*/ 83 w 106"/>
                      <a:gd name="T11" fmla="*/ 9 h 166"/>
                      <a:gd name="T12" fmla="*/ 73 w 106"/>
                      <a:gd name="T13" fmla="*/ 5 h 166"/>
                      <a:gd name="T14" fmla="*/ 63 w 106"/>
                      <a:gd name="T15" fmla="*/ 1 h 166"/>
                      <a:gd name="T16" fmla="*/ 53 w 106"/>
                      <a:gd name="T17" fmla="*/ 0 h 166"/>
                      <a:gd name="T18" fmla="*/ 42 w 106"/>
                      <a:gd name="T19" fmla="*/ 1 h 166"/>
                      <a:gd name="T20" fmla="*/ 32 w 106"/>
                      <a:gd name="T21" fmla="*/ 5 h 166"/>
                      <a:gd name="T22" fmla="*/ 23 w 106"/>
                      <a:gd name="T23" fmla="*/ 9 h 166"/>
                      <a:gd name="T24" fmla="*/ 15 w 106"/>
                      <a:gd name="T25" fmla="*/ 15 h 166"/>
                      <a:gd name="T26" fmla="*/ 9 w 106"/>
                      <a:gd name="T27" fmla="*/ 23 h 166"/>
                      <a:gd name="T28" fmla="*/ 4 w 106"/>
                      <a:gd name="T29" fmla="*/ 31 h 166"/>
                      <a:gd name="T30" fmla="*/ 1 w 106"/>
                      <a:gd name="T31" fmla="*/ 41 h 166"/>
                      <a:gd name="T32" fmla="*/ 0 w 106"/>
                      <a:gd name="T33" fmla="*/ 52 h 166"/>
                      <a:gd name="T34" fmla="*/ 1 w 106"/>
                      <a:gd name="T35" fmla="*/ 61 h 166"/>
                      <a:gd name="T36" fmla="*/ 2 w 106"/>
                      <a:gd name="T37" fmla="*/ 69 h 166"/>
                      <a:gd name="T38" fmla="*/ 6 w 106"/>
                      <a:gd name="T39" fmla="*/ 77 h 166"/>
                      <a:gd name="T40" fmla="*/ 10 w 106"/>
                      <a:gd name="T41" fmla="*/ 84 h 166"/>
                      <a:gd name="T42" fmla="*/ 15 w 106"/>
                      <a:gd name="T43" fmla="*/ 90 h 166"/>
                      <a:gd name="T44" fmla="*/ 22 w 106"/>
                      <a:gd name="T45" fmla="*/ 96 h 166"/>
                      <a:gd name="T46" fmla="*/ 29 w 106"/>
                      <a:gd name="T47" fmla="*/ 99 h 166"/>
                      <a:gd name="T48" fmla="*/ 35 w 106"/>
                      <a:gd name="T49" fmla="*/ 103 h 166"/>
                      <a:gd name="T50" fmla="*/ 35 w 106"/>
                      <a:gd name="T51" fmla="*/ 166 h 166"/>
                      <a:gd name="T52" fmla="*/ 68 w 106"/>
                      <a:gd name="T53" fmla="*/ 166 h 166"/>
                      <a:gd name="T54" fmla="*/ 68 w 106"/>
                      <a:gd name="T55" fmla="*/ 103 h 166"/>
                      <a:gd name="T56" fmla="*/ 76 w 106"/>
                      <a:gd name="T57" fmla="*/ 99 h 166"/>
                      <a:gd name="T58" fmla="*/ 83 w 106"/>
                      <a:gd name="T59" fmla="*/ 96 h 166"/>
                      <a:gd name="T60" fmla="*/ 90 w 106"/>
                      <a:gd name="T61" fmla="*/ 90 h 166"/>
                      <a:gd name="T62" fmla="*/ 95 w 106"/>
                      <a:gd name="T63" fmla="*/ 84 h 166"/>
                      <a:gd name="T64" fmla="*/ 100 w 106"/>
                      <a:gd name="T65" fmla="*/ 77 h 166"/>
                      <a:gd name="T66" fmla="*/ 103 w 106"/>
                      <a:gd name="T67" fmla="*/ 69 h 166"/>
                      <a:gd name="T68" fmla="*/ 105 w 106"/>
                      <a:gd name="T69" fmla="*/ 61 h 166"/>
                      <a:gd name="T70" fmla="*/ 106 w 106"/>
                      <a:gd name="T71" fmla="*/ 52 h 16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106"/>
                      <a:gd name="T109" fmla="*/ 0 h 166"/>
                      <a:gd name="T110" fmla="*/ 106 w 106"/>
                      <a:gd name="T111" fmla="*/ 166 h 16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106" h="166">
                        <a:moveTo>
                          <a:pt x="106" y="52"/>
                        </a:moveTo>
                        <a:lnTo>
                          <a:pt x="105" y="41"/>
                        </a:lnTo>
                        <a:lnTo>
                          <a:pt x="101" y="31"/>
                        </a:lnTo>
                        <a:lnTo>
                          <a:pt x="97" y="23"/>
                        </a:lnTo>
                        <a:lnTo>
                          <a:pt x="90" y="15"/>
                        </a:lnTo>
                        <a:lnTo>
                          <a:pt x="83" y="9"/>
                        </a:lnTo>
                        <a:lnTo>
                          <a:pt x="73" y="5"/>
                        </a:lnTo>
                        <a:lnTo>
                          <a:pt x="63" y="1"/>
                        </a:lnTo>
                        <a:lnTo>
                          <a:pt x="53" y="0"/>
                        </a:lnTo>
                        <a:lnTo>
                          <a:pt x="42" y="1"/>
                        </a:lnTo>
                        <a:lnTo>
                          <a:pt x="32" y="5"/>
                        </a:lnTo>
                        <a:lnTo>
                          <a:pt x="23" y="9"/>
                        </a:lnTo>
                        <a:lnTo>
                          <a:pt x="15" y="15"/>
                        </a:lnTo>
                        <a:lnTo>
                          <a:pt x="9" y="23"/>
                        </a:lnTo>
                        <a:lnTo>
                          <a:pt x="4" y="31"/>
                        </a:lnTo>
                        <a:lnTo>
                          <a:pt x="1" y="41"/>
                        </a:lnTo>
                        <a:lnTo>
                          <a:pt x="0" y="52"/>
                        </a:lnTo>
                        <a:lnTo>
                          <a:pt x="1" y="61"/>
                        </a:lnTo>
                        <a:lnTo>
                          <a:pt x="2" y="69"/>
                        </a:lnTo>
                        <a:lnTo>
                          <a:pt x="6" y="77"/>
                        </a:lnTo>
                        <a:lnTo>
                          <a:pt x="10" y="84"/>
                        </a:lnTo>
                        <a:lnTo>
                          <a:pt x="15" y="90"/>
                        </a:lnTo>
                        <a:lnTo>
                          <a:pt x="22" y="96"/>
                        </a:lnTo>
                        <a:lnTo>
                          <a:pt x="29" y="99"/>
                        </a:lnTo>
                        <a:lnTo>
                          <a:pt x="35" y="103"/>
                        </a:lnTo>
                        <a:lnTo>
                          <a:pt x="35" y="166"/>
                        </a:lnTo>
                        <a:lnTo>
                          <a:pt x="68" y="166"/>
                        </a:lnTo>
                        <a:lnTo>
                          <a:pt x="68" y="103"/>
                        </a:lnTo>
                        <a:lnTo>
                          <a:pt x="76" y="99"/>
                        </a:lnTo>
                        <a:lnTo>
                          <a:pt x="83" y="96"/>
                        </a:lnTo>
                        <a:lnTo>
                          <a:pt x="90" y="90"/>
                        </a:lnTo>
                        <a:lnTo>
                          <a:pt x="95" y="84"/>
                        </a:lnTo>
                        <a:lnTo>
                          <a:pt x="100" y="77"/>
                        </a:lnTo>
                        <a:lnTo>
                          <a:pt x="103" y="69"/>
                        </a:lnTo>
                        <a:lnTo>
                          <a:pt x="105" y="61"/>
                        </a:lnTo>
                        <a:lnTo>
                          <a:pt x="106" y="5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lnSpc>
                        <a:spcPct val="100000"/>
                      </a:lnSpc>
                    </a:pPr>
                    <a:endParaRPr lang="fr-FR" sz="1800" b="0"/>
                  </a:p>
                </p:txBody>
              </p:sp>
              <p:sp>
                <p:nvSpPr>
                  <p:cNvPr id="213107" name="Freeform 498"/>
                  <p:cNvSpPr>
                    <a:spLocks/>
                  </p:cNvSpPr>
                  <p:nvPr/>
                </p:nvSpPr>
                <p:spPr bwMode="gray">
                  <a:xfrm>
                    <a:off x="-652" y="1844"/>
                    <a:ext cx="53" cy="84"/>
                  </a:xfrm>
                  <a:custGeom>
                    <a:avLst/>
                    <a:gdLst>
                      <a:gd name="T0" fmla="*/ 106 w 106"/>
                      <a:gd name="T1" fmla="*/ 53 h 167"/>
                      <a:gd name="T2" fmla="*/ 105 w 106"/>
                      <a:gd name="T3" fmla="*/ 43 h 167"/>
                      <a:gd name="T4" fmla="*/ 102 w 106"/>
                      <a:gd name="T5" fmla="*/ 33 h 167"/>
                      <a:gd name="T6" fmla="*/ 97 w 106"/>
                      <a:gd name="T7" fmla="*/ 23 h 167"/>
                      <a:gd name="T8" fmla="*/ 91 w 106"/>
                      <a:gd name="T9" fmla="*/ 17 h 167"/>
                      <a:gd name="T10" fmla="*/ 83 w 106"/>
                      <a:gd name="T11" fmla="*/ 10 h 167"/>
                      <a:gd name="T12" fmla="*/ 74 w 106"/>
                      <a:gd name="T13" fmla="*/ 5 h 167"/>
                      <a:gd name="T14" fmla="*/ 64 w 106"/>
                      <a:gd name="T15" fmla="*/ 2 h 167"/>
                      <a:gd name="T16" fmla="*/ 53 w 106"/>
                      <a:gd name="T17" fmla="*/ 0 h 167"/>
                      <a:gd name="T18" fmla="*/ 43 w 106"/>
                      <a:gd name="T19" fmla="*/ 2 h 167"/>
                      <a:gd name="T20" fmla="*/ 33 w 106"/>
                      <a:gd name="T21" fmla="*/ 5 h 167"/>
                      <a:gd name="T22" fmla="*/ 23 w 106"/>
                      <a:gd name="T23" fmla="*/ 10 h 167"/>
                      <a:gd name="T24" fmla="*/ 17 w 106"/>
                      <a:gd name="T25" fmla="*/ 17 h 167"/>
                      <a:gd name="T26" fmla="*/ 10 w 106"/>
                      <a:gd name="T27" fmla="*/ 23 h 167"/>
                      <a:gd name="T28" fmla="*/ 5 w 106"/>
                      <a:gd name="T29" fmla="*/ 33 h 167"/>
                      <a:gd name="T30" fmla="*/ 2 w 106"/>
                      <a:gd name="T31" fmla="*/ 43 h 167"/>
                      <a:gd name="T32" fmla="*/ 0 w 106"/>
                      <a:gd name="T33" fmla="*/ 53 h 167"/>
                      <a:gd name="T34" fmla="*/ 2 w 106"/>
                      <a:gd name="T35" fmla="*/ 63 h 167"/>
                      <a:gd name="T36" fmla="*/ 3 w 106"/>
                      <a:gd name="T37" fmla="*/ 71 h 167"/>
                      <a:gd name="T38" fmla="*/ 6 w 106"/>
                      <a:gd name="T39" fmla="*/ 78 h 167"/>
                      <a:gd name="T40" fmla="*/ 11 w 106"/>
                      <a:gd name="T41" fmla="*/ 85 h 167"/>
                      <a:gd name="T42" fmla="*/ 17 w 106"/>
                      <a:gd name="T43" fmla="*/ 91 h 167"/>
                      <a:gd name="T44" fmla="*/ 22 w 106"/>
                      <a:gd name="T45" fmla="*/ 96 h 167"/>
                      <a:gd name="T46" fmla="*/ 29 w 106"/>
                      <a:gd name="T47" fmla="*/ 101 h 167"/>
                      <a:gd name="T48" fmla="*/ 37 w 106"/>
                      <a:gd name="T49" fmla="*/ 104 h 167"/>
                      <a:gd name="T50" fmla="*/ 37 w 106"/>
                      <a:gd name="T51" fmla="*/ 167 h 167"/>
                      <a:gd name="T52" fmla="*/ 70 w 106"/>
                      <a:gd name="T53" fmla="*/ 167 h 167"/>
                      <a:gd name="T54" fmla="*/ 70 w 106"/>
                      <a:gd name="T55" fmla="*/ 104 h 167"/>
                      <a:gd name="T56" fmla="*/ 78 w 106"/>
                      <a:gd name="T57" fmla="*/ 101 h 167"/>
                      <a:gd name="T58" fmla="*/ 85 w 106"/>
                      <a:gd name="T59" fmla="*/ 97 h 167"/>
                      <a:gd name="T60" fmla="*/ 90 w 106"/>
                      <a:gd name="T61" fmla="*/ 91 h 167"/>
                      <a:gd name="T62" fmla="*/ 96 w 106"/>
                      <a:gd name="T63" fmla="*/ 86 h 167"/>
                      <a:gd name="T64" fmla="*/ 101 w 106"/>
                      <a:gd name="T65" fmla="*/ 79 h 167"/>
                      <a:gd name="T66" fmla="*/ 104 w 106"/>
                      <a:gd name="T67" fmla="*/ 71 h 167"/>
                      <a:gd name="T68" fmla="*/ 105 w 106"/>
                      <a:gd name="T69" fmla="*/ 63 h 167"/>
                      <a:gd name="T70" fmla="*/ 106 w 106"/>
                      <a:gd name="T71" fmla="*/ 53 h 167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w 106"/>
                      <a:gd name="T109" fmla="*/ 0 h 167"/>
                      <a:gd name="T110" fmla="*/ 106 w 106"/>
                      <a:gd name="T111" fmla="*/ 167 h 167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T108" t="T109" r="T110" b="T111"/>
                    <a:pathLst>
                      <a:path w="106" h="167">
                        <a:moveTo>
                          <a:pt x="106" y="53"/>
                        </a:moveTo>
                        <a:lnTo>
                          <a:pt x="105" y="43"/>
                        </a:lnTo>
                        <a:lnTo>
                          <a:pt x="102" y="33"/>
                        </a:lnTo>
                        <a:lnTo>
                          <a:pt x="97" y="23"/>
                        </a:lnTo>
                        <a:lnTo>
                          <a:pt x="91" y="17"/>
                        </a:lnTo>
                        <a:lnTo>
                          <a:pt x="83" y="10"/>
                        </a:lnTo>
                        <a:lnTo>
                          <a:pt x="74" y="5"/>
                        </a:lnTo>
                        <a:lnTo>
                          <a:pt x="64" y="2"/>
                        </a:lnTo>
                        <a:lnTo>
                          <a:pt x="53" y="0"/>
                        </a:lnTo>
                        <a:lnTo>
                          <a:pt x="43" y="2"/>
                        </a:lnTo>
                        <a:lnTo>
                          <a:pt x="33" y="5"/>
                        </a:lnTo>
                        <a:lnTo>
                          <a:pt x="23" y="10"/>
                        </a:lnTo>
                        <a:lnTo>
                          <a:pt x="17" y="17"/>
                        </a:lnTo>
                        <a:lnTo>
                          <a:pt x="10" y="23"/>
                        </a:lnTo>
                        <a:lnTo>
                          <a:pt x="5" y="33"/>
                        </a:lnTo>
                        <a:lnTo>
                          <a:pt x="2" y="43"/>
                        </a:lnTo>
                        <a:lnTo>
                          <a:pt x="0" y="53"/>
                        </a:lnTo>
                        <a:lnTo>
                          <a:pt x="2" y="63"/>
                        </a:lnTo>
                        <a:lnTo>
                          <a:pt x="3" y="71"/>
                        </a:lnTo>
                        <a:lnTo>
                          <a:pt x="6" y="78"/>
                        </a:lnTo>
                        <a:lnTo>
                          <a:pt x="11" y="85"/>
                        </a:lnTo>
                        <a:lnTo>
                          <a:pt x="17" y="91"/>
                        </a:lnTo>
                        <a:lnTo>
                          <a:pt x="22" y="96"/>
                        </a:lnTo>
                        <a:lnTo>
                          <a:pt x="29" y="101"/>
                        </a:lnTo>
                        <a:lnTo>
                          <a:pt x="37" y="104"/>
                        </a:lnTo>
                        <a:lnTo>
                          <a:pt x="37" y="167"/>
                        </a:lnTo>
                        <a:lnTo>
                          <a:pt x="70" y="167"/>
                        </a:lnTo>
                        <a:lnTo>
                          <a:pt x="70" y="104"/>
                        </a:lnTo>
                        <a:lnTo>
                          <a:pt x="78" y="101"/>
                        </a:lnTo>
                        <a:lnTo>
                          <a:pt x="85" y="97"/>
                        </a:lnTo>
                        <a:lnTo>
                          <a:pt x="90" y="91"/>
                        </a:lnTo>
                        <a:lnTo>
                          <a:pt x="96" y="86"/>
                        </a:lnTo>
                        <a:lnTo>
                          <a:pt x="101" y="79"/>
                        </a:lnTo>
                        <a:lnTo>
                          <a:pt x="104" y="71"/>
                        </a:lnTo>
                        <a:lnTo>
                          <a:pt x="105" y="63"/>
                        </a:lnTo>
                        <a:lnTo>
                          <a:pt x="106" y="5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lnSpc>
                        <a:spcPct val="100000"/>
                      </a:lnSpc>
                    </a:pPr>
                    <a:endParaRPr lang="fr-FR" sz="1800" b="0"/>
                  </a:p>
                </p:txBody>
              </p:sp>
            </p:grpSp>
            <p:sp>
              <p:nvSpPr>
                <p:cNvPr id="3" name="Arc 73"/>
                <p:cNvSpPr>
                  <a:spLocks noChangeArrowheads="1"/>
                </p:cNvSpPr>
                <p:nvPr/>
              </p:nvSpPr>
              <p:spPr bwMode="gray">
                <a:xfrm rot="16200000">
                  <a:off x="399" y="1086"/>
                  <a:ext cx="1891" cy="1891"/>
                </a:xfrm>
                <a:custGeom>
                  <a:avLst/>
                  <a:gdLst>
                    <a:gd name="T0" fmla="*/ 1857390 w 3714776"/>
                    <a:gd name="T1" fmla="*/ 0 h 3714776"/>
                    <a:gd name="T2" fmla="*/ 1857388 w 3714776"/>
                    <a:gd name="T3" fmla="*/ 1857388 h 3714776"/>
                    <a:gd name="T4" fmla="*/ 3714776 w 3714776"/>
                    <a:gd name="T5" fmla="*/ 1857388 h 3714776"/>
                    <a:gd name="T6" fmla="*/ 11796480 60000 65536"/>
                    <a:gd name="T7" fmla="*/ 11796480 60000 65536"/>
                    <a:gd name="T8" fmla="*/ 5898240 60000 65536"/>
                    <a:gd name="T9" fmla="*/ 1857390 w 3714776"/>
                    <a:gd name="T10" fmla="*/ 0 h 3714776"/>
                    <a:gd name="T11" fmla="*/ 3714776 w 3714776"/>
                    <a:gd name="T12" fmla="*/ 1857388 h 371477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714776" h="3714776" stroke="0">
                      <a:moveTo>
                        <a:pt x="1857390" y="0"/>
                      </a:moveTo>
                      <a:lnTo>
                        <a:pt x="1857389" y="0"/>
                      </a:lnTo>
                      <a:cubicBezTo>
                        <a:pt x="2883196" y="1"/>
                        <a:pt x="3714776" y="831581"/>
                        <a:pt x="3714776" y="1857388"/>
                      </a:cubicBezTo>
                      <a:cubicBezTo>
                        <a:pt x="3714776" y="1857389"/>
                        <a:pt x="3714775" y="1857390"/>
                        <a:pt x="3714775" y="1857391"/>
                      </a:cubicBezTo>
                      <a:lnTo>
                        <a:pt x="1857388" y="1857388"/>
                      </a:lnTo>
                      <a:close/>
                    </a:path>
                    <a:path w="3714776" h="3714776" fill="none">
                      <a:moveTo>
                        <a:pt x="1857390" y="0"/>
                      </a:moveTo>
                      <a:lnTo>
                        <a:pt x="1857389" y="0"/>
                      </a:lnTo>
                      <a:cubicBezTo>
                        <a:pt x="2883196" y="1"/>
                        <a:pt x="3714776" y="831581"/>
                        <a:pt x="3714776" y="1857388"/>
                      </a:cubicBezTo>
                      <a:cubicBezTo>
                        <a:pt x="3714776" y="1857389"/>
                        <a:pt x="3714775" y="1857390"/>
                        <a:pt x="3714775" y="1857391"/>
                      </a:cubicBezTo>
                    </a:path>
                  </a:pathLst>
                </a:custGeom>
                <a:noFill/>
                <a:ln w="50800" algn="ctr">
                  <a:solidFill>
                    <a:srgbClr val="FFFFFF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 vert="eaVert" anchor="ctr"/>
                <a:lstStyle/>
                <a:p>
                  <a:pPr algn="ctr">
                    <a:lnSpc>
                      <a:spcPct val="100000"/>
                    </a:lnSpc>
                  </a:pPr>
                  <a:endParaRPr lang="fr-FR" sz="1800" b="0"/>
                </a:p>
              </p:txBody>
            </p:sp>
          </p:grpSp>
        </p:grpSp>
        <p:grpSp>
          <p:nvGrpSpPr>
            <p:cNvPr id="213109" name="Group 117"/>
            <p:cNvGrpSpPr>
              <a:grpSpLocks/>
            </p:cNvGrpSpPr>
            <p:nvPr/>
          </p:nvGrpSpPr>
          <p:grpSpPr bwMode="auto">
            <a:xfrm>
              <a:off x="753" y="257"/>
              <a:ext cx="4848" cy="1564"/>
              <a:chOff x="1088" y="346"/>
              <a:chExt cx="10711" cy="2170"/>
            </a:xfrm>
          </p:grpSpPr>
          <p:sp>
            <p:nvSpPr>
              <p:cNvPr id="213110" name="Freeform 118"/>
              <p:cNvSpPr>
                <a:spLocks/>
              </p:cNvSpPr>
              <p:nvPr/>
            </p:nvSpPr>
            <p:spPr bwMode="gray">
              <a:xfrm>
                <a:off x="9548" y="436"/>
                <a:ext cx="2251" cy="1996"/>
              </a:xfrm>
              <a:custGeom>
                <a:avLst/>
                <a:gdLst/>
                <a:ahLst/>
                <a:cxnLst>
                  <a:cxn ang="0">
                    <a:pos x="6046" y="476"/>
                  </a:cxn>
                  <a:cxn ang="0">
                    <a:pos x="6046" y="1006"/>
                  </a:cxn>
                  <a:cxn ang="0">
                    <a:pos x="5725" y="1006"/>
                  </a:cxn>
                  <a:cxn ang="0">
                    <a:pos x="5725" y="538"/>
                  </a:cxn>
                  <a:cxn ang="0">
                    <a:pos x="5189" y="538"/>
                  </a:cxn>
                  <a:cxn ang="0">
                    <a:pos x="5189" y="392"/>
                  </a:cxn>
                  <a:cxn ang="0">
                    <a:pos x="4724" y="392"/>
                  </a:cxn>
                  <a:cxn ang="0">
                    <a:pos x="4724" y="1300"/>
                  </a:cxn>
                  <a:cxn ang="0">
                    <a:pos x="4372" y="1300"/>
                  </a:cxn>
                  <a:cxn ang="0">
                    <a:pos x="4372" y="602"/>
                  </a:cxn>
                  <a:cxn ang="0">
                    <a:pos x="3860" y="602"/>
                  </a:cxn>
                  <a:cxn ang="0">
                    <a:pos x="3860" y="908"/>
                  </a:cxn>
                  <a:cxn ang="0">
                    <a:pos x="3107" y="908"/>
                  </a:cxn>
                  <a:cxn ang="0">
                    <a:pos x="3107" y="1070"/>
                  </a:cxn>
                  <a:cxn ang="0">
                    <a:pos x="2658" y="1070"/>
                  </a:cxn>
                  <a:cxn ang="0">
                    <a:pos x="2658" y="636"/>
                  </a:cxn>
                  <a:cxn ang="0">
                    <a:pos x="2250" y="636"/>
                  </a:cxn>
                  <a:cxn ang="0">
                    <a:pos x="2250" y="1406"/>
                  </a:cxn>
                  <a:cxn ang="0">
                    <a:pos x="1810" y="1406"/>
                  </a:cxn>
                  <a:cxn ang="0">
                    <a:pos x="1810" y="258"/>
                  </a:cxn>
                  <a:cxn ang="0">
                    <a:pos x="1617" y="258"/>
                  </a:cxn>
                  <a:cxn ang="0">
                    <a:pos x="1617" y="1132"/>
                  </a:cxn>
                  <a:cxn ang="0">
                    <a:pos x="1489" y="1132"/>
                  </a:cxn>
                  <a:cxn ang="0">
                    <a:pos x="1489" y="0"/>
                  </a:cxn>
                  <a:cxn ang="0">
                    <a:pos x="1337" y="0"/>
                  </a:cxn>
                  <a:cxn ang="0">
                    <a:pos x="1337" y="822"/>
                  </a:cxn>
                  <a:cxn ang="0">
                    <a:pos x="1073" y="822"/>
                  </a:cxn>
                  <a:cxn ang="0">
                    <a:pos x="1073" y="286"/>
                  </a:cxn>
                  <a:cxn ang="0">
                    <a:pos x="577" y="286"/>
                  </a:cxn>
                  <a:cxn ang="0">
                    <a:pos x="577" y="1118"/>
                  </a:cxn>
                  <a:cxn ang="0">
                    <a:pos x="432" y="1118"/>
                  </a:cxn>
                  <a:cxn ang="0">
                    <a:pos x="432" y="560"/>
                  </a:cxn>
                  <a:cxn ang="0">
                    <a:pos x="0" y="560"/>
                  </a:cxn>
                  <a:cxn ang="0">
                    <a:pos x="0" y="2104"/>
                  </a:cxn>
                  <a:cxn ang="0">
                    <a:pos x="6406" y="2104"/>
                  </a:cxn>
                  <a:cxn ang="0">
                    <a:pos x="6406" y="476"/>
                  </a:cxn>
                  <a:cxn ang="0">
                    <a:pos x="6046" y="476"/>
                  </a:cxn>
                </a:cxnLst>
                <a:rect l="0" t="0" r="r" b="b"/>
                <a:pathLst>
                  <a:path w="6406" h="2104">
                    <a:moveTo>
                      <a:pt x="6046" y="476"/>
                    </a:moveTo>
                    <a:lnTo>
                      <a:pt x="6046" y="1006"/>
                    </a:lnTo>
                    <a:lnTo>
                      <a:pt x="5725" y="1006"/>
                    </a:lnTo>
                    <a:lnTo>
                      <a:pt x="5725" y="538"/>
                    </a:lnTo>
                    <a:lnTo>
                      <a:pt x="5189" y="538"/>
                    </a:lnTo>
                    <a:lnTo>
                      <a:pt x="5189" y="392"/>
                    </a:lnTo>
                    <a:lnTo>
                      <a:pt x="4724" y="392"/>
                    </a:lnTo>
                    <a:lnTo>
                      <a:pt x="4724" y="1300"/>
                    </a:lnTo>
                    <a:lnTo>
                      <a:pt x="4372" y="1300"/>
                    </a:lnTo>
                    <a:lnTo>
                      <a:pt x="4372" y="602"/>
                    </a:lnTo>
                    <a:lnTo>
                      <a:pt x="3860" y="602"/>
                    </a:lnTo>
                    <a:lnTo>
                      <a:pt x="3860" y="908"/>
                    </a:lnTo>
                    <a:lnTo>
                      <a:pt x="3107" y="908"/>
                    </a:lnTo>
                    <a:lnTo>
                      <a:pt x="3107" y="1070"/>
                    </a:lnTo>
                    <a:lnTo>
                      <a:pt x="2658" y="1070"/>
                    </a:lnTo>
                    <a:lnTo>
                      <a:pt x="2658" y="636"/>
                    </a:lnTo>
                    <a:lnTo>
                      <a:pt x="2250" y="636"/>
                    </a:lnTo>
                    <a:lnTo>
                      <a:pt x="2250" y="1406"/>
                    </a:lnTo>
                    <a:lnTo>
                      <a:pt x="1810" y="1406"/>
                    </a:lnTo>
                    <a:lnTo>
                      <a:pt x="1810" y="258"/>
                    </a:lnTo>
                    <a:lnTo>
                      <a:pt x="1617" y="258"/>
                    </a:lnTo>
                    <a:lnTo>
                      <a:pt x="1617" y="1132"/>
                    </a:lnTo>
                    <a:lnTo>
                      <a:pt x="1489" y="1132"/>
                    </a:lnTo>
                    <a:lnTo>
                      <a:pt x="1489" y="0"/>
                    </a:lnTo>
                    <a:lnTo>
                      <a:pt x="1337" y="0"/>
                    </a:lnTo>
                    <a:lnTo>
                      <a:pt x="1337" y="822"/>
                    </a:lnTo>
                    <a:lnTo>
                      <a:pt x="1073" y="822"/>
                    </a:lnTo>
                    <a:lnTo>
                      <a:pt x="1073" y="286"/>
                    </a:lnTo>
                    <a:lnTo>
                      <a:pt x="577" y="286"/>
                    </a:lnTo>
                    <a:lnTo>
                      <a:pt x="577" y="1118"/>
                    </a:lnTo>
                    <a:lnTo>
                      <a:pt x="432" y="1118"/>
                    </a:lnTo>
                    <a:lnTo>
                      <a:pt x="432" y="560"/>
                    </a:lnTo>
                    <a:lnTo>
                      <a:pt x="0" y="560"/>
                    </a:lnTo>
                    <a:lnTo>
                      <a:pt x="0" y="2104"/>
                    </a:lnTo>
                    <a:lnTo>
                      <a:pt x="6406" y="2104"/>
                    </a:lnTo>
                    <a:lnTo>
                      <a:pt x="6406" y="476"/>
                    </a:lnTo>
                    <a:lnTo>
                      <a:pt x="6046" y="476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grpSp>
            <p:nvGrpSpPr>
              <p:cNvPr id="213111" name="Group 119"/>
              <p:cNvGrpSpPr>
                <a:grpSpLocks/>
              </p:cNvGrpSpPr>
              <p:nvPr/>
            </p:nvGrpSpPr>
            <p:grpSpPr bwMode="auto">
              <a:xfrm>
                <a:off x="1088" y="346"/>
                <a:ext cx="7915" cy="2170"/>
                <a:chOff x="1020" y="436"/>
                <a:chExt cx="7915" cy="2170"/>
              </a:xfrm>
            </p:grpSpPr>
            <p:grpSp>
              <p:nvGrpSpPr>
                <p:cNvPr id="213112" name="Group 120"/>
                <p:cNvGrpSpPr>
                  <a:grpSpLocks/>
                </p:cNvGrpSpPr>
                <p:nvPr/>
              </p:nvGrpSpPr>
              <p:grpSpPr bwMode="auto">
                <a:xfrm flipH="1">
                  <a:off x="1020" y="436"/>
                  <a:ext cx="6288" cy="1996"/>
                  <a:chOff x="764" y="754"/>
                  <a:chExt cx="8648" cy="2104"/>
                </a:xfrm>
              </p:grpSpPr>
              <p:sp>
                <p:nvSpPr>
                  <p:cNvPr id="213113" name="Freeform 121"/>
                  <p:cNvSpPr>
                    <a:spLocks/>
                  </p:cNvSpPr>
                  <p:nvPr/>
                </p:nvSpPr>
                <p:spPr bwMode="gray">
                  <a:xfrm>
                    <a:off x="3006" y="754"/>
                    <a:ext cx="6406" cy="2104"/>
                  </a:xfrm>
                  <a:custGeom>
                    <a:avLst/>
                    <a:gdLst/>
                    <a:ahLst/>
                    <a:cxnLst>
                      <a:cxn ang="0">
                        <a:pos x="6046" y="476"/>
                      </a:cxn>
                      <a:cxn ang="0">
                        <a:pos x="6046" y="1006"/>
                      </a:cxn>
                      <a:cxn ang="0">
                        <a:pos x="5725" y="1006"/>
                      </a:cxn>
                      <a:cxn ang="0">
                        <a:pos x="5725" y="538"/>
                      </a:cxn>
                      <a:cxn ang="0">
                        <a:pos x="5189" y="538"/>
                      </a:cxn>
                      <a:cxn ang="0">
                        <a:pos x="5189" y="392"/>
                      </a:cxn>
                      <a:cxn ang="0">
                        <a:pos x="4724" y="392"/>
                      </a:cxn>
                      <a:cxn ang="0">
                        <a:pos x="4724" y="1300"/>
                      </a:cxn>
                      <a:cxn ang="0">
                        <a:pos x="4372" y="1300"/>
                      </a:cxn>
                      <a:cxn ang="0">
                        <a:pos x="4372" y="602"/>
                      </a:cxn>
                      <a:cxn ang="0">
                        <a:pos x="3860" y="602"/>
                      </a:cxn>
                      <a:cxn ang="0">
                        <a:pos x="3860" y="908"/>
                      </a:cxn>
                      <a:cxn ang="0">
                        <a:pos x="3107" y="908"/>
                      </a:cxn>
                      <a:cxn ang="0">
                        <a:pos x="3107" y="1070"/>
                      </a:cxn>
                      <a:cxn ang="0">
                        <a:pos x="2658" y="1070"/>
                      </a:cxn>
                      <a:cxn ang="0">
                        <a:pos x="2658" y="636"/>
                      </a:cxn>
                      <a:cxn ang="0">
                        <a:pos x="2250" y="636"/>
                      </a:cxn>
                      <a:cxn ang="0">
                        <a:pos x="2250" y="1406"/>
                      </a:cxn>
                      <a:cxn ang="0">
                        <a:pos x="1810" y="1406"/>
                      </a:cxn>
                      <a:cxn ang="0">
                        <a:pos x="1810" y="258"/>
                      </a:cxn>
                      <a:cxn ang="0">
                        <a:pos x="1617" y="258"/>
                      </a:cxn>
                      <a:cxn ang="0">
                        <a:pos x="1617" y="1132"/>
                      </a:cxn>
                      <a:cxn ang="0">
                        <a:pos x="1489" y="1132"/>
                      </a:cxn>
                      <a:cxn ang="0">
                        <a:pos x="1489" y="0"/>
                      </a:cxn>
                      <a:cxn ang="0">
                        <a:pos x="1337" y="0"/>
                      </a:cxn>
                      <a:cxn ang="0">
                        <a:pos x="1337" y="822"/>
                      </a:cxn>
                      <a:cxn ang="0">
                        <a:pos x="1073" y="822"/>
                      </a:cxn>
                      <a:cxn ang="0">
                        <a:pos x="1073" y="286"/>
                      </a:cxn>
                      <a:cxn ang="0">
                        <a:pos x="577" y="286"/>
                      </a:cxn>
                      <a:cxn ang="0">
                        <a:pos x="577" y="1118"/>
                      </a:cxn>
                      <a:cxn ang="0">
                        <a:pos x="432" y="1118"/>
                      </a:cxn>
                      <a:cxn ang="0">
                        <a:pos x="432" y="560"/>
                      </a:cxn>
                      <a:cxn ang="0">
                        <a:pos x="0" y="560"/>
                      </a:cxn>
                      <a:cxn ang="0">
                        <a:pos x="0" y="2104"/>
                      </a:cxn>
                      <a:cxn ang="0">
                        <a:pos x="6406" y="2104"/>
                      </a:cxn>
                      <a:cxn ang="0">
                        <a:pos x="6406" y="476"/>
                      </a:cxn>
                      <a:cxn ang="0">
                        <a:pos x="6046" y="476"/>
                      </a:cxn>
                    </a:cxnLst>
                    <a:rect l="0" t="0" r="r" b="b"/>
                    <a:pathLst>
                      <a:path w="6406" h="2104">
                        <a:moveTo>
                          <a:pt x="6046" y="476"/>
                        </a:moveTo>
                        <a:lnTo>
                          <a:pt x="6046" y="1006"/>
                        </a:lnTo>
                        <a:lnTo>
                          <a:pt x="5725" y="1006"/>
                        </a:lnTo>
                        <a:lnTo>
                          <a:pt x="5725" y="538"/>
                        </a:lnTo>
                        <a:lnTo>
                          <a:pt x="5189" y="538"/>
                        </a:lnTo>
                        <a:lnTo>
                          <a:pt x="5189" y="392"/>
                        </a:lnTo>
                        <a:lnTo>
                          <a:pt x="4724" y="392"/>
                        </a:lnTo>
                        <a:lnTo>
                          <a:pt x="4724" y="1300"/>
                        </a:lnTo>
                        <a:lnTo>
                          <a:pt x="4372" y="1300"/>
                        </a:lnTo>
                        <a:lnTo>
                          <a:pt x="4372" y="602"/>
                        </a:lnTo>
                        <a:lnTo>
                          <a:pt x="3860" y="602"/>
                        </a:lnTo>
                        <a:lnTo>
                          <a:pt x="3860" y="908"/>
                        </a:lnTo>
                        <a:lnTo>
                          <a:pt x="3107" y="908"/>
                        </a:lnTo>
                        <a:lnTo>
                          <a:pt x="3107" y="1070"/>
                        </a:lnTo>
                        <a:lnTo>
                          <a:pt x="2658" y="1070"/>
                        </a:lnTo>
                        <a:lnTo>
                          <a:pt x="2658" y="636"/>
                        </a:lnTo>
                        <a:lnTo>
                          <a:pt x="2250" y="636"/>
                        </a:lnTo>
                        <a:lnTo>
                          <a:pt x="2250" y="1406"/>
                        </a:lnTo>
                        <a:lnTo>
                          <a:pt x="1810" y="1406"/>
                        </a:lnTo>
                        <a:lnTo>
                          <a:pt x="1810" y="258"/>
                        </a:lnTo>
                        <a:lnTo>
                          <a:pt x="1617" y="258"/>
                        </a:lnTo>
                        <a:lnTo>
                          <a:pt x="1617" y="1132"/>
                        </a:lnTo>
                        <a:lnTo>
                          <a:pt x="1489" y="1132"/>
                        </a:lnTo>
                        <a:lnTo>
                          <a:pt x="1489" y="0"/>
                        </a:lnTo>
                        <a:lnTo>
                          <a:pt x="1337" y="0"/>
                        </a:lnTo>
                        <a:lnTo>
                          <a:pt x="1337" y="822"/>
                        </a:lnTo>
                        <a:lnTo>
                          <a:pt x="1073" y="822"/>
                        </a:lnTo>
                        <a:lnTo>
                          <a:pt x="1073" y="286"/>
                        </a:lnTo>
                        <a:lnTo>
                          <a:pt x="577" y="286"/>
                        </a:lnTo>
                        <a:lnTo>
                          <a:pt x="577" y="1118"/>
                        </a:lnTo>
                        <a:lnTo>
                          <a:pt x="432" y="1118"/>
                        </a:lnTo>
                        <a:lnTo>
                          <a:pt x="432" y="560"/>
                        </a:lnTo>
                        <a:lnTo>
                          <a:pt x="0" y="560"/>
                        </a:lnTo>
                        <a:lnTo>
                          <a:pt x="0" y="2104"/>
                        </a:lnTo>
                        <a:lnTo>
                          <a:pt x="6406" y="2104"/>
                        </a:lnTo>
                        <a:lnTo>
                          <a:pt x="6406" y="476"/>
                        </a:lnTo>
                        <a:lnTo>
                          <a:pt x="6046" y="476"/>
                        </a:lnTo>
                        <a:close/>
                      </a:path>
                    </a:pathLst>
                  </a:custGeom>
                  <a:solidFill>
                    <a:srgbClr val="DDDDDD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CH"/>
                  </a:p>
                </p:txBody>
              </p:sp>
              <p:sp>
                <p:nvSpPr>
                  <p:cNvPr id="213114" name="Freeform 122"/>
                  <p:cNvSpPr>
                    <a:spLocks/>
                  </p:cNvSpPr>
                  <p:nvPr/>
                </p:nvSpPr>
                <p:spPr bwMode="gray">
                  <a:xfrm>
                    <a:off x="764" y="754"/>
                    <a:ext cx="6406" cy="2104"/>
                  </a:xfrm>
                  <a:custGeom>
                    <a:avLst/>
                    <a:gdLst/>
                    <a:ahLst/>
                    <a:cxnLst>
                      <a:cxn ang="0">
                        <a:pos x="6046" y="476"/>
                      </a:cxn>
                      <a:cxn ang="0">
                        <a:pos x="6046" y="1006"/>
                      </a:cxn>
                      <a:cxn ang="0">
                        <a:pos x="5725" y="1006"/>
                      </a:cxn>
                      <a:cxn ang="0">
                        <a:pos x="5725" y="538"/>
                      </a:cxn>
                      <a:cxn ang="0">
                        <a:pos x="5189" y="538"/>
                      </a:cxn>
                      <a:cxn ang="0">
                        <a:pos x="5189" y="392"/>
                      </a:cxn>
                      <a:cxn ang="0">
                        <a:pos x="4724" y="392"/>
                      </a:cxn>
                      <a:cxn ang="0">
                        <a:pos x="4724" y="1300"/>
                      </a:cxn>
                      <a:cxn ang="0">
                        <a:pos x="4372" y="1300"/>
                      </a:cxn>
                      <a:cxn ang="0">
                        <a:pos x="4372" y="602"/>
                      </a:cxn>
                      <a:cxn ang="0">
                        <a:pos x="3860" y="602"/>
                      </a:cxn>
                      <a:cxn ang="0">
                        <a:pos x="3860" y="908"/>
                      </a:cxn>
                      <a:cxn ang="0">
                        <a:pos x="3107" y="908"/>
                      </a:cxn>
                      <a:cxn ang="0">
                        <a:pos x="3107" y="1070"/>
                      </a:cxn>
                      <a:cxn ang="0">
                        <a:pos x="2658" y="1070"/>
                      </a:cxn>
                      <a:cxn ang="0">
                        <a:pos x="2658" y="636"/>
                      </a:cxn>
                      <a:cxn ang="0">
                        <a:pos x="2250" y="636"/>
                      </a:cxn>
                      <a:cxn ang="0">
                        <a:pos x="2250" y="1406"/>
                      </a:cxn>
                      <a:cxn ang="0">
                        <a:pos x="1810" y="1406"/>
                      </a:cxn>
                      <a:cxn ang="0">
                        <a:pos x="1810" y="258"/>
                      </a:cxn>
                      <a:cxn ang="0">
                        <a:pos x="1617" y="258"/>
                      </a:cxn>
                      <a:cxn ang="0">
                        <a:pos x="1617" y="1132"/>
                      </a:cxn>
                      <a:cxn ang="0">
                        <a:pos x="1489" y="1132"/>
                      </a:cxn>
                      <a:cxn ang="0">
                        <a:pos x="1489" y="0"/>
                      </a:cxn>
                      <a:cxn ang="0">
                        <a:pos x="1337" y="0"/>
                      </a:cxn>
                      <a:cxn ang="0">
                        <a:pos x="1337" y="822"/>
                      </a:cxn>
                      <a:cxn ang="0">
                        <a:pos x="1073" y="822"/>
                      </a:cxn>
                      <a:cxn ang="0">
                        <a:pos x="1073" y="286"/>
                      </a:cxn>
                      <a:cxn ang="0">
                        <a:pos x="577" y="286"/>
                      </a:cxn>
                      <a:cxn ang="0">
                        <a:pos x="577" y="1118"/>
                      </a:cxn>
                      <a:cxn ang="0">
                        <a:pos x="432" y="1118"/>
                      </a:cxn>
                      <a:cxn ang="0">
                        <a:pos x="432" y="560"/>
                      </a:cxn>
                      <a:cxn ang="0">
                        <a:pos x="0" y="560"/>
                      </a:cxn>
                      <a:cxn ang="0">
                        <a:pos x="0" y="2104"/>
                      </a:cxn>
                      <a:cxn ang="0">
                        <a:pos x="6406" y="2104"/>
                      </a:cxn>
                      <a:cxn ang="0">
                        <a:pos x="6406" y="476"/>
                      </a:cxn>
                      <a:cxn ang="0">
                        <a:pos x="6046" y="476"/>
                      </a:cxn>
                    </a:cxnLst>
                    <a:rect l="0" t="0" r="r" b="b"/>
                    <a:pathLst>
                      <a:path w="6406" h="2104">
                        <a:moveTo>
                          <a:pt x="6046" y="476"/>
                        </a:moveTo>
                        <a:lnTo>
                          <a:pt x="6046" y="1006"/>
                        </a:lnTo>
                        <a:lnTo>
                          <a:pt x="5725" y="1006"/>
                        </a:lnTo>
                        <a:lnTo>
                          <a:pt x="5725" y="538"/>
                        </a:lnTo>
                        <a:lnTo>
                          <a:pt x="5189" y="538"/>
                        </a:lnTo>
                        <a:lnTo>
                          <a:pt x="5189" y="392"/>
                        </a:lnTo>
                        <a:lnTo>
                          <a:pt x="4724" y="392"/>
                        </a:lnTo>
                        <a:lnTo>
                          <a:pt x="4724" y="1300"/>
                        </a:lnTo>
                        <a:lnTo>
                          <a:pt x="4372" y="1300"/>
                        </a:lnTo>
                        <a:lnTo>
                          <a:pt x="4372" y="602"/>
                        </a:lnTo>
                        <a:lnTo>
                          <a:pt x="3860" y="602"/>
                        </a:lnTo>
                        <a:lnTo>
                          <a:pt x="3860" y="908"/>
                        </a:lnTo>
                        <a:lnTo>
                          <a:pt x="3107" y="908"/>
                        </a:lnTo>
                        <a:lnTo>
                          <a:pt x="3107" y="1070"/>
                        </a:lnTo>
                        <a:lnTo>
                          <a:pt x="2658" y="1070"/>
                        </a:lnTo>
                        <a:lnTo>
                          <a:pt x="2658" y="636"/>
                        </a:lnTo>
                        <a:lnTo>
                          <a:pt x="2250" y="636"/>
                        </a:lnTo>
                        <a:lnTo>
                          <a:pt x="2250" y="1406"/>
                        </a:lnTo>
                        <a:lnTo>
                          <a:pt x="1810" y="1406"/>
                        </a:lnTo>
                        <a:lnTo>
                          <a:pt x="1810" y="258"/>
                        </a:lnTo>
                        <a:lnTo>
                          <a:pt x="1617" y="258"/>
                        </a:lnTo>
                        <a:lnTo>
                          <a:pt x="1617" y="1132"/>
                        </a:lnTo>
                        <a:lnTo>
                          <a:pt x="1489" y="1132"/>
                        </a:lnTo>
                        <a:lnTo>
                          <a:pt x="1489" y="0"/>
                        </a:lnTo>
                        <a:lnTo>
                          <a:pt x="1337" y="0"/>
                        </a:lnTo>
                        <a:lnTo>
                          <a:pt x="1337" y="822"/>
                        </a:lnTo>
                        <a:lnTo>
                          <a:pt x="1073" y="822"/>
                        </a:lnTo>
                        <a:lnTo>
                          <a:pt x="1073" y="286"/>
                        </a:lnTo>
                        <a:lnTo>
                          <a:pt x="577" y="286"/>
                        </a:lnTo>
                        <a:lnTo>
                          <a:pt x="577" y="1118"/>
                        </a:lnTo>
                        <a:lnTo>
                          <a:pt x="432" y="1118"/>
                        </a:lnTo>
                        <a:lnTo>
                          <a:pt x="432" y="560"/>
                        </a:lnTo>
                        <a:lnTo>
                          <a:pt x="0" y="560"/>
                        </a:lnTo>
                        <a:lnTo>
                          <a:pt x="0" y="2104"/>
                        </a:lnTo>
                        <a:lnTo>
                          <a:pt x="6406" y="2104"/>
                        </a:lnTo>
                        <a:lnTo>
                          <a:pt x="6406" y="476"/>
                        </a:lnTo>
                        <a:lnTo>
                          <a:pt x="6046" y="476"/>
                        </a:lnTo>
                        <a:close/>
                      </a:path>
                    </a:pathLst>
                  </a:custGeom>
                  <a:solidFill>
                    <a:srgbClr val="DDDDDD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CH"/>
                  </a:p>
                </p:txBody>
              </p:sp>
            </p:grpSp>
            <p:grpSp>
              <p:nvGrpSpPr>
                <p:cNvPr id="213115" name="Group 123"/>
                <p:cNvGrpSpPr>
                  <a:grpSpLocks/>
                </p:cNvGrpSpPr>
                <p:nvPr/>
              </p:nvGrpSpPr>
              <p:grpSpPr bwMode="auto">
                <a:xfrm flipH="1">
                  <a:off x="2647" y="610"/>
                  <a:ext cx="6288" cy="1996"/>
                  <a:chOff x="764" y="754"/>
                  <a:chExt cx="8648" cy="2104"/>
                </a:xfrm>
              </p:grpSpPr>
              <p:sp>
                <p:nvSpPr>
                  <p:cNvPr id="213116" name="Freeform 124"/>
                  <p:cNvSpPr>
                    <a:spLocks/>
                  </p:cNvSpPr>
                  <p:nvPr/>
                </p:nvSpPr>
                <p:spPr bwMode="gray">
                  <a:xfrm>
                    <a:off x="3006" y="754"/>
                    <a:ext cx="6406" cy="2104"/>
                  </a:xfrm>
                  <a:custGeom>
                    <a:avLst/>
                    <a:gdLst/>
                    <a:ahLst/>
                    <a:cxnLst>
                      <a:cxn ang="0">
                        <a:pos x="6046" y="476"/>
                      </a:cxn>
                      <a:cxn ang="0">
                        <a:pos x="6046" y="1006"/>
                      </a:cxn>
                      <a:cxn ang="0">
                        <a:pos x="5725" y="1006"/>
                      </a:cxn>
                      <a:cxn ang="0">
                        <a:pos x="5725" y="538"/>
                      </a:cxn>
                      <a:cxn ang="0">
                        <a:pos x="5189" y="538"/>
                      </a:cxn>
                      <a:cxn ang="0">
                        <a:pos x="5189" y="392"/>
                      </a:cxn>
                      <a:cxn ang="0">
                        <a:pos x="4724" y="392"/>
                      </a:cxn>
                      <a:cxn ang="0">
                        <a:pos x="4724" y="1300"/>
                      </a:cxn>
                      <a:cxn ang="0">
                        <a:pos x="4372" y="1300"/>
                      </a:cxn>
                      <a:cxn ang="0">
                        <a:pos x="4372" y="602"/>
                      </a:cxn>
                      <a:cxn ang="0">
                        <a:pos x="3860" y="602"/>
                      </a:cxn>
                      <a:cxn ang="0">
                        <a:pos x="3860" y="908"/>
                      </a:cxn>
                      <a:cxn ang="0">
                        <a:pos x="3107" y="908"/>
                      </a:cxn>
                      <a:cxn ang="0">
                        <a:pos x="3107" y="1070"/>
                      </a:cxn>
                      <a:cxn ang="0">
                        <a:pos x="2658" y="1070"/>
                      </a:cxn>
                      <a:cxn ang="0">
                        <a:pos x="2658" y="636"/>
                      </a:cxn>
                      <a:cxn ang="0">
                        <a:pos x="2250" y="636"/>
                      </a:cxn>
                      <a:cxn ang="0">
                        <a:pos x="2250" y="1406"/>
                      </a:cxn>
                      <a:cxn ang="0">
                        <a:pos x="1810" y="1406"/>
                      </a:cxn>
                      <a:cxn ang="0">
                        <a:pos x="1810" y="258"/>
                      </a:cxn>
                      <a:cxn ang="0">
                        <a:pos x="1617" y="258"/>
                      </a:cxn>
                      <a:cxn ang="0">
                        <a:pos x="1617" y="1132"/>
                      </a:cxn>
                      <a:cxn ang="0">
                        <a:pos x="1489" y="1132"/>
                      </a:cxn>
                      <a:cxn ang="0">
                        <a:pos x="1489" y="0"/>
                      </a:cxn>
                      <a:cxn ang="0">
                        <a:pos x="1337" y="0"/>
                      </a:cxn>
                      <a:cxn ang="0">
                        <a:pos x="1337" y="822"/>
                      </a:cxn>
                      <a:cxn ang="0">
                        <a:pos x="1073" y="822"/>
                      </a:cxn>
                      <a:cxn ang="0">
                        <a:pos x="1073" y="286"/>
                      </a:cxn>
                      <a:cxn ang="0">
                        <a:pos x="577" y="286"/>
                      </a:cxn>
                      <a:cxn ang="0">
                        <a:pos x="577" y="1118"/>
                      </a:cxn>
                      <a:cxn ang="0">
                        <a:pos x="432" y="1118"/>
                      </a:cxn>
                      <a:cxn ang="0">
                        <a:pos x="432" y="560"/>
                      </a:cxn>
                      <a:cxn ang="0">
                        <a:pos x="0" y="560"/>
                      </a:cxn>
                      <a:cxn ang="0">
                        <a:pos x="0" y="2104"/>
                      </a:cxn>
                      <a:cxn ang="0">
                        <a:pos x="6406" y="2104"/>
                      </a:cxn>
                      <a:cxn ang="0">
                        <a:pos x="6406" y="476"/>
                      </a:cxn>
                      <a:cxn ang="0">
                        <a:pos x="6046" y="476"/>
                      </a:cxn>
                    </a:cxnLst>
                    <a:rect l="0" t="0" r="r" b="b"/>
                    <a:pathLst>
                      <a:path w="6406" h="2104">
                        <a:moveTo>
                          <a:pt x="6046" y="476"/>
                        </a:moveTo>
                        <a:lnTo>
                          <a:pt x="6046" y="1006"/>
                        </a:lnTo>
                        <a:lnTo>
                          <a:pt x="5725" y="1006"/>
                        </a:lnTo>
                        <a:lnTo>
                          <a:pt x="5725" y="538"/>
                        </a:lnTo>
                        <a:lnTo>
                          <a:pt x="5189" y="538"/>
                        </a:lnTo>
                        <a:lnTo>
                          <a:pt x="5189" y="392"/>
                        </a:lnTo>
                        <a:lnTo>
                          <a:pt x="4724" y="392"/>
                        </a:lnTo>
                        <a:lnTo>
                          <a:pt x="4724" y="1300"/>
                        </a:lnTo>
                        <a:lnTo>
                          <a:pt x="4372" y="1300"/>
                        </a:lnTo>
                        <a:lnTo>
                          <a:pt x="4372" y="602"/>
                        </a:lnTo>
                        <a:lnTo>
                          <a:pt x="3860" y="602"/>
                        </a:lnTo>
                        <a:lnTo>
                          <a:pt x="3860" y="908"/>
                        </a:lnTo>
                        <a:lnTo>
                          <a:pt x="3107" y="908"/>
                        </a:lnTo>
                        <a:lnTo>
                          <a:pt x="3107" y="1070"/>
                        </a:lnTo>
                        <a:lnTo>
                          <a:pt x="2658" y="1070"/>
                        </a:lnTo>
                        <a:lnTo>
                          <a:pt x="2658" y="636"/>
                        </a:lnTo>
                        <a:lnTo>
                          <a:pt x="2250" y="636"/>
                        </a:lnTo>
                        <a:lnTo>
                          <a:pt x="2250" y="1406"/>
                        </a:lnTo>
                        <a:lnTo>
                          <a:pt x="1810" y="1406"/>
                        </a:lnTo>
                        <a:lnTo>
                          <a:pt x="1810" y="258"/>
                        </a:lnTo>
                        <a:lnTo>
                          <a:pt x="1617" y="258"/>
                        </a:lnTo>
                        <a:lnTo>
                          <a:pt x="1617" y="1132"/>
                        </a:lnTo>
                        <a:lnTo>
                          <a:pt x="1489" y="1132"/>
                        </a:lnTo>
                        <a:lnTo>
                          <a:pt x="1489" y="0"/>
                        </a:lnTo>
                        <a:lnTo>
                          <a:pt x="1337" y="0"/>
                        </a:lnTo>
                        <a:lnTo>
                          <a:pt x="1337" y="822"/>
                        </a:lnTo>
                        <a:lnTo>
                          <a:pt x="1073" y="822"/>
                        </a:lnTo>
                        <a:lnTo>
                          <a:pt x="1073" y="286"/>
                        </a:lnTo>
                        <a:lnTo>
                          <a:pt x="577" y="286"/>
                        </a:lnTo>
                        <a:lnTo>
                          <a:pt x="577" y="1118"/>
                        </a:lnTo>
                        <a:lnTo>
                          <a:pt x="432" y="1118"/>
                        </a:lnTo>
                        <a:lnTo>
                          <a:pt x="432" y="560"/>
                        </a:lnTo>
                        <a:lnTo>
                          <a:pt x="0" y="560"/>
                        </a:lnTo>
                        <a:lnTo>
                          <a:pt x="0" y="2104"/>
                        </a:lnTo>
                        <a:lnTo>
                          <a:pt x="6406" y="2104"/>
                        </a:lnTo>
                        <a:lnTo>
                          <a:pt x="6406" y="476"/>
                        </a:lnTo>
                        <a:lnTo>
                          <a:pt x="6046" y="476"/>
                        </a:lnTo>
                        <a:close/>
                      </a:path>
                    </a:pathLst>
                  </a:custGeom>
                  <a:solidFill>
                    <a:srgbClr val="DDDDDD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CH"/>
                  </a:p>
                </p:txBody>
              </p:sp>
              <p:sp>
                <p:nvSpPr>
                  <p:cNvPr id="213117" name="Freeform 125"/>
                  <p:cNvSpPr>
                    <a:spLocks/>
                  </p:cNvSpPr>
                  <p:nvPr/>
                </p:nvSpPr>
                <p:spPr bwMode="gray">
                  <a:xfrm>
                    <a:off x="764" y="754"/>
                    <a:ext cx="6406" cy="2104"/>
                  </a:xfrm>
                  <a:custGeom>
                    <a:avLst/>
                    <a:gdLst/>
                    <a:ahLst/>
                    <a:cxnLst>
                      <a:cxn ang="0">
                        <a:pos x="6046" y="476"/>
                      </a:cxn>
                      <a:cxn ang="0">
                        <a:pos x="6046" y="1006"/>
                      </a:cxn>
                      <a:cxn ang="0">
                        <a:pos x="5725" y="1006"/>
                      </a:cxn>
                      <a:cxn ang="0">
                        <a:pos x="5725" y="538"/>
                      </a:cxn>
                      <a:cxn ang="0">
                        <a:pos x="5189" y="538"/>
                      </a:cxn>
                      <a:cxn ang="0">
                        <a:pos x="5189" y="392"/>
                      </a:cxn>
                      <a:cxn ang="0">
                        <a:pos x="4724" y="392"/>
                      </a:cxn>
                      <a:cxn ang="0">
                        <a:pos x="4724" y="1300"/>
                      </a:cxn>
                      <a:cxn ang="0">
                        <a:pos x="4372" y="1300"/>
                      </a:cxn>
                      <a:cxn ang="0">
                        <a:pos x="4372" y="602"/>
                      </a:cxn>
                      <a:cxn ang="0">
                        <a:pos x="3860" y="602"/>
                      </a:cxn>
                      <a:cxn ang="0">
                        <a:pos x="3860" y="908"/>
                      </a:cxn>
                      <a:cxn ang="0">
                        <a:pos x="3107" y="908"/>
                      </a:cxn>
                      <a:cxn ang="0">
                        <a:pos x="3107" y="1070"/>
                      </a:cxn>
                      <a:cxn ang="0">
                        <a:pos x="2658" y="1070"/>
                      </a:cxn>
                      <a:cxn ang="0">
                        <a:pos x="2658" y="636"/>
                      </a:cxn>
                      <a:cxn ang="0">
                        <a:pos x="2250" y="636"/>
                      </a:cxn>
                      <a:cxn ang="0">
                        <a:pos x="2250" y="1406"/>
                      </a:cxn>
                      <a:cxn ang="0">
                        <a:pos x="1810" y="1406"/>
                      </a:cxn>
                      <a:cxn ang="0">
                        <a:pos x="1810" y="258"/>
                      </a:cxn>
                      <a:cxn ang="0">
                        <a:pos x="1617" y="258"/>
                      </a:cxn>
                      <a:cxn ang="0">
                        <a:pos x="1617" y="1132"/>
                      </a:cxn>
                      <a:cxn ang="0">
                        <a:pos x="1489" y="1132"/>
                      </a:cxn>
                      <a:cxn ang="0">
                        <a:pos x="1489" y="0"/>
                      </a:cxn>
                      <a:cxn ang="0">
                        <a:pos x="1337" y="0"/>
                      </a:cxn>
                      <a:cxn ang="0">
                        <a:pos x="1337" y="822"/>
                      </a:cxn>
                      <a:cxn ang="0">
                        <a:pos x="1073" y="822"/>
                      </a:cxn>
                      <a:cxn ang="0">
                        <a:pos x="1073" y="286"/>
                      </a:cxn>
                      <a:cxn ang="0">
                        <a:pos x="577" y="286"/>
                      </a:cxn>
                      <a:cxn ang="0">
                        <a:pos x="577" y="1118"/>
                      </a:cxn>
                      <a:cxn ang="0">
                        <a:pos x="432" y="1118"/>
                      </a:cxn>
                      <a:cxn ang="0">
                        <a:pos x="432" y="560"/>
                      </a:cxn>
                      <a:cxn ang="0">
                        <a:pos x="0" y="560"/>
                      </a:cxn>
                      <a:cxn ang="0">
                        <a:pos x="0" y="2104"/>
                      </a:cxn>
                      <a:cxn ang="0">
                        <a:pos x="6406" y="2104"/>
                      </a:cxn>
                      <a:cxn ang="0">
                        <a:pos x="6406" y="476"/>
                      </a:cxn>
                      <a:cxn ang="0">
                        <a:pos x="6046" y="476"/>
                      </a:cxn>
                    </a:cxnLst>
                    <a:rect l="0" t="0" r="r" b="b"/>
                    <a:pathLst>
                      <a:path w="6406" h="2104">
                        <a:moveTo>
                          <a:pt x="6046" y="476"/>
                        </a:moveTo>
                        <a:lnTo>
                          <a:pt x="6046" y="1006"/>
                        </a:lnTo>
                        <a:lnTo>
                          <a:pt x="5725" y="1006"/>
                        </a:lnTo>
                        <a:lnTo>
                          <a:pt x="5725" y="538"/>
                        </a:lnTo>
                        <a:lnTo>
                          <a:pt x="5189" y="538"/>
                        </a:lnTo>
                        <a:lnTo>
                          <a:pt x="5189" y="392"/>
                        </a:lnTo>
                        <a:lnTo>
                          <a:pt x="4724" y="392"/>
                        </a:lnTo>
                        <a:lnTo>
                          <a:pt x="4724" y="1300"/>
                        </a:lnTo>
                        <a:lnTo>
                          <a:pt x="4372" y="1300"/>
                        </a:lnTo>
                        <a:lnTo>
                          <a:pt x="4372" y="602"/>
                        </a:lnTo>
                        <a:lnTo>
                          <a:pt x="3860" y="602"/>
                        </a:lnTo>
                        <a:lnTo>
                          <a:pt x="3860" y="908"/>
                        </a:lnTo>
                        <a:lnTo>
                          <a:pt x="3107" y="908"/>
                        </a:lnTo>
                        <a:lnTo>
                          <a:pt x="3107" y="1070"/>
                        </a:lnTo>
                        <a:lnTo>
                          <a:pt x="2658" y="1070"/>
                        </a:lnTo>
                        <a:lnTo>
                          <a:pt x="2658" y="636"/>
                        </a:lnTo>
                        <a:lnTo>
                          <a:pt x="2250" y="636"/>
                        </a:lnTo>
                        <a:lnTo>
                          <a:pt x="2250" y="1406"/>
                        </a:lnTo>
                        <a:lnTo>
                          <a:pt x="1810" y="1406"/>
                        </a:lnTo>
                        <a:lnTo>
                          <a:pt x="1810" y="258"/>
                        </a:lnTo>
                        <a:lnTo>
                          <a:pt x="1617" y="258"/>
                        </a:lnTo>
                        <a:lnTo>
                          <a:pt x="1617" y="1132"/>
                        </a:lnTo>
                        <a:lnTo>
                          <a:pt x="1489" y="1132"/>
                        </a:lnTo>
                        <a:lnTo>
                          <a:pt x="1489" y="0"/>
                        </a:lnTo>
                        <a:lnTo>
                          <a:pt x="1337" y="0"/>
                        </a:lnTo>
                        <a:lnTo>
                          <a:pt x="1337" y="822"/>
                        </a:lnTo>
                        <a:lnTo>
                          <a:pt x="1073" y="822"/>
                        </a:lnTo>
                        <a:lnTo>
                          <a:pt x="1073" y="286"/>
                        </a:lnTo>
                        <a:lnTo>
                          <a:pt x="577" y="286"/>
                        </a:lnTo>
                        <a:lnTo>
                          <a:pt x="577" y="1118"/>
                        </a:lnTo>
                        <a:lnTo>
                          <a:pt x="432" y="1118"/>
                        </a:lnTo>
                        <a:lnTo>
                          <a:pt x="432" y="560"/>
                        </a:lnTo>
                        <a:lnTo>
                          <a:pt x="0" y="560"/>
                        </a:lnTo>
                        <a:lnTo>
                          <a:pt x="0" y="2104"/>
                        </a:lnTo>
                        <a:lnTo>
                          <a:pt x="6406" y="2104"/>
                        </a:lnTo>
                        <a:lnTo>
                          <a:pt x="6406" y="476"/>
                        </a:lnTo>
                        <a:lnTo>
                          <a:pt x="6046" y="476"/>
                        </a:lnTo>
                        <a:close/>
                      </a:path>
                    </a:pathLst>
                  </a:custGeom>
                  <a:solidFill>
                    <a:srgbClr val="DDDDDD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CH"/>
                  </a:p>
                </p:txBody>
              </p:sp>
            </p:grpSp>
          </p:grpSp>
        </p:grpSp>
        <p:grpSp>
          <p:nvGrpSpPr>
            <p:cNvPr id="213123" name="Group 131"/>
            <p:cNvGrpSpPr>
              <a:grpSpLocks/>
            </p:cNvGrpSpPr>
            <p:nvPr/>
          </p:nvGrpSpPr>
          <p:grpSpPr bwMode="auto">
            <a:xfrm>
              <a:off x="113" y="846"/>
              <a:ext cx="5488" cy="680"/>
              <a:chOff x="680" y="353"/>
              <a:chExt cx="11317" cy="2442"/>
            </a:xfrm>
          </p:grpSpPr>
          <p:grpSp>
            <p:nvGrpSpPr>
              <p:cNvPr id="213124" name="Group 132"/>
              <p:cNvGrpSpPr>
                <a:grpSpLocks/>
              </p:cNvGrpSpPr>
              <p:nvPr/>
            </p:nvGrpSpPr>
            <p:grpSpPr bwMode="auto">
              <a:xfrm>
                <a:off x="680" y="353"/>
                <a:ext cx="8059" cy="2442"/>
                <a:chOff x="680" y="353"/>
                <a:chExt cx="8059" cy="2442"/>
              </a:xfrm>
            </p:grpSpPr>
            <p:grpSp>
              <p:nvGrpSpPr>
                <p:cNvPr id="213125" name="Group 133"/>
                <p:cNvGrpSpPr>
                  <a:grpSpLocks/>
                </p:cNvGrpSpPr>
                <p:nvPr/>
              </p:nvGrpSpPr>
              <p:grpSpPr bwMode="auto">
                <a:xfrm>
                  <a:off x="4793" y="676"/>
                  <a:ext cx="3946" cy="2119"/>
                  <a:chOff x="4793" y="676"/>
                  <a:chExt cx="3946" cy="2119"/>
                </a:xfrm>
              </p:grpSpPr>
              <p:grpSp>
                <p:nvGrpSpPr>
                  <p:cNvPr id="213126" name="Group 134"/>
                  <p:cNvGrpSpPr>
                    <a:grpSpLocks/>
                  </p:cNvGrpSpPr>
                  <p:nvPr/>
                </p:nvGrpSpPr>
                <p:grpSpPr bwMode="auto">
                  <a:xfrm>
                    <a:off x="4849" y="676"/>
                    <a:ext cx="3890" cy="2119"/>
                    <a:chOff x="4849" y="811"/>
                    <a:chExt cx="3890" cy="2119"/>
                  </a:xfrm>
                </p:grpSpPr>
                <p:sp>
                  <p:nvSpPr>
                    <p:cNvPr id="213127" name="Freeform 135"/>
                    <p:cNvSpPr>
                      <a:spLocks noEditPoints="1"/>
                    </p:cNvSpPr>
                    <p:nvPr/>
                  </p:nvSpPr>
                  <p:spPr bwMode="gray">
                    <a:xfrm>
                      <a:off x="4849" y="1104"/>
                      <a:ext cx="1682" cy="1826"/>
                    </a:xfrm>
                    <a:custGeom>
                      <a:avLst/>
                      <a:gdLst/>
                      <a:ahLst/>
                      <a:cxnLst>
                        <a:cxn ang="0">
                          <a:pos x="721" y="132"/>
                        </a:cxn>
                        <a:cxn ang="0">
                          <a:pos x="604" y="277"/>
                        </a:cxn>
                        <a:cxn ang="0">
                          <a:pos x="925" y="895"/>
                        </a:cxn>
                        <a:cxn ang="0">
                          <a:pos x="548" y="976"/>
                        </a:cxn>
                        <a:cxn ang="0">
                          <a:pos x="478" y="594"/>
                        </a:cxn>
                        <a:cxn ang="0">
                          <a:pos x="412" y="644"/>
                        </a:cxn>
                        <a:cxn ang="0">
                          <a:pos x="378" y="657"/>
                        </a:cxn>
                        <a:cxn ang="0">
                          <a:pos x="378" y="678"/>
                        </a:cxn>
                        <a:cxn ang="0">
                          <a:pos x="175" y="632"/>
                        </a:cxn>
                        <a:cxn ang="0">
                          <a:pos x="311" y="882"/>
                        </a:cxn>
                        <a:cxn ang="0">
                          <a:pos x="181" y="695"/>
                        </a:cxn>
                        <a:cxn ang="0">
                          <a:pos x="181" y="721"/>
                        </a:cxn>
                        <a:cxn ang="0">
                          <a:pos x="181" y="746"/>
                        </a:cxn>
                        <a:cxn ang="0">
                          <a:pos x="175" y="685"/>
                        </a:cxn>
                        <a:cxn ang="0">
                          <a:pos x="116" y="653"/>
                        </a:cxn>
                        <a:cxn ang="0">
                          <a:pos x="195" y="653"/>
                        </a:cxn>
                        <a:cxn ang="0">
                          <a:pos x="227" y="676"/>
                        </a:cxn>
                        <a:cxn ang="0">
                          <a:pos x="254" y="557"/>
                        </a:cxn>
                        <a:cxn ang="0">
                          <a:pos x="331" y="633"/>
                        </a:cxn>
                        <a:cxn ang="0">
                          <a:pos x="181" y="851"/>
                        </a:cxn>
                        <a:cxn ang="0">
                          <a:pos x="181" y="874"/>
                        </a:cxn>
                        <a:cxn ang="0">
                          <a:pos x="156" y="745"/>
                        </a:cxn>
                        <a:cxn ang="0">
                          <a:pos x="181" y="781"/>
                        </a:cxn>
                        <a:cxn ang="0">
                          <a:pos x="181" y="807"/>
                        </a:cxn>
                        <a:cxn ang="0">
                          <a:pos x="181" y="832"/>
                        </a:cxn>
                        <a:cxn ang="0">
                          <a:pos x="270" y="566"/>
                        </a:cxn>
                        <a:cxn ang="0">
                          <a:pos x="309" y="529"/>
                        </a:cxn>
                        <a:cxn ang="0">
                          <a:pos x="175" y="759"/>
                        </a:cxn>
                        <a:cxn ang="0">
                          <a:pos x="156" y="785"/>
                        </a:cxn>
                        <a:cxn ang="0">
                          <a:pos x="175" y="858"/>
                        </a:cxn>
                        <a:cxn ang="0">
                          <a:pos x="82" y="742"/>
                        </a:cxn>
                        <a:cxn ang="0">
                          <a:pos x="144" y="705"/>
                        </a:cxn>
                        <a:cxn ang="0">
                          <a:pos x="109" y="891"/>
                        </a:cxn>
                        <a:cxn ang="0">
                          <a:pos x="97" y="693"/>
                        </a:cxn>
                        <a:cxn ang="0">
                          <a:pos x="595" y="895"/>
                        </a:cxn>
                        <a:cxn ang="0">
                          <a:pos x="717" y="389"/>
                        </a:cxn>
                        <a:cxn ang="0">
                          <a:pos x="674" y="419"/>
                        </a:cxn>
                        <a:cxn ang="0">
                          <a:pos x="786" y="420"/>
                        </a:cxn>
                        <a:cxn ang="0">
                          <a:pos x="717" y="431"/>
                        </a:cxn>
                        <a:cxn ang="0">
                          <a:pos x="655" y="463"/>
                        </a:cxn>
                        <a:cxn ang="0">
                          <a:pos x="717" y="473"/>
                        </a:cxn>
                        <a:cxn ang="0">
                          <a:pos x="674" y="501"/>
                        </a:cxn>
                        <a:cxn ang="0">
                          <a:pos x="786" y="549"/>
                        </a:cxn>
                        <a:cxn ang="0">
                          <a:pos x="717" y="557"/>
                        </a:cxn>
                        <a:cxn ang="0">
                          <a:pos x="655" y="586"/>
                        </a:cxn>
                        <a:cxn ang="0">
                          <a:pos x="717" y="599"/>
                        </a:cxn>
                        <a:cxn ang="0">
                          <a:pos x="674" y="625"/>
                        </a:cxn>
                        <a:cxn ang="0">
                          <a:pos x="786" y="635"/>
                        </a:cxn>
                        <a:cxn ang="0">
                          <a:pos x="717" y="641"/>
                        </a:cxn>
                        <a:cxn ang="0">
                          <a:pos x="655" y="668"/>
                        </a:cxn>
                        <a:cxn ang="0">
                          <a:pos x="717" y="683"/>
                        </a:cxn>
                        <a:cxn ang="0">
                          <a:pos x="674" y="708"/>
                        </a:cxn>
                        <a:cxn ang="0">
                          <a:pos x="786" y="721"/>
                        </a:cxn>
                        <a:cxn ang="0">
                          <a:pos x="717" y="725"/>
                        </a:cxn>
                        <a:cxn ang="0">
                          <a:pos x="655" y="750"/>
                        </a:cxn>
                        <a:cxn ang="0">
                          <a:pos x="717" y="767"/>
                        </a:cxn>
                        <a:cxn ang="0">
                          <a:pos x="674" y="791"/>
                        </a:cxn>
                        <a:cxn ang="0">
                          <a:pos x="741" y="300"/>
                        </a:cxn>
                        <a:cxn ang="0">
                          <a:pos x="674" y="313"/>
                        </a:cxn>
                      </a:cxnLst>
                      <a:rect l="0" t="0" r="r" b="b"/>
                      <a:pathLst>
                        <a:path w="925" h="1001">
                          <a:moveTo>
                            <a:pt x="908" y="172"/>
                          </a:moveTo>
                          <a:cubicBezTo>
                            <a:pt x="810" y="141"/>
                            <a:pt x="810" y="141"/>
                            <a:pt x="810" y="141"/>
                          </a:cubicBezTo>
                          <a:cubicBezTo>
                            <a:pt x="739" y="165"/>
                            <a:pt x="739" y="165"/>
                            <a:pt x="739" y="165"/>
                          </a:cubicBezTo>
                          <a:cubicBezTo>
                            <a:pt x="739" y="132"/>
                            <a:pt x="739" y="132"/>
                            <a:pt x="739" y="132"/>
                          </a:cubicBezTo>
                          <a:cubicBezTo>
                            <a:pt x="732" y="132"/>
                            <a:pt x="732" y="132"/>
                            <a:pt x="732" y="132"/>
                          </a:cubicBezTo>
                          <a:cubicBezTo>
                            <a:pt x="728" y="0"/>
                            <a:pt x="728" y="0"/>
                            <a:pt x="728" y="0"/>
                          </a:cubicBezTo>
                          <a:cubicBezTo>
                            <a:pt x="725" y="0"/>
                            <a:pt x="725" y="0"/>
                            <a:pt x="725" y="0"/>
                          </a:cubicBezTo>
                          <a:cubicBezTo>
                            <a:pt x="721" y="132"/>
                            <a:pt x="721" y="132"/>
                            <a:pt x="721" y="132"/>
                          </a:cubicBezTo>
                          <a:cubicBezTo>
                            <a:pt x="714" y="132"/>
                            <a:pt x="714" y="132"/>
                            <a:pt x="714" y="132"/>
                          </a:cubicBezTo>
                          <a:cubicBezTo>
                            <a:pt x="714" y="173"/>
                            <a:pt x="714" y="173"/>
                            <a:pt x="714" y="173"/>
                          </a:cubicBezTo>
                          <a:cubicBezTo>
                            <a:pt x="689" y="181"/>
                            <a:pt x="689" y="181"/>
                            <a:pt x="689" y="181"/>
                          </a:cubicBezTo>
                          <a:cubicBezTo>
                            <a:pt x="689" y="249"/>
                            <a:pt x="689" y="249"/>
                            <a:pt x="689" y="249"/>
                          </a:cubicBezTo>
                          <a:cubicBezTo>
                            <a:pt x="819" y="221"/>
                            <a:pt x="819" y="221"/>
                            <a:pt x="819" y="221"/>
                          </a:cubicBezTo>
                          <a:cubicBezTo>
                            <a:pt x="908" y="240"/>
                            <a:pt x="908" y="240"/>
                            <a:pt x="908" y="240"/>
                          </a:cubicBezTo>
                          <a:cubicBezTo>
                            <a:pt x="908" y="172"/>
                            <a:pt x="908" y="172"/>
                            <a:pt x="908" y="172"/>
                          </a:cubicBezTo>
                          <a:close/>
                          <a:moveTo>
                            <a:pt x="604" y="277"/>
                          </a:moveTo>
                          <a:cubicBezTo>
                            <a:pt x="815" y="230"/>
                            <a:pt x="815" y="230"/>
                            <a:pt x="815" y="230"/>
                          </a:cubicBezTo>
                          <a:cubicBezTo>
                            <a:pt x="815" y="895"/>
                            <a:pt x="815" y="895"/>
                            <a:pt x="815" y="895"/>
                          </a:cubicBezTo>
                          <a:cubicBezTo>
                            <a:pt x="744" y="895"/>
                            <a:pt x="674" y="895"/>
                            <a:pt x="604" y="895"/>
                          </a:cubicBezTo>
                          <a:cubicBezTo>
                            <a:pt x="604" y="277"/>
                            <a:pt x="604" y="277"/>
                            <a:pt x="604" y="277"/>
                          </a:cubicBezTo>
                          <a:close/>
                          <a:moveTo>
                            <a:pt x="925" y="253"/>
                          </a:moveTo>
                          <a:cubicBezTo>
                            <a:pt x="822" y="230"/>
                            <a:pt x="822" y="230"/>
                            <a:pt x="822" y="230"/>
                          </a:cubicBezTo>
                          <a:cubicBezTo>
                            <a:pt x="822" y="895"/>
                            <a:pt x="822" y="895"/>
                            <a:pt x="822" y="895"/>
                          </a:cubicBezTo>
                          <a:cubicBezTo>
                            <a:pt x="857" y="895"/>
                            <a:pt x="891" y="895"/>
                            <a:pt x="925" y="895"/>
                          </a:cubicBezTo>
                          <a:cubicBezTo>
                            <a:pt x="925" y="555"/>
                            <a:pt x="925" y="555"/>
                            <a:pt x="925" y="555"/>
                          </a:cubicBezTo>
                          <a:cubicBezTo>
                            <a:pt x="925" y="555"/>
                            <a:pt x="925" y="555"/>
                            <a:pt x="925" y="555"/>
                          </a:cubicBezTo>
                          <a:cubicBezTo>
                            <a:pt x="925" y="253"/>
                            <a:pt x="925" y="253"/>
                            <a:pt x="925" y="253"/>
                          </a:cubicBezTo>
                          <a:close/>
                          <a:moveTo>
                            <a:pt x="925" y="974"/>
                          </a:moveTo>
                          <a:cubicBezTo>
                            <a:pt x="608" y="974"/>
                            <a:pt x="608" y="974"/>
                            <a:pt x="608" y="974"/>
                          </a:cubicBezTo>
                          <a:cubicBezTo>
                            <a:pt x="608" y="1001"/>
                            <a:pt x="608" y="1001"/>
                            <a:pt x="608" y="1001"/>
                          </a:cubicBezTo>
                          <a:cubicBezTo>
                            <a:pt x="548" y="1001"/>
                            <a:pt x="548" y="1001"/>
                            <a:pt x="548" y="1001"/>
                          </a:cubicBezTo>
                          <a:cubicBezTo>
                            <a:pt x="548" y="976"/>
                            <a:pt x="548" y="976"/>
                            <a:pt x="548" y="976"/>
                          </a:cubicBezTo>
                          <a:cubicBezTo>
                            <a:pt x="60" y="976"/>
                            <a:pt x="60" y="976"/>
                            <a:pt x="60" y="976"/>
                          </a:cubicBezTo>
                          <a:cubicBezTo>
                            <a:pt x="60" y="1001"/>
                            <a:pt x="60" y="1001"/>
                            <a:pt x="60" y="1001"/>
                          </a:cubicBezTo>
                          <a:cubicBezTo>
                            <a:pt x="0" y="1001"/>
                            <a:pt x="0" y="1001"/>
                            <a:pt x="0" y="1001"/>
                          </a:cubicBezTo>
                          <a:cubicBezTo>
                            <a:pt x="0" y="904"/>
                            <a:pt x="0" y="904"/>
                            <a:pt x="0" y="904"/>
                          </a:cubicBezTo>
                          <a:cubicBezTo>
                            <a:pt x="309" y="904"/>
                            <a:pt x="616" y="903"/>
                            <a:pt x="925" y="903"/>
                          </a:cubicBezTo>
                          <a:cubicBezTo>
                            <a:pt x="925" y="974"/>
                            <a:pt x="925" y="974"/>
                            <a:pt x="925" y="974"/>
                          </a:cubicBezTo>
                          <a:close/>
                          <a:moveTo>
                            <a:pt x="403" y="602"/>
                          </a:moveTo>
                          <a:cubicBezTo>
                            <a:pt x="478" y="594"/>
                            <a:pt x="478" y="594"/>
                            <a:pt x="478" y="594"/>
                          </a:cubicBezTo>
                          <a:cubicBezTo>
                            <a:pt x="478" y="895"/>
                            <a:pt x="478" y="895"/>
                            <a:pt x="478" y="895"/>
                          </a:cubicBezTo>
                          <a:cubicBezTo>
                            <a:pt x="455" y="895"/>
                            <a:pt x="455" y="895"/>
                            <a:pt x="455" y="895"/>
                          </a:cubicBezTo>
                          <a:cubicBezTo>
                            <a:pt x="455" y="735"/>
                            <a:pt x="455" y="735"/>
                            <a:pt x="455" y="735"/>
                          </a:cubicBezTo>
                          <a:cubicBezTo>
                            <a:pt x="455" y="728"/>
                            <a:pt x="455" y="721"/>
                            <a:pt x="454" y="714"/>
                          </a:cubicBezTo>
                          <a:cubicBezTo>
                            <a:pt x="451" y="698"/>
                            <a:pt x="442" y="680"/>
                            <a:pt x="428" y="671"/>
                          </a:cubicBezTo>
                          <a:cubicBezTo>
                            <a:pt x="426" y="670"/>
                            <a:pt x="426" y="670"/>
                            <a:pt x="426" y="670"/>
                          </a:cubicBezTo>
                          <a:cubicBezTo>
                            <a:pt x="412" y="670"/>
                            <a:pt x="412" y="670"/>
                            <a:pt x="412" y="670"/>
                          </a:cubicBezTo>
                          <a:cubicBezTo>
                            <a:pt x="412" y="644"/>
                            <a:pt x="412" y="644"/>
                            <a:pt x="412" y="644"/>
                          </a:cubicBezTo>
                          <a:cubicBezTo>
                            <a:pt x="403" y="644"/>
                            <a:pt x="403" y="644"/>
                            <a:pt x="403" y="644"/>
                          </a:cubicBezTo>
                          <a:cubicBezTo>
                            <a:pt x="403" y="602"/>
                            <a:pt x="403" y="602"/>
                            <a:pt x="403" y="602"/>
                          </a:cubicBezTo>
                          <a:close/>
                          <a:moveTo>
                            <a:pt x="378" y="678"/>
                          </a:moveTo>
                          <a:cubicBezTo>
                            <a:pt x="378" y="666"/>
                            <a:pt x="378" y="666"/>
                            <a:pt x="378" y="666"/>
                          </a:cubicBezTo>
                          <a:cubicBezTo>
                            <a:pt x="361" y="666"/>
                            <a:pt x="361" y="666"/>
                            <a:pt x="361" y="666"/>
                          </a:cubicBezTo>
                          <a:cubicBezTo>
                            <a:pt x="361" y="662"/>
                            <a:pt x="361" y="662"/>
                            <a:pt x="361" y="662"/>
                          </a:cubicBezTo>
                          <a:cubicBezTo>
                            <a:pt x="361" y="661"/>
                            <a:pt x="361" y="659"/>
                            <a:pt x="360" y="657"/>
                          </a:cubicBezTo>
                          <a:cubicBezTo>
                            <a:pt x="378" y="657"/>
                            <a:pt x="378" y="657"/>
                            <a:pt x="378" y="657"/>
                          </a:cubicBezTo>
                          <a:cubicBezTo>
                            <a:pt x="378" y="653"/>
                            <a:pt x="378" y="653"/>
                            <a:pt x="378" y="653"/>
                          </a:cubicBezTo>
                          <a:cubicBezTo>
                            <a:pt x="404" y="653"/>
                            <a:pt x="404" y="653"/>
                            <a:pt x="404" y="653"/>
                          </a:cubicBezTo>
                          <a:cubicBezTo>
                            <a:pt x="404" y="678"/>
                            <a:pt x="404" y="678"/>
                            <a:pt x="404" y="678"/>
                          </a:cubicBezTo>
                          <a:cubicBezTo>
                            <a:pt x="423" y="678"/>
                            <a:pt x="423" y="678"/>
                            <a:pt x="423" y="678"/>
                          </a:cubicBezTo>
                          <a:cubicBezTo>
                            <a:pt x="436" y="686"/>
                            <a:pt x="445" y="704"/>
                            <a:pt x="446" y="723"/>
                          </a:cubicBezTo>
                          <a:cubicBezTo>
                            <a:pt x="361" y="723"/>
                            <a:pt x="361" y="723"/>
                            <a:pt x="361" y="723"/>
                          </a:cubicBezTo>
                          <a:cubicBezTo>
                            <a:pt x="361" y="678"/>
                            <a:pt x="361" y="678"/>
                            <a:pt x="361" y="678"/>
                          </a:cubicBezTo>
                          <a:cubicBezTo>
                            <a:pt x="378" y="678"/>
                            <a:pt x="378" y="678"/>
                            <a:pt x="378" y="678"/>
                          </a:cubicBezTo>
                          <a:close/>
                          <a:moveTo>
                            <a:pt x="175" y="632"/>
                          </a:moveTo>
                          <a:cubicBezTo>
                            <a:pt x="175" y="676"/>
                            <a:pt x="175" y="676"/>
                            <a:pt x="175" y="676"/>
                          </a:cubicBezTo>
                          <a:cubicBezTo>
                            <a:pt x="144" y="676"/>
                            <a:pt x="144" y="676"/>
                            <a:pt x="144" y="676"/>
                          </a:cubicBezTo>
                          <a:cubicBezTo>
                            <a:pt x="147" y="664"/>
                            <a:pt x="147" y="664"/>
                            <a:pt x="147" y="664"/>
                          </a:cubicBezTo>
                          <a:cubicBezTo>
                            <a:pt x="132" y="664"/>
                            <a:pt x="132" y="664"/>
                            <a:pt x="132" y="664"/>
                          </a:cubicBezTo>
                          <a:cubicBezTo>
                            <a:pt x="131" y="658"/>
                            <a:pt x="127" y="654"/>
                            <a:pt x="121" y="653"/>
                          </a:cubicBezTo>
                          <a:cubicBezTo>
                            <a:pt x="121" y="632"/>
                            <a:pt x="121" y="632"/>
                            <a:pt x="121" y="632"/>
                          </a:cubicBezTo>
                          <a:cubicBezTo>
                            <a:pt x="175" y="632"/>
                            <a:pt x="175" y="632"/>
                            <a:pt x="175" y="632"/>
                          </a:cubicBezTo>
                          <a:close/>
                          <a:moveTo>
                            <a:pt x="270" y="696"/>
                          </a:moveTo>
                          <a:cubicBezTo>
                            <a:pt x="275" y="696"/>
                            <a:pt x="275" y="696"/>
                            <a:pt x="275" y="696"/>
                          </a:cubicBezTo>
                          <a:cubicBezTo>
                            <a:pt x="275" y="882"/>
                            <a:pt x="275" y="882"/>
                            <a:pt x="275" y="882"/>
                          </a:cubicBezTo>
                          <a:cubicBezTo>
                            <a:pt x="270" y="882"/>
                            <a:pt x="270" y="882"/>
                            <a:pt x="270" y="882"/>
                          </a:cubicBezTo>
                          <a:cubicBezTo>
                            <a:pt x="270" y="696"/>
                            <a:pt x="270" y="696"/>
                            <a:pt x="270" y="696"/>
                          </a:cubicBezTo>
                          <a:close/>
                          <a:moveTo>
                            <a:pt x="306" y="696"/>
                          </a:moveTo>
                          <a:cubicBezTo>
                            <a:pt x="311" y="696"/>
                            <a:pt x="311" y="696"/>
                            <a:pt x="311" y="696"/>
                          </a:cubicBezTo>
                          <a:cubicBezTo>
                            <a:pt x="311" y="882"/>
                            <a:pt x="311" y="882"/>
                            <a:pt x="311" y="882"/>
                          </a:cubicBezTo>
                          <a:cubicBezTo>
                            <a:pt x="306" y="882"/>
                            <a:pt x="306" y="882"/>
                            <a:pt x="306" y="882"/>
                          </a:cubicBezTo>
                          <a:cubicBezTo>
                            <a:pt x="306" y="696"/>
                            <a:pt x="306" y="696"/>
                            <a:pt x="306" y="696"/>
                          </a:cubicBezTo>
                          <a:close/>
                          <a:moveTo>
                            <a:pt x="227" y="685"/>
                          </a:moveTo>
                          <a:cubicBezTo>
                            <a:pt x="181" y="685"/>
                            <a:pt x="181" y="685"/>
                            <a:pt x="181" y="685"/>
                          </a:cubicBezTo>
                          <a:cubicBezTo>
                            <a:pt x="181" y="691"/>
                            <a:pt x="181" y="691"/>
                            <a:pt x="181" y="691"/>
                          </a:cubicBezTo>
                          <a:cubicBezTo>
                            <a:pt x="195" y="691"/>
                            <a:pt x="195" y="691"/>
                            <a:pt x="195" y="691"/>
                          </a:cubicBezTo>
                          <a:cubicBezTo>
                            <a:pt x="195" y="695"/>
                            <a:pt x="195" y="695"/>
                            <a:pt x="195" y="695"/>
                          </a:cubicBezTo>
                          <a:cubicBezTo>
                            <a:pt x="181" y="695"/>
                            <a:pt x="181" y="695"/>
                            <a:pt x="181" y="695"/>
                          </a:cubicBezTo>
                          <a:cubicBezTo>
                            <a:pt x="181" y="704"/>
                            <a:pt x="181" y="704"/>
                            <a:pt x="181" y="704"/>
                          </a:cubicBezTo>
                          <a:cubicBezTo>
                            <a:pt x="195" y="704"/>
                            <a:pt x="195" y="704"/>
                            <a:pt x="195" y="704"/>
                          </a:cubicBezTo>
                          <a:cubicBezTo>
                            <a:pt x="195" y="708"/>
                            <a:pt x="195" y="708"/>
                            <a:pt x="195" y="708"/>
                          </a:cubicBezTo>
                          <a:cubicBezTo>
                            <a:pt x="181" y="708"/>
                            <a:pt x="181" y="708"/>
                            <a:pt x="181" y="708"/>
                          </a:cubicBezTo>
                          <a:cubicBezTo>
                            <a:pt x="181" y="717"/>
                            <a:pt x="181" y="717"/>
                            <a:pt x="181" y="717"/>
                          </a:cubicBezTo>
                          <a:cubicBezTo>
                            <a:pt x="195" y="717"/>
                            <a:pt x="195" y="717"/>
                            <a:pt x="195" y="717"/>
                          </a:cubicBezTo>
                          <a:cubicBezTo>
                            <a:pt x="195" y="721"/>
                            <a:pt x="195" y="721"/>
                            <a:pt x="195" y="721"/>
                          </a:cubicBezTo>
                          <a:cubicBezTo>
                            <a:pt x="181" y="721"/>
                            <a:pt x="181" y="721"/>
                            <a:pt x="181" y="721"/>
                          </a:cubicBezTo>
                          <a:cubicBezTo>
                            <a:pt x="181" y="730"/>
                            <a:pt x="181" y="730"/>
                            <a:pt x="181" y="730"/>
                          </a:cubicBezTo>
                          <a:cubicBezTo>
                            <a:pt x="195" y="730"/>
                            <a:pt x="195" y="730"/>
                            <a:pt x="195" y="730"/>
                          </a:cubicBezTo>
                          <a:cubicBezTo>
                            <a:pt x="195" y="733"/>
                            <a:pt x="195" y="733"/>
                            <a:pt x="195" y="733"/>
                          </a:cubicBezTo>
                          <a:cubicBezTo>
                            <a:pt x="181" y="733"/>
                            <a:pt x="181" y="733"/>
                            <a:pt x="181" y="733"/>
                          </a:cubicBezTo>
                          <a:cubicBezTo>
                            <a:pt x="181" y="743"/>
                            <a:pt x="181" y="743"/>
                            <a:pt x="181" y="743"/>
                          </a:cubicBezTo>
                          <a:cubicBezTo>
                            <a:pt x="195" y="743"/>
                            <a:pt x="195" y="743"/>
                            <a:pt x="195" y="743"/>
                          </a:cubicBezTo>
                          <a:cubicBezTo>
                            <a:pt x="195" y="746"/>
                            <a:pt x="195" y="746"/>
                            <a:pt x="195" y="746"/>
                          </a:cubicBezTo>
                          <a:cubicBezTo>
                            <a:pt x="181" y="746"/>
                            <a:pt x="181" y="746"/>
                            <a:pt x="181" y="746"/>
                          </a:cubicBezTo>
                          <a:cubicBezTo>
                            <a:pt x="181" y="755"/>
                            <a:pt x="181" y="755"/>
                            <a:pt x="181" y="755"/>
                          </a:cubicBezTo>
                          <a:cubicBezTo>
                            <a:pt x="195" y="755"/>
                            <a:pt x="195" y="755"/>
                            <a:pt x="195" y="755"/>
                          </a:cubicBezTo>
                          <a:cubicBezTo>
                            <a:pt x="195" y="759"/>
                            <a:pt x="195" y="759"/>
                            <a:pt x="195" y="759"/>
                          </a:cubicBezTo>
                          <a:cubicBezTo>
                            <a:pt x="181" y="759"/>
                            <a:pt x="181" y="759"/>
                            <a:pt x="181" y="759"/>
                          </a:cubicBezTo>
                          <a:cubicBezTo>
                            <a:pt x="181" y="766"/>
                            <a:pt x="181" y="766"/>
                            <a:pt x="181" y="766"/>
                          </a:cubicBezTo>
                          <a:cubicBezTo>
                            <a:pt x="227" y="766"/>
                            <a:pt x="227" y="766"/>
                            <a:pt x="227" y="766"/>
                          </a:cubicBezTo>
                          <a:cubicBezTo>
                            <a:pt x="227" y="685"/>
                            <a:pt x="227" y="685"/>
                            <a:pt x="227" y="685"/>
                          </a:cubicBezTo>
                          <a:close/>
                          <a:moveTo>
                            <a:pt x="175" y="685"/>
                          </a:moveTo>
                          <a:cubicBezTo>
                            <a:pt x="143" y="685"/>
                            <a:pt x="143" y="685"/>
                            <a:pt x="143" y="685"/>
                          </a:cubicBezTo>
                          <a:cubicBezTo>
                            <a:pt x="142" y="690"/>
                            <a:pt x="142" y="690"/>
                            <a:pt x="142" y="690"/>
                          </a:cubicBezTo>
                          <a:cubicBezTo>
                            <a:pt x="141" y="690"/>
                            <a:pt x="141" y="690"/>
                            <a:pt x="141" y="690"/>
                          </a:cubicBezTo>
                          <a:cubicBezTo>
                            <a:pt x="97" y="690"/>
                            <a:pt x="97" y="690"/>
                            <a:pt x="97" y="690"/>
                          </a:cubicBezTo>
                          <a:cubicBezTo>
                            <a:pt x="97" y="690"/>
                            <a:pt x="97" y="690"/>
                            <a:pt x="97" y="690"/>
                          </a:cubicBezTo>
                          <a:cubicBezTo>
                            <a:pt x="92" y="664"/>
                            <a:pt x="92" y="664"/>
                            <a:pt x="92" y="664"/>
                          </a:cubicBezTo>
                          <a:cubicBezTo>
                            <a:pt x="106" y="664"/>
                            <a:pt x="106" y="664"/>
                            <a:pt x="106" y="664"/>
                          </a:cubicBezTo>
                          <a:cubicBezTo>
                            <a:pt x="107" y="658"/>
                            <a:pt x="111" y="654"/>
                            <a:pt x="116" y="653"/>
                          </a:cubicBezTo>
                          <a:cubicBezTo>
                            <a:pt x="116" y="627"/>
                            <a:pt x="116" y="627"/>
                            <a:pt x="116" y="627"/>
                          </a:cubicBezTo>
                          <a:cubicBezTo>
                            <a:pt x="181" y="627"/>
                            <a:pt x="181" y="627"/>
                            <a:pt x="181" y="627"/>
                          </a:cubicBezTo>
                          <a:cubicBezTo>
                            <a:pt x="181" y="640"/>
                            <a:pt x="181" y="640"/>
                            <a:pt x="181" y="640"/>
                          </a:cubicBezTo>
                          <a:cubicBezTo>
                            <a:pt x="195" y="640"/>
                            <a:pt x="195" y="640"/>
                            <a:pt x="195" y="640"/>
                          </a:cubicBezTo>
                          <a:cubicBezTo>
                            <a:pt x="195" y="644"/>
                            <a:pt x="195" y="644"/>
                            <a:pt x="195" y="644"/>
                          </a:cubicBezTo>
                          <a:cubicBezTo>
                            <a:pt x="181" y="644"/>
                            <a:pt x="181" y="644"/>
                            <a:pt x="181" y="644"/>
                          </a:cubicBezTo>
                          <a:cubicBezTo>
                            <a:pt x="181" y="653"/>
                            <a:pt x="181" y="653"/>
                            <a:pt x="181" y="653"/>
                          </a:cubicBezTo>
                          <a:cubicBezTo>
                            <a:pt x="195" y="653"/>
                            <a:pt x="195" y="653"/>
                            <a:pt x="195" y="653"/>
                          </a:cubicBezTo>
                          <a:cubicBezTo>
                            <a:pt x="195" y="657"/>
                            <a:pt x="195" y="657"/>
                            <a:pt x="195" y="657"/>
                          </a:cubicBezTo>
                          <a:cubicBezTo>
                            <a:pt x="181" y="657"/>
                            <a:pt x="181" y="657"/>
                            <a:pt x="181" y="657"/>
                          </a:cubicBezTo>
                          <a:cubicBezTo>
                            <a:pt x="181" y="666"/>
                            <a:pt x="181" y="666"/>
                            <a:pt x="181" y="666"/>
                          </a:cubicBezTo>
                          <a:cubicBezTo>
                            <a:pt x="195" y="666"/>
                            <a:pt x="195" y="666"/>
                            <a:pt x="195" y="666"/>
                          </a:cubicBezTo>
                          <a:cubicBezTo>
                            <a:pt x="195" y="669"/>
                            <a:pt x="195" y="669"/>
                            <a:pt x="195" y="669"/>
                          </a:cubicBezTo>
                          <a:cubicBezTo>
                            <a:pt x="181" y="669"/>
                            <a:pt x="181" y="669"/>
                            <a:pt x="181" y="669"/>
                          </a:cubicBezTo>
                          <a:cubicBezTo>
                            <a:pt x="181" y="676"/>
                            <a:pt x="181" y="676"/>
                            <a:pt x="181" y="676"/>
                          </a:cubicBezTo>
                          <a:cubicBezTo>
                            <a:pt x="227" y="676"/>
                            <a:pt x="227" y="676"/>
                            <a:pt x="227" y="676"/>
                          </a:cubicBezTo>
                          <a:cubicBezTo>
                            <a:pt x="227" y="662"/>
                            <a:pt x="227" y="662"/>
                            <a:pt x="227" y="662"/>
                          </a:cubicBezTo>
                          <a:cubicBezTo>
                            <a:pt x="227" y="654"/>
                            <a:pt x="232" y="648"/>
                            <a:pt x="239" y="644"/>
                          </a:cubicBezTo>
                          <a:cubicBezTo>
                            <a:pt x="239" y="640"/>
                            <a:pt x="239" y="640"/>
                            <a:pt x="239" y="640"/>
                          </a:cubicBezTo>
                          <a:cubicBezTo>
                            <a:pt x="239" y="636"/>
                            <a:pt x="242" y="633"/>
                            <a:pt x="246" y="633"/>
                          </a:cubicBezTo>
                          <a:cubicBezTo>
                            <a:pt x="250" y="633"/>
                            <a:pt x="250" y="633"/>
                            <a:pt x="250" y="633"/>
                          </a:cubicBezTo>
                          <a:cubicBezTo>
                            <a:pt x="250" y="622"/>
                            <a:pt x="250" y="622"/>
                            <a:pt x="250" y="622"/>
                          </a:cubicBezTo>
                          <a:cubicBezTo>
                            <a:pt x="254" y="622"/>
                            <a:pt x="254" y="622"/>
                            <a:pt x="254" y="622"/>
                          </a:cubicBezTo>
                          <a:cubicBezTo>
                            <a:pt x="254" y="557"/>
                            <a:pt x="254" y="557"/>
                            <a:pt x="254" y="557"/>
                          </a:cubicBezTo>
                          <a:cubicBezTo>
                            <a:pt x="270" y="557"/>
                            <a:pt x="270" y="557"/>
                            <a:pt x="270" y="557"/>
                          </a:cubicBezTo>
                          <a:cubicBezTo>
                            <a:pt x="270" y="508"/>
                            <a:pt x="270" y="508"/>
                            <a:pt x="270" y="508"/>
                          </a:cubicBezTo>
                          <a:cubicBezTo>
                            <a:pt x="309" y="508"/>
                            <a:pt x="309" y="508"/>
                            <a:pt x="309" y="508"/>
                          </a:cubicBezTo>
                          <a:cubicBezTo>
                            <a:pt x="309" y="520"/>
                            <a:pt x="309" y="520"/>
                            <a:pt x="309" y="520"/>
                          </a:cubicBezTo>
                          <a:cubicBezTo>
                            <a:pt x="327" y="520"/>
                            <a:pt x="327" y="520"/>
                            <a:pt x="327" y="520"/>
                          </a:cubicBezTo>
                          <a:cubicBezTo>
                            <a:pt x="327" y="622"/>
                            <a:pt x="327" y="622"/>
                            <a:pt x="327" y="622"/>
                          </a:cubicBezTo>
                          <a:cubicBezTo>
                            <a:pt x="331" y="622"/>
                            <a:pt x="331" y="622"/>
                            <a:pt x="331" y="622"/>
                          </a:cubicBezTo>
                          <a:cubicBezTo>
                            <a:pt x="331" y="633"/>
                            <a:pt x="331" y="633"/>
                            <a:pt x="331" y="633"/>
                          </a:cubicBezTo>
                          <a:cubicBezTo>
                            <a:pt x="334" y="633"/>
                            <a:pt x="334" y="633"/>
                            <a:pt x="334" y="633"/>
                          </a:cubicBezTo>
                          <a:cubicBezTo>
                            <a:pt x="338" y="633"/>
                            <a:pt x="341" y="636"/>
                            <a:pt x="341" y="640"/>
                          </a:cubicBezTo>
                          <a:cubicBezTo>
                            <a:pt x="341" y="644"/>
                            <a:pt x="341" y="644"/>
                            <a:pt x="341" y="644"/>
                          </a:cubicBezTo>
                          <a:cubicBezTo>
                            <a:pt x="349" y="648"/>
                            <a:pt x="354" y="654"/>
                            <a:pt x="353" y="662"/>
                          </a:cubicBezTo>
                          <a:cubicBezTo>
                            <a:pt x="353" y="895"/>
                            <a:pt x="353" y="895"/>
                            <a:pt x="353" y="895"/>
                          </a:cubicBezTo>
                          <a:cubicBezTo>
                            <a:pt x="311" y="895"/>
                            <a:pt x="269" y="895"/>
                            <a:pt x="227" y="895"/>
                          </a:cubicBezTo>
                          <a:cubicBezTo>
                            <a:pt x="227" y="851"/>
                            <a:pt x="227" y="851"/>
                            <a:pt x="227" y="851"/>
                          </a:cubicBezTo>
                          <a:cubicBezTo>
                            <a:pt x="181" y="851"/>
                            <a:pt x="181" y="851"/>
                            <a:pt x="181" y="851"/>
                          </a:cubicBezTo>
                          <a:cubicBezTo>
                            <a:pt x="181" y="858"/>
                            <a:pt x="181" y="858"/>
                            <a:pt x="181" y="858"/>
                          </a:cubicBezTo>
                          <a:cubicBezTo>
                            <a:pt x="195" y="858"/>
                            <a:pt x="195" y="858"/>
                            <a:pt x="195" y="858"/>
                          </a:cubicBezTo>
                          <a:cubicBezTo>
                            <a:pt x="195" y="861"/>
                            <a:pt x="195" y="861"/>
                            <a:pt x="195" y="861"/>
                          </a:cubicBezTo>
                          <a:cubicBezTo>
                            <a:pt x="181" y="861"/>
                            <a:pt x="181" y="861"/>
                            <a:pt x="181" y="861"/>
                          </a:cubicBezTo>
                          <a:cubicBezTo>
                            <a:pt x="181" y="871"/>
                            <a:pt x="181" y="871"/>
                            <a:pt x="181" y="871"/>
                          </a:cubicBezTo>
                          <a:cubicBezTo>
                            <a:pt x="195" y="871"/>
                            <a:pt x="195" y="871"/>
                            <a:pt x="195" y="871"/>
                          </a:cubicBezTo>
                          <a:cubicBezTo>
                            <a:pt x="195" y="874"/>
                            <a:pt x="195" y="874"/>
                            <a:pt x="195" y="874"/>
                          </a:cubicBezTo>
                          <a:cubicBezTo>
                            <a:pt x="181" y="874"/>
                            <a:pt x="181" y="874"/>
                            <a:pt x="181" y="874"/>
                          </a:cubicBezTo>
                          <a:cubicBezTo>
                            <a:pt x="181" y="895"/>
                            <a:pt x="181" y="895"/>
                            <a:pt x="181" y="895"/>
                          </a:cubicBezTo>
                          <a:cubicBezTo>
                            <a:pt x="175" y="895"/>
                            <a:pt x="175" y="895"/>
                            <a:pt x="175" y="895"/>
                          </a:cubicBezTo>
                          <a:cubicBezTo>
                            <a:pt x="175" y="862"/>
                            <a:pt x="175" y="862"/>
                            <a:pt x="175" y="862"/>
                          </a:cubicBezTo>
                          <a:cubicBezTo>
                            <a:pt x="156" y="862"/>
                            <a:pt x="156" y="862"/>
                            <a:pt x="156" y="862"/>
                          </a:cubicBezTo>
                          <a:cubicBezTo>
                            <a:pt x="156" y="895"/>
                            <a:pt x="156" y="895"/>
                            <a:pt x="156" y="895"/>
                          </a:cubicBezTo>
                          <a:cubicBezTo>
                            <a:pt x="82" y="895"/>
                            <a:pt x="82" y="895"/>
                            <a:pt x="82" y="895"/>
                          </a:cubicBezTo>
                          <a:cubicBezTo>
                            <a:pt x="82" y="745"/>
                            <a:pt x="82" y="745"/>
                            <a:pt x="82" y="745"/>
                          </a:cubicBezTo>
                          <a:cubicBezTo>
                            <a:pt x="156" y="745"/>
                            <a:pt x="156" y="745"/>
                            <a:pt x="156" y="745"/>
                          </a:cubicBezTo>
                          <a:cubicBezTo>
                            <a:pt x="156" y="756"/>
                            <a:pt x="156" y="756"/>
                            <a:pt x="156" y="756"/>
                          </a:cubicBezTo>
                          <a:cubicBezTo>
                            <a:pt x="175" y="756"/>
                            <a:pt x="175" y="756"/>
                            <a:pt x="175" y="756"/>
                          </a:cubicBezTo>
                          <a:cubicBezTo>
                            <a:pt x="175" y="685"/>
                            <a:pt x="175" y="685"/>
                            <a:pt x="175" y="685"/>
                          </a:cubicBezTo>
                          <a:close/>
                          <a:moveTo>
                            <a:pt x="181" y="843"/>
                          </a:moveTo>
                          <a:cubicBezTo>
                            <a:pt x="227" y="843"/>
                            <a:pt x="227" y="843"/>
                            <a:pt x="227" y="843"/>
                          </a:cubicBezTo>
                          <a:cubicBezTo>
                            <a:pt x="227" y="774"/>
                            <a:pt x="227" y="774"/>
                            <a:pt x="227" y="774"/>
                          </a:cubicBezTo>
                          <a:cubicBezTo>
                            <a:pt x="181" y="774"/>
                            <a:pt x="181" y="774"/>
                            <a:pt x="181" y="774"/>
                          </a:cubicBezTo>
                          <a:cubicBezTo>
                            <a:pt x="181" y="781"/>
                            <a:pt x="181" y="781"/>
                            <a:pt x="181" y="781"/>
                          </a:cubicBezTo>
                          <a:cubicBezTo>
                            <a:pt x="195" y="781"/>
                            <a:pt x="195" y="781"/>
                            <a:pt x="195" y="781"/>
                          </a:cubicBezTo>
                          <a:cubicBezTo>
                            <a:pt x="195" y="785"/>
                            <a:pt x="195" y="785"/>
                            <a:pt x="195" y="785"/>
                          </a:cubicBezTo>
                          <a:cubicBezTo>
                            <a:pt x="181" y="785"/>
                            <a:pt x="181" y="785"/>
                            <a:pt x="181" y="785"/>
                          </a:cubicBezTo>
                          <a:cubicBezTo>
                            <a:pt x="181" y="794"/>
                            <a:pt x="181" y="794"/>
                            <a:pt x="181" y="794"/>
                          </a:cubicBezTo>
                          <a:cubicBezTo>
                            <a:pt x="195" y="794"/>
                            <a:pt x="195" y="794"/>
                            <a:pt x="195" y="794"/>
                          </a:cubicBezTo>
                          <a:cubicBezTo>
                            <a:pt x="195" y="797"/>
                            <a:pt x="195" y="797"/>
                            <a:pt x="195" y="797"/>
                          </a:cubicBezTo>
                          <a:cubicBezTo>
                            <a:pt x="181" y="797"/>
                            <a:pt x="181" y="797"/>
                            <a:pt x="181" y="797"/>
                          </a:cubicBezTo>
                          <a:cubicBezTo>
                            <a:pt x="181" y="807"/>
                            <a:pt x="181" y="807"/>
                            <a:pt x="181" y="807"/>
                          </a:cubicBezTo>
                          <a:cubicBezTo>
                            <a:pt x="195" y="807"/>
                            <a:pt x="195" y="807"/>
                            <a:pt x="195" y="807"/>
                          </a:cubicBezTo>
                          <a:cubicBezTo>
                            <a:pt x="195" y="810"/>
                            <a:pt x="195" y="810"/>
                            <a:pt x="195" y="810"/>
                          </a:cubicBezTo>
                          <a:cubicBezTo>
                            <a:pt x="181" y="810"/>
                            <a:pt x="181" y="810"/>
                            <a:pt x="181" y="810"/>
                          </a:cubicBezTo>
                          <a:cubicBezTo>
                            <a:pt x="181" y="820"/>
                            <a:pt x="181" y="820"/>
                            <a:pt x="181" y="820"/>
                          </a:cubicBezTo>
                          <a:cubicBezTo>
                            <a:pt x="195" y="820"/>
                            <a:pt x="195" y="820"/>
                            <a:pt x="195" y="820"/>
                          </a:cubicBezTo>
                          <a:cubicBezTo>
                            <a:pt x="195" y="823"/>
                            <a:pt x="195" y="823"/>
                            <a:pt x="195" y="823"/>
                          </a:cubicBezTo>
                          <a:cubicBezTo>
                            <a:pt x="181" y="823"/>
                            <a:pt x="181" y="823"/>
                            <a:pt x="181" y="823"/>
                          </a:cubicBezTo>
                          <a:cubicBezTo>
                            <a:pt x="181" y="832"/>
                            <a:pt x="181" y="832"/>
                            <a:pt x="181" y="832"/>
                          </a:cubicBezTo>
                          <a:cubicBezTo>
                            <a:pt x="195" y="832"/>
                            <a:pt x="195" y="832"/>
                            <a:pt x="195" y="832"/>
                          </a:cubicBezTo>
                          <a:cubicBezTo>
                            <a:pt x="195" y="836"/>
                            <a:pt x="195" y="836"/>
                            <a:pt x="195" y="836"/>
                          </a:cubicBezTo>
                          <a:cubicBezTo>
                            <a:pt x="181" y="836"/>
                            <a:pt x="181" y="836"/>
                            <a:pt x="181" y="836"/>
                          </a:cubicBezTo>
                          <a:cubicBezTo>
                            <a:pt x="181" y="843"/>
                            <a:pt x="181" y="843"/>
                            <a:pt x="181" y="843"/>
                          </a:cubicBezTo>
                          <a:close/>
                          <a:moveTo>
                            <a:pt x="267" y="622"/>
                          </a:moveTo>
                          <a:cubicBezTo>
                            <a:pt x="267" y="633"/>
                            <a:pt x="267" y="633"/>
                            <a:pt x="267" y="633"/>
                          </a:cubicBezTo>
                          <a:cubicBezTo>
                            <a:pt x="270" y="633"/>
                            <a:pt x="270" y="633"/>
                            <a:pt x="270" y="633"/>
                          </a:cubicBezTo>
                          <a:cubicBezTo>
                            <a:pt x="270" y="566"/>
                            <a:pt x="270" y="566"/>
                            <a:pt x="270" y="566"/>
                          </a:cubicBezTo>
                          <a:cubicBezTo>
                            <a:pt x="262" y="566"/>
                            <a:pt x="262" y="566"/>
                            <a:pt x="262" y="566"/>
                          </a:cubicBezTo>
                          <a:cubicBezTo>
                            <a:pt x="262" y="622"/>
                            <a:pt x="262" y="622"/>
                            <a:pt x="262" y="622"/>
                          </a:cubicBezTo>
                          <a:cubicBezTo>
                            <a:pt x="267" y="622"/>
                            <a:pt x="267" y="622"/>
                            <a:pt x="267" y="622"/>
                          </a:cubicBezTo>
                          <a:close/>
                          <a:moveTo>
                            <a:pt x="314" y="633"/>
                          </a:moveTo>
                          <a:cubicBezTo>
                            <a:pt x="314" y="622"/>
                            <a:pt x="314" y="622"/>
                            <a:pt x="314" y="622"/>
                          </a:cubicBezTo>
                          <a:cubicBezTo>
                            <a:pt x="318" y="622"/>
                            <a:pt x="318" y="622"/>
                            <a:pt x="318" y="622"/>
                          </a:cubicBezTo>
                          <a:cubicBezTo>
                            <a:pt x="318" y="529"/>
                            <a:pt x="318" y="529"/>
                            <a:pt x="318" y="529"/>
                          </a:cubicBezTo>
                          <a:cubicBezTo>
                            <a:pt x="309" y="529"/>
                            <a:pt x="309" y="529"/>
                            <a:pt x="309" y="529"/>
                          </a:cubicBezTo>
                          <a:cubicBezTo>
                            <a:pt x="309" y="633"/>
                            <a:pt x="309" y="633"/>
                            <a:pt x="309" y="633"/>
                          </a:cubicBezTo>
                          <a:cubicBezTo>
                            <a:pt x="314" y="633"/>
                            <a:pt x="314" y="633"/>
                            <a:pt x="314" y="633"/>
                          </a:cubicBezTo>
                          <a:close/>
                          <a:moveTo>
                            <a:pt x="263" y="494"/>
                          </a:moveTo>
                          <a:cubicBezTo>
                            <a:pt x="316" y="494"/>
                            <a:pt x="316" y="494"/>
                            <a:pt x="316" y="494"/>
                          </a:cubicBezTo>
                          <a:cubicBezTo>
                            <a:pt x="316" y="504"/>
                            <a:pt x="316" y="504"/>
                            <a:pt x="316" y="504"/>
                          </a:cubicBezTo>
                          <a:cubicBezTo>
                            <a:pt x="263" y="504"/>
                            <a:pt x="263" y="504"/>
                            <a:pt x="263" y="504"/>
                          </a:cubicBezTo>
                          <a:cubicBezTo>
                            <a:pt x="263" y="494"/>
                            <a:pt x="263" y="494"/>
                            <a:pt x="263" y="494"/>
                          </a:cubicBezTo>
                          <a:close/>
                          <a:moveTo>
                            <a:pt x="175" y="759"/>
                          </a:moveTo>
                          <a:cubicBezTo>
                            <a:pt x="175" y="781"/>
                            <a:pt x="175" y="781"/>
                            <a:pt x="175" y="781"/>
                          </a:cubicBezTo>
                          <a:cubicBezTo>
                            <a:pt x="156" y="781"/>
                            <a:pt x="156" y="781"/>
                            <a:pt x="156" y="781"/>
                          </a:cubicBezTo>
                          <a:cubicBezTo>
                            <a:pt x="156" y="759"/>
                            <a:pt x="156" y="759"/>
                            <a:pt x="156" y="759"/>
                          </a:cubicBezTo>
                          <a:cubicBezTo>
                            <a:pt x="175" y="759"/>
                            <a:pt x="175" y="759"/>
                            <a:pt x="175" y="759"/>
                          </a:cubicBezTo>
                          <a:close/>
                          <a:moveTo>
                            <a:pt x="175" y="785"/>
                          </a:moveTo>
                          <a:cubicBezTo>
                            <a:pt x="175" y="807"/>
                            <a:pt x="175" y="807"/>
                            <a:pt x="175" y="807"/>
                          </a:cubicBezTo>
                          <a:cubicBezTo>
                            <a:pt x="156" y="807"/>
                            <a:pt x="156" y="807"/>
                            <a:pt x="156" y="807"/>
                          </a:cubicBezTo>
                          <a:cubicBezTo>
                            <a:pt x="156" y="785"/>
                            <a:pt x="156" y="785"/>
                            <a:pt x="156" y="785"/>
                          </a:cubicBezTo>
                          <a:cubicBezTo>
                            <a:pt x="175" y="785"/>
                            <a:pt x="175" y="785"/>
                            <a:pt x="175" y="785"/>
                          </a:cubicBezTo>
                          <a:close/>
                          <a:moveTo>
                            <a:pt x="175" y="810"/>
                          </a:moveTo>
                          <a:cubicBezTo>
                            <a:pt x="175" y="832"/>
                            <a:pt x="175" y="832"/>
                            <a:pt x="175" y="832"/>
                          </a:cubicBezTo>
                          <a:cubicBezTo>
                            <a:pt x="156" y="832"/>
                            <a:pt x="156" y="832"/>
                            <a:pt x="156" y="832"/>
                          </a:cubicBezTo>
                          <a:cubicBezTo>
                            <a:pt x="156" y="810"/>
                            <a:pt x="156" y="810"/>
                            <a:pt x="156" y="810"/>
                          </a:cubicBezTo>
                          <a:cubicBezTo>
                            <a:pt x="175" y="810"/>
                            <a:pt x="175" y="810"/>
                            <a:pt x="175" y="810"/>
                          </a:cubicBezTo>
                          <a:close/>
                          <a:moveTo>
                            <a:pt x="175" y="836"/>
                          </a:moveTo>
                          <a:cubicBezTo>
                            <a:pt x="175" y="858"/>
                            <a:pt x="175" y="858"/>
                            <a:pt x="175" y="858"/>
                          </a:cubicBezTo>
                          <a:cubicBezTo>
                            <a:pt x="156" y="858"/>
                            <a:pt x="156" y="858"/>
                            <a:pt x="156" y="858"/>
                          </a:cubicBezTo>
                          <a:cubicBezTo>
                            <a:pt x="156" y="836"/>
                            <a:pt x="156" y="836"/>
                            <a:pt x="156" y="836"/>
                          </a:cubicBezTo>
                          <a:cubicBezTo>
                            <a:pt x="175" y="836"/>
                            <a:pt x="175" y="836"/>
                            <a:pt x="175" y="836"/>
                          </a:cubicBezTo>
                          <a:close/>
                          <a:moveTo>
                            <a:pt x="82" y="723"/>
                          </a:moveTo>
                          <a:cubicBezTo>
                            <a:pt x="82" y="727"/>
                            <a:pt x="82" y="727"/>
                            <a:pt x="82" y="727"/>
                          </a:cubicBezTo>
                          <a:cubicBezTo>
                            <a:pt x="73" y="727"/>
                            <a:pt x="73" y="727"/>
                            <a:pt x="73" y="727"/>
                          </a:cubicBezTo>
                          <a:cubicBezTo>
                            <a:pt x="82" y="742"/>
                            <a:pt x="82" y="742"/>
                            <a:pt x="82" y="742"/>
                          </a:cubicBezTo>
                          <a:cubicBezTo>
                            <a:pt x="82" y="742"/>
                            <a:pt x="82" y="742"/>
                            <a:pt x="82" y="742"/>
                          </a:cubicBezTo>
                          <a:cubicBezTo>
                            <a:pt x="156" y="742"/>
                            <a:pt x="156" y="742"/>
                            <a:pt x="156" y="742"/>
                          </a:cubicBezTo>
                          <a:cubicBezTo>
                            <a:pt x="156" y="742"/>
                            <a:pt x="156" y="742"/>
                            <a:pt x="156" y="742"/>
                          </a:cubicBezTo>
                          <a:cubicBezTo>
                            <a:pt x="165" y="727"/>
                            <a:pt x="165" y="727"/>
                            <a:pt x="165" y="727"/>
                          </a:cubicBezTo>
                          <a:cubicBezTo>
                            <a:pt x="156" y="727"/>
                            <a:pt x="156" y="727"/>
                            <a:pt x="156" y="727"/>
                          </a:cubicBezTo>
                          <a:cubicBezTo>
                            <a:pt x="156" y="723"/>
                            <a:pt x="156" y="723"/>
                            <a:pt x="156" y="723"/>
                          </a:cubicBezTo>
                          <a:cubicBezTo>
                            <a:pt x="157" y="718"/>
                            <a:pt x="154" y="714"/>
                            <a:pt x="149" y="712"/>
                          </a:cubicBezTo>
                          <a:cubicBezTo>
                            <a:pt x="149" y="710"/>
                            <a:pt x="149" y="710"/>
                            <a:pt x="149" y="710"/>
                          </a:cubicBezTo>
                          <a:cubicBezTo>
                            <a:pt x="149" y="707"/>
                            <a:pt x="147" y="705"/>
                            <a:pt x="144" y="705"/>
                          </a:cubicBezTo>
                          <a:cubicBezTo>
                            <a:pt x="94" y="705"/>
                            <a:pt x="94" y="705"/>
                            <a:pt x="94" y="705"/>
                          </a:cubicBezTo>
                          <a:cubicBezTo>
                            <a:pt x="92" y="705"/>
                            <a:pt x="89" y="707"/>
                            <a:pt x="89" y="710"/>
                          </a:cubicBezTo>
                          <a:cubicBezTo>
                            <a:pt x="89" y="712"/>
                            <a:pt x="89" y="712"/>
                            <a:pt x="89" y="712"/>
                          </a:cubicBezTo>
                          <a:cubicBezTo>
                            <a:pt x="85" y="714"/>
                            <a:pt x="82" y="718"/>
                            <a:pt x="82" y="723"/>
                          </a:cubicBezTo>
                          <a:close/>
                          <a:moveTo>
                            <a:pt x="109" y="754"/>
                          </a:moveTo>
                          <a:cubicBezTo>
                            <a:pt x="100" y="754"/>
                            <a:pt x="100" y="754"/>
                            <a:pt x="100" y="754"/>
                          </a:cubicBezTo>
                          <a:cubicBezTo>
                            <a:pt x="100" y="891"/>
                            <a:pt x="100" y="891"/>
                            <a:pt x="100" y="891"/>
                          </a:cubicBezTo>
                          <a:cubicBezTo>
                            <a:pt x="109" y="891"/>
                            <a:pt x="109" y="891"/>
                            <a:pt x="109" y="891"/>
                          </a:cubicBezTo>
                          <a:cubicBezTo>
                            <a:pt x="109" y="754"/>
                            <a:pt x="109" y="754"/>
                            <a:pt x="109" y="754"/>
                          </a:cubicBezTo>
                          <a:close/>
                          <a:moveTo>
                            <a:pt x="97" y="693"/>
                          </a:moveTo>
                          <a:cubicBezTo>
                            <a:pt x="97" y="702"/>
                            <a:pt x="97" y="702"/>
                            <a:pt x="97" y="702"/>
                          </a:cubicBezTo>
                          <a:cubicBezTo>
                            <a:pt x="141" y="702"/>
                            <a:pt x="141" y="702"/>
                            <a:pt x="141" y="702"/>
                          </a:cubicBezTo>
                          <a:cubicBezTo>
                            <a:pt x="141" y="693"/>
                            <a:pt x="141" y="693"/>
                            <a:pt x="141" y="693"/>
                          </a:cubicBezTo>
                          <a:cubicBezTo>
                            <a:pt x="141" y="693"/>
                            <a:pt x="141" y="693"/>
                            <a:pt x="141" y="693"/>
                          </a:cubicBezTo>
                          <a:cubicBezTo>
                            <a:pt x="97" y="693"/>
                            <a:pt x="97" y="693"/>
                            <a:pt x="97" y="693"/>
                          </a:cubicBezTo>
                          <a:cubicBezTo>
                            <a:pt x="97" y="693"/>
                            <a:pt x="97" y="693"/>
                            <a:pt x="97" y="693"/>
                          </a:cubicBezTo>
                          <a:close/>
                          <a:moveTo>
                            <a:pt x="361" y="728"/>
                          </a:moveTo>
                          <a:cubicBezTo>
                            <a:pt x="447" y="728"/>
                            <a:pt x="447" y="728"/>
                            <a:pt x="447" y="728"/>
                          </a:cubicBezTo>
                          <a:cubicBezTo>
                            <a:pt x="447" y="895"/>
                            <a:pt x="447" y="895"/>
                            <a:pt x="447" y="895"/>
                          </a:cubicBezTo>
                          <a:cubicBezTo>
                            <a:pt x="361" y="895"/>
                            <a:pt x="361" y="895"/>
                            <a:pt x="361" y="895"/>
                          </a:cubicBezTo>
                          <a:cubicBezTo>
                            <a:pt x="361" y="728"/>
                            <a:pt x="361" y="728"/>
                            <a:pt x="361" y="728"/>
                          </a:cubicBezTo>
                          <a:close/>
                          <a:moveTo>
                            <a:pt x="486" y="452"/>
                          </a:moveTo>
                          <a:cubicBezTo>
                            <a:pt x="595" y="435"/>
                            <a:pt x="595" y="435"/>
                            <a:pt x="595" y="435"/>
                          </a:cubicBezTo>
                          <a:cubicBezTo>
                            <a:pt x="595" y="895"/>
                            <a:pt x="595" y="895"/>
                            <a:pt x="595" y="895"/>
                          </a:cubicBezTo>
                          <a:cubicBezTo>
                            <a:pt x="486" y="895"/>
                            <a:pt x="486" y="895"/>
                            <a:pt x="486" y="895"/>
                          </a:cubicBezTo>
                          <a:cubicBezTo>
                            <a:pt x="486" y="452"/>
                            <a:pt x="486" y="452"/>
                            <a:pt x="486" y="452"/>
                          </a:cubicBezTo>
                          <a:close/>
                          <a:moveTo>
                            <a:pt x="761" y="381"/>
                          </a:moveTo>
                          <a:cubicBezTo>
                            <a:pt x="769" y="379"/>
                            <a:pt x="777" y="378"/>
                            <a:pt x="786" y="377"/>
                          </a:cubicBezTo>
                          <a:cubicBezTo>
                            <a:pt x="786" y="384"/>
                            <a:pt x="786" y="392"/>
                            <a:pt x="786" y="400"/>
                          </a:cubicBezTo>
                          <a:cubicBezTo>
                            <a:pt x="777" y="402"/>
                            <a:pt x="769" y="403"/>
                            <a:pt x="761" y="404"/>
                          </a:cubicBezTo>
                          <a:cubicBezTo>
                            <a:pt x="761" y="397"/>
                            <a:pt x="761" y="389"/>
                            <a:pt x="761" y="381"/>
                          </a:cubicBezTo>
                          <a:close/>
                          <a:moveTo>
                            <a:pt x="717" y="389"/>
                          </a:moveTo>
                          <a:cubicBezTo>
                            <a:pt x="725" y="387"/>
                            <a:pt x="733" y="386"/>
                            <a:pt x="741" y="384"/>
                          </a:cubicBezTo>
                          <a:cubicBezTo>
                            <a:pt x="741" y="392"/>
                            <a:pt x="741" y="400"/>
                            <a:pt x="741" y="408"/>
                          </a:cubicBezTo>
                          <a:cubicBezTo>
                            <a:pt x="733" y="409"/>
                            <a:pt x="725" y="410"/>
                            <a:pt x="717" y="412"/>
                          </a:cubicBezTo>
                          <a:cubicBezTo>
                            <a:pt x="717" y="404"/>
                            <a:pt x="717" y="396"/>
                            <a:pt x="717" y="389"/>
                          </a:cubicBezTo>
                          <a:close/>
                          <a:moveTo>
                            <a:pt x="674" y="396"/>
                          </a:moveTo>
                          <a:cubicBezTo>
                            <a:pt x="682" y="395"/>
                            <a:pt x="690" y="393"/>
                            <a:pt x="698" y="392"/>
                          </a:cubicBezTo>
                          <a:cubicBezTo>
                            <a:pt x="698" y="400"/>
                            <a:pt x="698" y="407"/>
                            <a:pt x="698" y="415"/>
                          </a:cubicBezTo>
                          <a:cubicBezTo>
                            <a:pt x="690" y="416"/>
                            <a:pt x="682" y="417"/>
                            <a:pt x="674" y="419"/>
                          </a:cubicBezTo>
                          <a:cubicBezTo>
                            <a:pt x="674" y="411"/>
                            <a:pt x="674" y="404"/>
                            <a:pt x="674" y="396"/>
                          </a:cubicBezTo>
                          <a:close/>
                          <a:moveTo>
                            <a:pt x="633" y="403"/>
                          </a:moveTo>
                          <a:cubicBezTo>
                            <a:pt x="640" y="402"/>
                            <a:pt x="648" y="401"/>
                            <a:pt x="655" y="399"/>
                          </a:cubicBezTo>
                          <a:cubicBezTo>
                            <a:pt x="655" y="407"/>
                            <a:pt x="655" y="414"/>
                            <a:pt x="655" y="422"/>
                          </a:cubicBezTo>
                          <a:cubicBezTo>
                            <a:pt x="648" y="423"/>
                            <a:pt x="640" y="424"/>
                            <a:pt x="633" y="425"/>
                          </a:cubicBezTo>
                          <a:cubicBezTo>
                            <a:pt x="633" y="418"/>
                            <a:pt x="633" y="411"/>
                            <a:pt x="633" y="403"/>
                          </a:cubicBezTo>
                          <a:close/>
                          <a:moveTo>
                            <a:pt x="761" y="424"/>
                          </a:moveTo>
                          <a:cubicBezTo>
                            <a:pt x="769" y="422"/>
                            <a:pt x="777" y="421"/>
                            <a:pt x="786" y="420"/>
                          </a:cubicBezTo>
                          <a:cubicBezTo>
                            <a:pt x="786" y="428"/>
                            <a:pt x="786" y="435"/>
                            <a:pt x="786" y="443"/>
                          </a:cubicBezTo>
                          <a:cubicBezTo>
                            <a:pt x="777" y="445"/>
                            <a:pt x="769" y="446"/>
                            <a:pt x="761" y="447"/>
                          </a:cubicBezTo>
                          <a:cubicBezTo>
                            <a:pt x="761" y="439"/>
                            <a:pt x="761" y="431"/>
                            <a:pt x="761" y="424"/>
                          </a:cubicBezTo>
                          <a:close/>
                          <a:moveTo>
                            <a:pt x="717" y="431"/>
                          </a:moveTo>
                          <a:cubicBezTo>
                            <a:pt x="725" y="429"/>
                            <a:pt x="733" y="428"/>
                            <a:pt x="741" y="427"/>
                          </a:cubicBezTo>
                          <a:cubicBezTo>
                            <a:pt x="741" y="434"/>
                            <a:pt x="741" y="442"/>
                            <a:pt x="741" y="450"/>
                          </a:cubicBezTo>
                          <a:cubicBezTo>
                            <a:pt x="733" y="451"/>
                            <a:pt x="725" y="452"/>
                            <a:pt x="717" y="454"/>
                          </a:cubicBezTo>
                          <a:cubicBezTo>
                            <a:pt x="717" y="446"/>
                            <a:pt x="717" y="438"/>
                            <a:pt x="717" y="431"/>
                          </a:cubicBezTo>
                          <a:close/>
                          <a:moveTo>
                            <a:pt x="674" y="437"/>
                          </a:moveTo>
                          <a:cubicBezTo>
                            <a:pt x="682" y="436"/>
                            <a:pt x="690" y="435"/>
                            <a:pt x="698" y="434"/>
                          </a:cubicBezTo>
                          <a:cubicBezTo>
                            <a:pt x="698" y="441"/>
                            <a:pt x="698" y="449"/>
                            <a:pt x="698" y="456"/>
                          </a:cubicBezTo>
                          <a:cubicBezTo>
                            <a:pt x="690" y="458"/>
                            <a:pt x="682" y="459"/>
                            <a:pt x="674" y="460"/>
                          </a:cubicBezTo>
                          <a:cubicBezTo>
                            <a:pt x="674" y="452"/>
                            <a:pt x="674" y="445"/>
                            <a:pt x="674" y="437"/>
                          </a:cubicBezTo>
                          <a:close/>
                          <a:moveTo>
                            <a:pt x="633" y="444"/>
                          </a:moveTo>
                          <a:cubicBezTo>
                            <a:pt x="640" y="443"/>
                            <a:pt x="648" y="441"/>
                            <a:pt x="655" y="440"/>
                          </a:cubicBezTo>
                          <a:cubicBezTo>
                            <a:pt x="655" y="448"/>
                            <a:pt x="655" y="455"/>
                            <a:pt x="655" y="463"/>
                          </a:cubicBezTo>
                          <a:cubicBezTo>
                            <a:pt x="648" y="464"/>
                            <a:pt x="640" y="465"/>
                            <a:pt x="633" y="466"/>
                          </a:cubicBezTo>
                          <a:cubicBezTo>
                            <a:pt x="633" y="459"/>
                            <a:pt x="633" y="451"/>
                            <a:pt x="633" y="444"/>
                          </a:cubicBezTo>
                          <a:close/>
                          <a:moveTo>
                            <a:pt x="761" y="466"/>
                          </a:moveTo>
                          <a:cubicBezTo>
                            <a:pt x="769" y="465"/>
                            <a:pt x="777" y="464"/>
                            <a:pt x="786" y="463"/>
                          </a:cubicBezTo>
                          <a:cubicBezTo>
                            <a:pt x="786" y="471"/>
                            <a:pt x="786" y="478"/>
                            <a:pt x="786" y="486"/>
                          </a:cubicBezTo>
                          <a:cubicBezTo>
                            <a:pt x="777" y="487"/>
                            <a:pt x="769" y="489"/>
                            <a:pt x="761" y="490"/>
                          </a:cubicBezTo>
                          <a:cubicBezTo>
                            <a:pt x="761" y="482"/>
                            <a:pt x="761" y="474"/>
                            <a:pt x="761" y="466"/>
                          </a:cubicBezTo>
                          <a:close/>
                          <a:moveTo>
                            <a:pt x="717" y="473"/>
                          </a:moveTo>
                          <a:cubicBezTo>
                            <a:pt x="725" y="471"/>
                            <a:pt x="733" y="470"/>
                            <a:pt x="741" y="469"/>
                          </a:cubicBezTo>
                          <a:cubicBezTo>
                            <a:pt x="741" y="477"/>
                            <a:pt x="741" y="485"/>
                            <a:pt x="741" y="492"/>
                          </a:cubicBezTo>
                          <a:cubicBezTo>
                            <a:pt x="733" y="493"/>
                            <a:pt x="725" y="495"/>
                            <a:pt x="717" y="496"/>
                          </a:cubicBezTo>
                          <a:cubicBezTo>
                            <a:pt x="717" y="488"/>
                            <a:pt x="717" y="480"/>
                            <a:pt x="717" y="473"/>
                          </a:cubicBezTo>
                          <a:close/>
                          <a:moveTo>
                            <a:pt x="674" y="479"/>
                          </a:moveTo>
                          <a:cubicBezTo>
                            <a:pt x="682" y="478"/>
                            <a:pt x="690" y="476"/>
                            <a:pt x="698" y="475"/>
                          </a:cubicBezTo>
                          <a:cubicBezTo>
                            <a:pt x="698" y="483"/>
                            <a:pt x="698" y="491"/>
                            <a:pt x="698" y="498"/>
                          </a:cubicBezTo>
                          <a:cubicBezTo>
                            <a:pt x="690" y="499"/>
                            <a:pt x="682" y="500"/>
                            <a:pt x="674" y="501"/>
                          </a:cubicBezTo>
                          <a:cubicBezTo>
                            <a:pt x="674" y="494"/>
                            <a:pt x="674" y="486"/>
                            <a:pt x="674" y="479"/>
                          </a:cubicBezTo>
                          <a:close/>
                          <a:moveTo>
                            <a:pt x="633" y="485"/>
                          </a:moveTo>
                          <a:cubicBezTo>
                            <a:pt x="640" y="484"/>
                            <a:pt x="648" y="482"/>
                            <a:pt x="655" y="481"/>
                          </a:cubicBezTo>
                          <a:cubicBezTo>
                            <a:pt x="655" y="489"/>
                            <a:pt x="655" y="496"/>
                            <a:pt x="655" y="504"/>
                          </a:cubicBezTo>
                          <a:cubicBezTo>
                            <a:pt x="648" y="505"/>
                            <a:pt x="640" y="506"/>
                            <a:pt x="633" y="507"/>
                          </a:cubicBezTo>
                          <a:cubicBezTo>
                            <a:pt x="633" y="499"/>
                            <a:pt x="633" y="492"/>
                            <a:pt x="633" y="485"/>
                          </a:cubicBezTo>
                          <a:close/>
                          <a:moveTo>
                            <a:pt x="761" y="552"/>
                          </a:moveTo>
                          <a:cubicBezTo>
                            <a:pt x="769" y="551"/>
                            <a:pt x="777" y="550"/>
                            <a:pt x="786" y="549"/>
                          </a:cubicBezTo>
                          <a:cubicBezTo>
                            <a:pt x="786" y="557"/>
                            <a:pt x="786" y="564"/>
                            <a:pt x="786" y="572"/>
                          </a:cubicBezTo>
                          <a:cubicBezTo>
                            <a:pt x="777" y="573"/>
                            <a:pt x="769" y="574"/>
                            <a:pt x="761" y="575"/>
                          </a:cubicBezTo>
                          <a:cubicBezTo>
                            <a:pt x="761" y="567"/>
                            <a:pt x="761" y="559"/>
                            <a:pt x="761" y="552"/>
                          </a:cubicBezTo>
                          <a:close/>
                          <a:moveTo>
                            <a:pt x="717" y="557"/>
                          </a:moveTo>
                          <a:cubicBezTo>
                            <a:pt x="725" y="556"/>
                            <a:pt x="733" y="555"/>
                            <a:pt x="741" y="554"/>
                          </a:cubicBezTo>
                          <a:cubicBezTo>
                            <a:pt x="741" y="562"/>
                            <a:pt x="741" y="569"/>
                            <a:pt x="741" y="577"/>
                          </a:cubicBezTo>
                          <a:cubicBezTo>
                            <a:pt x="733" y="578"/>
                            <a:pt x="725" y="579"/>
                            <a:pt x="717" y="580"/>
                          </a:cubicBezTo>
                          <a:cubicBezTo>
                            <a:pt x="717" y="572"/>
                            <a:pt x="717" y="564"/>
                            <a:pt x="717" y="557"/>
                          </a:cubicBezTo>
                          <a:close/>
                          <a:moveTo>
                            <a:pt x="674" y="561"/>
                          </a:moveTo>
                          <a:cubicBezTo>
                            <a:pt x="682" y="560"/>
                            <a:pt x="690" y="560"/>
                            <a:pt x="698" y="559"/>
                          </a:cubicBezTo>
                          <a:cubicBezTo>
                            <a:pt x="698" y="566"/>
                            <a:pt x="698" y="574"/>
                            <a:pt x="698" y="582"/>
                          </a:cubicBezTo>
                          <a:cubicBezTo>
                            <a:pt x="690" y="582"/>
                            <a:pt x="682" y="583"/>
                            <a:pt x="674" y="584"/>
                          </a:cubicBezTo>
                          <a:cubicBezTo>
                            <a:pt x="674" y="577"/>
                            <a:pt x="674" y="569"/>
                            <a:pt x="674" y="561"/>
                          </a:cubicBezTo>
                          <a:close/>
                          <a:moveTo>
                            <a:pt x="633" y="566"/>
                          </a:moveTo>
                          <a:cubicBezTo>
                            <a:pt x="640" y="565"/>
                            <a:pt x="648" y="564"/>
                            <a:pt x="655" y="564"/>
                          </a:cubicBezTo>
                          <a:cubicBezTo>
                            <a:pt x="655" y="571"/>
                            <a:pt x="655" y="579"/>
                            <a:pt x="655" y="586"/>
                          </a:cubicBezTo>
                          <a:cubicBezTo>
                            <a:pt x="648" y="587"/>
                            <a:pt x="640" y="588"/>
                            <a:pt x="633" y="588"/>
                          </a:cubicBezTo>
                          <a:cubicBezTo>
                            <a:pt x="633" y="581"/>
                            <a:pt x="633" y="574"/>
                            <a:pt x="633" y="566"/>
                          </a:cubicBezTo>
                          <a:close/>
                          <a:moveTo>
                            <a:pt x="761" y="594"/>
                          </a:moveTo>
                          <a:cubicBezTo>
                            <a:pt x="769" y="593"/>
                            <a:pt x="777" y="593"/>
                            <a:pt x="786" y="592"/>
                          </a:cubicBezTo>
                          <a:cubicBezTo>
                            <a:pt x="786" y="600"/>
                            <a:pt x="786" y="608"/>
                            <a:pt x="786" y="615"/>
                          </a:cubicBezTo>
                          <a:cubicBezTo>
                            <a:pt x="777" y="616"/>
                            <a:pt x="769" y="617"/>
                            <a:pt x="761" y="618"/>
                          </a:cubicBezTo>
                          <a:cubicBezTo>
                            <a:pt x="761" y="610"/>
                            <a:pt x="761" y="602"/>
                            <a:pt x="761" y="594"/>
                          </a:cubicBezTo>
                          <a:close/>
                          <a:moveTo>
                            <a:pt x="717" y="599"/>
                          </a:moveTo>
                          <a:cubicBezTo>
                            <a:pt x="725" y="598"/>
                            <a:pt x="733" y="597"/>
                            <a:pt x="741" y="596"/>
                          </a:cubicBezTo>
                          <a:cubicBezTo>
                            <a:pt x="741" y="604"/>
                            <a:pt x="741" y="612"/>
                            <a:pt x="741" y="619"/>
                          </a:cubicBezTo>
                          <a:cubicBezTo>
                            <a:pt x="733" y="620"/>
                            <a:pt x="725" y="621"/>
                            <a:pt x="717" y="622"/>
                          </a:cubicBezTo>
                          <a:cubicBezTo>
                            <a:pt x="717" y="614"/>
                            <a:pt x="717" y="606"/>
                            <a:pt x="717" y="599"/>
                          </a:cubicBezTo>
                          <a:close/>
                          <a:moveTo>
                            <a:pt x="674" y="603"/>
                          </a:moveTo>
                          <a:cubicBezTo>
                            <a:pt x="682" y="602"/>
                            <a:pt x="690" y="601"/>
                            <a:pt x="698" y="600"/>
                          </a:cubicBezTo>
                          <a:cubicBezTo>
                            <a:pt x="698" y="608"/>
                            <a:pt x="698" y="616"/>
                            <a:pt x="698" y="623"/>
                          </a:cubicBezTo>
                          <a:cubicBezTo>
                            <a:pt x="690" y="624"/>
                            <a:pt x="682" y="625"/>
                            <a:pt x="674" y="625"/>
                          </a:cubicBezTo>
                          <a:cubicBezTo>
                            <a:pt x="674" y="618"/>
                            <a:pt x="674" y="610"/>
                            <a:pt x="674" y="603"/>
                          </a:cubicBezTo>
                          <a:close/>
                          <a:moveTo>
                            <a:pt x="633" y="607"/>
                          </a:moveTo>
                          <a:cubicBezTo>
                            <a:pt x="640" y="606"/>
                            <a:pt x="648" y="605"/>
                            <a:pt x="655" y="605"/>
                          </a:cubicBezTo>
                          <a:cubicBezTo>
                            <a:pt x="655" y="612"/>
                            <a:pt x="655" y="620"/>
                            <a:pt x="655" y="627"/>
                          </a:cubicBezTo>
                          <a:cubicBezTo>
                            <a:pt x="648" y="628"/>
                            <a:pt x="640" y="628"/>
                            <a:pt x="633" y="629"/>
                          </a:cubicBezTo>
                          <a:cubicBezTo>
                            <a:pt x="633" y="622"/>
                            <a:pt x="633" y="614"/>
                            <a:pt x="633" y="607"/>
                          </a:cubicBezTo>
                          <a:close/>
                          <a:moveTo>
                            <a:pt x="761" y="637"/>
                          </a:moveTo>
                          <a:cubicBezTo>
                            <a:pt x="769" y="636"/>
                            <a:pt x="777" y="635"/>
                            <a:pt x="786" y="635"/>
                          </a:cubicBezTo>
                          <a:cubicBezTo>
                            <a:pt x="786" y="643"/>
                            <a:pt x="786" y="651"/>
                            <a:pt x="786" y="658"/>
                          </a:cubicBezTo>
                          <a:cubicBezTo>
                            <a:pt x="777" y="659"/>
                            <a:pt x="769" y="660"/>
                            <a:pt x="761" y="660"/>
                          </a:cubicBezTo>
                          <a:cubicBezTo>
                            <a:pt x="761" y="652"/>
                            <a:pt x="761" y="645"/>
                            <a:pt x="761" y="637"/>
                          </a:cubicBezTo>
                          <a:close/>
                          <a:moveTo>
                            <a:pt x="717" y="641"/>
                          </a:moveTo>
                          <a:cubicBezTo>
                            <a:pt x="725" y="640"/>
                            <a:pt x="733" y="639"/>
                            <a:pt x="741" y="639"/>
                          </a:cubicBezTo>
                          <a:cubicBezTo>
                            <a:pt x="741" y="646"/>
                            <a:pt x="741" y="654"/>
                            <a:pt x="741" y="662"/>
                          </a:cubicBezTo>
                          <a:cubicBezTo>
                            <a:pt x="733" y="662"/>
                            <a:pt x="725" y="663"/>
                            <a:pt x="717" y="664"/>
                          </a:cubicBezTo>
                          <a:cubicBezTo>
                            <a:pt x="717" y="656"/>
                            <a:pt x="717" y="648"/>
                            <a:pt x="717" y="641"/>
                          </a:cubicBezTo>
                          <a:close/>
                          <a:moveTo>
                            <a:pt x="674" y="644"/>
                          </a:moveTo>
                          <a:cubicBezTo>
                            <a:pt x="682" y="643"/>
                            <a:pt x="690" y="643"/>
                            <a:pt x="698" y="642"/>
                          </a:cubicBezTo>
                          <a:cubicBezTo>
                            <a:pt x="698" y="650"/>
                            <a:pt x="698" y="657"/>
                            <a:pt x="698" y="665"/>
                          </a:cubicBezTo>
                          <a:cubicBezTo>
                            <a:pt x="690" y="666"/>
                            <a:pt x="682" y="666"/>
                            <a:pt x="674" y="667"/>
                          </a:cubicBezTo>
                          <a:cubicBezTo>
                            <a:pt x="674" y="659"/>
                            <a:pt x="674" y="652"/>
                            <a:pt x="674" y="644"/>
                          </a:cubicBezTo>
                          <a:close/>
                          <a:moveTo>
                            <a:pt x="633" y="648"/>
                          </a:moveTo>
                          <a:cubicBezTo>
                            <a:pt x="640" y="647"/>
                            <a:pt x="648" y="646"/>
                            <a:pt x="655" y="646"/>
                          </a:cubicBezTo>
                          <a:cubicBezTo>
                            <a:pt x="655" y="653"/>
                            <a:pt x="655" y="661"/>
                            <a:pt x="655" y="668"/>
                          </a:cubicBezTo>
                          <a:cubicBezTo>
                            <a:pt x="648" y="669"/>
                            <a:pt x="640" y="669"/>
                            <a:pt x="633" y="670"/>
                          </a:cubicBezTo>
                          <a:cubicBezTo>
                            <a:pt x="633" y="662"/>
                            <a:pt x="633" y="655"/>
                            <a:pt x="633" y="648"/>
                          </a:cubicBezTo>
                          <a:close/>
                          <a:moveTo>
                            <a:pt x="761" y="680"/>
                          </a:moveTo>
                          <a:cubicBezTo>
                            <a:pt x="769" y="679"/>
                            <a:pt x="777" y="678"/>
                            <a:pt x="786" y="678"/>
                          </a:cubicBezTo>
                          <a:cubicBezTo>
                            <a:pt x="786" y="686"/>
                            <a:pt x="786" y="694"/>
                            <a:pt x="786" y="701"/>
                          </a:cubicBezTo>
                          <a:cubicBezTo>
                            <a:pt x="777" y="702"/>
                            <a:pt x="769" y="702"/>
                            <a:pt x="761" y="703"/>
                          </a:cubicBezTo>
                          <a:cubicBezTo>
                            <a:pt x="761" y="695"/>
                            <a:pt x="761" y="687"/>
                            <a:pt x="761" y="680"/>
                          </a:cubicBezTo>
                          <a:close/>
                          <a:moveTo>
                            <a:pt x="717" y="683"/>
                          </a:moveTo>
                          <a:cubicBezTo>
                            <a:pt x="725" y="682"/>
                            <a:pt x="733" y="681"/>
                            <a:pt x="741" y="681"/>
                          </a:cubicBezTo>
                          <a:cubicBezTo>
                            <a:pt x="741" y="689"/>
                            <a:pt x="741" y="696"/>
                            <a:pt x="741" y="704"/>
                          </a:cubicBezTo>
                          <a:cubicBezTo>
                            <a:pt x="733" y="705"/>
                            <a:pt x="725" y="705"/>
                            <a:pt x="717" y="706"/>
                          </a:cubicBezTo>
                          <a:cubicBezTo>
                            <a:pt x="717" y="698"/>
                            <a:pt x="717" y="690"/>
                            <a:pt x="717" y="683"/>
                          </a:cubicBezTo>
                          <a:close/>
                          <a:moveTo>
                            <a:pt x="674" y="685"/>
                          </a:moveTo>
                          <a:cubicBezTo>
                            <a:pt x="682" y="685"/>
                            <a:pt x="690" y="684"/>
                            <a:pt x="698" y="684"/>
                          </a:cubicBezTo>
                          <a:cubicBezTo>
                            <a:pt x="698" y="691"/>
                            <a:pt x="698" y="699"/>
                            <a:pt x="698" y="707"/>
                          </a:cubicBezTo>
                          <a:cubicBezTo>
                            <a:pt x="690" y="707"/>
                            <a:pt x="682" y="708"/>
                            <a:pt x="674" y="708"/>
                          </a:cubicBezTo>
                          <a:cubicBezTo>
                            <a:pt x="674" y="701"/>
                            <a:pt x="674" y="693"/>
                            <a:pt x="674" y="685"/>
                          </a:cubicBezTo>
                          <a:close/>
                          <a:moveTo>
                            <a:pt x="633" y="688"/>
                          </a:moveTo>
                          <a:cubicBezTo>
                            <a:pt x="640" y="688"/>
                            <a:pt x="648" y="687"/>
                            <a:pt x="655" y="687"/>
                          </a:cubicBezTo>
                          <a:cubicBezTo>
                            <a:pt x="655" y="694"/>
                            <a:pt x="655" y="702"/>
                            <a:pt x="655" y="709"/>
                          </a:cubicBezTo>
                          <a:cubicBezTo>
                            <a:pt x="648" y="710"/>
                            <a:pt x="640" y="710"/>
                            <a:pt x="633" y="711"/>
                          </a:cubicBezTo>
                          <a:cubicBezTo>
                            <a:pt x="633" y="703"/>
                            <a:pt x="633" y="696"/>
                            <a:pt x="633" y="688"/>
                          </a:cubicBezTo>
                          <a:close/>
                          <a:moveTo>
                            <a:pt x="761" y="722"/>
                          </a:moveTo>
                          <a:cubicBezTo>
                            <a:pt x="769" y="722"/>
                            <a:pt x="777" y="721"/>
                            <a:pt x="786" y="721"/>
                          </a:cubicBezTo>
                          <a:cubicBezTo>
                            <a:pt x="786" y="729"/>
                            <a:pt x="786" y="737"/>
                            <a:pt x="786" y="744"/>
                          </a:cubicBezTo>
                          <a:cubicBezTo>
                            <a:pt x="777" y="745"/>
                            <a:pt x="769" y="745"/>
                            <a:pt x="761" y="746"/>
                          </a:cubicBezTo>
                          <a:cubicBezTo>
                            <a:pt x="761" y="738"/>
                            <a:pt x="761" y="730"/>
                            <a:pt x="761" y="722"/>
                          </a:cubicBezTo>
                          <a:close/>
                          <a:moveTo>
                            <a:pt x="717" y="725"/>
                          </a:moveTo>
                          <a:cubicBezTo>
                            <a:pt x="725" y="724"/>
                            <a:pt x="733" y="724"/>
                            <a:pt x="741" y="723"/>
                          </a:cubicBezTo>
                          <a:cubicBezTo>
                            <a:pt x="741" y="731"/>
                            <a:pt x="741" y="739"/>
                            <a:pt x="741" y="747"/>
                          </a:cubicBezTo>
                          <a:cubicBezTo>
                            <a:pt x="733" y="747"/>
                            <a:pt x="725" y="747"/>
                            <a:pt x="717" y="748"/>
                          </a:cubicBezTo>
                          <a:cubicBezTo>
                            <a:pt x="717" y="740"/>
                            <a:pt x="717" y="732"/>
                            <a:pt x="717" y="725"/>
                          </a:cubicBezTo>
                          <a:close/>
                          <a:moveTo>
                            <a:pt x="674" y="727"/>
                          </a:moveTo>
                          <a:cubicBezTo>
                            <a:pt x="682" y="726"/>
                            <a:pt x="690" y="726"/>
                            <a:pt x="698" y="726"/>
                          </a:cubicBezTo>
                          <a:cubicBezTo>
                            <a:pt x="698" y="733"/>
                            <a:pt x="698" y="741"/>
                            <a:pt x="698" y="748"/>
                          </a:cubicBezTo>
                          <a:cubicBezTo>
                            <a:pt x="690" y="749"/>
                            <a:pt x="682" y="749"/>
                            <a:pt x="674" y="750"/>
                          </a:cubicBezTo>
                          <a:cubicBezTo>
                            <a:pt x="674" y="742"/>
                            <a:pt x="674" y="734"/>
                            <a:pt x="674" y="727"/>
                          </a:cubicBezTo>
                          <a:close/>
                          <a:moveTo>
                            <a:pt x="633" y="729"/>
                          </a:moveTo>
                          <a:cubicBezTo>
                            <a:pt x="640" y="729"/>
                            <a:pt x="648" y="728"/>
                            <a:pt x="655" y="728"/>
                          </a:cubicBezTo>
                          <a:cubicBezTo>
                            <a:pt x="655" y="735"/>
                            <a:pt x="655" y="743"/>
                            <a:pt x="655" y="750"/>
                          </a:cubicBezTo>
                          <a:cubicBezTo>
                            <a:pt x="648" y="751"/>
                            <a:pt x="640" y="751"/>
                            <a:pt x="633" y="751"/>
                          </a:cubicBezTo>
                          <a:cubicBezTo>
                            <a:pt x="633" y="744"/>
                            <a:pt x="633" y="736"/>
                            <a:pt x="633" y="729"/>
                          </a:cubicBezTo>
                          <a:close/>
                          <a:moveTo>
                            <a:pt x="761" y="765"/>
                          </a:moveTo>
                          <a:cubicBezTo>
                            <a:pt x="769" y="765"/>
                            <a:pt x="777" y="764"/>
                            <a:pt x="786" y="764"/>
                          </a:cubicBezTo>
                          <a:cubicBezTo>
                            <a:pt x="786" y="772"/>
                            <a:pt x="786" y="780"/>
                            <a:pt x="786" y="788"/>
                          </a:cubicBezTo>
                          <a:cubicBezTo>
                            <a:pt x="777" y="788"/>
                            <a:pt x="769" y="788"/>
                            <a:pt x="761" y="788"/>
                          </a:cubicBezTo>
                          <a:cubicBezTo>
                            <a:pt x="761" y="781"/>
                            <a:pt x="761" y="773"/>
                            <a:pt x="761" y="765"/>
                          </a:cubicBezTo>
                          <a:close/>
                          <a:moveTo>
                            <a:pt x="717" y="767"/>
                          </a:moveTo>
                          <a:cubicBezTo>
                            <a:pt x="725" y="766"/>
                            <a:pt x="733" y="766"/>
                            <a:pt x="741" y="766"/>
                          </a:cubicBezTo>
                          <a:cubicBezTo>
                            <a:pt x="741" y="773"/>
                            <a:pt x="741" y="781"/>
                            <a:pt x="741" y="789"/>
                          </a:cubicBezTo>
                          <a:cubicBezTo>
                            <a:pt x="733" y="789"/>
                            <a:pt x="725" y="789"/>
                            <a:pt x="717" y="790"/>
                          </a:cubicBezTo>
                          <a:cubicBezTo>
                            <a:pt x="717" y="782"/>
                            <a:pt x="717" y="774"/>
                            <a:pt x="717" y="767"/>
                          </a:cubicBezTo>
                          <a:close/>
                          <a:moveTo>
                            <a:pt x="674" y="768"/>
                          </a:moveTo>
                          <a:cubicBezTo>
                            <a:pt x="682" y="768"/>
                            <a:pt x="690" y="768"/>
                            <a:pt x="698" y="767"/>
                          </a:cubicBezTo>
                          <a:cubicBezTo>
                            <a:pt x="698" y="775"/>
                            <a:pt x="698" y="783"/>
                            <a:pt x="698" y="790"/>
                          </a:cubicBezTo>
                          <a:cubicBezTo>
                            <a:pt x="690" y="790"/>
                            <a:pt x="682" y="791"/>
                            <a:pt x="674" y="791"/>
                          </a:cubicBezTo>
                          <a:cubicBezTo>
                            <a:pt x="674" y="783"/>
                            <a:pt x="674" y="776"/>
                            <a:pt x="674" y="768"/>
                          </a:cubicBezTo>
                          <a:close/>
                          <a:moveTo>
                            <a:pt x="633" y="770"/>
                          </a:moveTo>
                          <a:cubicBezTo>
                            <a:pt x="640" y="770"/>
                            <a:pt x="648" y="769"/>
                            <a:pt x="655" y="769"/>
                          </a:cubicBezTo>
                          <a:cubicBezTo>
                            <a:pt x="655" y="776"/>
                            <a:pt x="655" y="784"/>
                            <a:pt x="655" y="791"/>
                          </a:cubicBezTo>
                          <a:cubicBezTo>
                            <a:pt x="648" y="792"/>
                            <a:pt x="640" y="792"/>
                            <a:pt x="633" y="792"/>
                          </a:cubicBezTo>
                          <a:cubicBezTo>
                            <a:pt x="633" y="785"/>
                            <a:pt x="633" y="777"/>
                            <a:pt x="633" y="770"/>
                          </a:cubicBezTo>
                          <a:close/>
                          <a:moveTo>
                            <a:pt x="717" y="304"/>
                          </a:moveTo>
                          <a:cubicBezTo>
                            <a:pt x="725" y="303"/>
                            <a:pt x="733" y="301"/>
                            <a:pt x="741" y="300"/>
                          </a:cubicBezTo>
                          <a:cubicBezTo>
                            <a:pt x="741" y="307"/>
                            <a:pt x="741" y="315"/>
                            <a:pt x="741" y="323"/>
                          </a:cubicBezTo>
                          <a:cubicBezTo>
                            <a:pt x="733" y="324"/>
                            <a:pt x="725" y="326"/>
                            <a:pt x="717" y="328"/>
                          </a:cubicBezTo>
                          <a:cubicBezTo>
                            <a:pt x="717" y="320"/>
                            <a:pt x="717" y="312"/>
                            <a:pt x="717" y="304"/>
                          </a:cubicBezTo>
                          <a:close/>
                          <a:moveTo>
                            <a:pt x="674" y="313"/>
                          </a:moveTo>
                          <a:cubicBezTo>
                            <a:pt x="682" y="312"/>
                            <a:pt x="690" y="310"/>
                            <a:pt x="698" y="308"/>
                          </a:cubicBezTo>
                          <a:cubicBezTo>
                            <a:pt x="698" y="316"/>
                            <a:pt x="698" y="324"/>
                            <a:pt x="698" y="331"/>
                          </a:cubicBezTo>
                          <a:cubicBezTo>
                            <a:pt x="690" y="333"/>
                            <a:pt x="682" y="334"/>
                            <a:pt x="674" y="336"/>
                          </a:cubicBezTo>
                          <a:cubicBezTo>
                            <a:pt x="674" y="328"/>
                            <a:pt x="674" y="321"/>
                            <a:pt x="674" y="313"/>
                          </a:cubicBez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CH"/>
                    </a:p>
                  </p:txBody>
                </p:sp>
                <p:sp>
                  <p:nvSpPr>
                    <p:cNvPr id="213128" name="Freeform 136"/>
                    <p:cNvSpPr>
                      <a:spLocks noEditPoints="1"/>
                    </p:cNvSpPr>
                    <p:nvPr/>
                  </p:nvSpPr>
                  <p:spPr bwMode="gray">
                    <a:xfrm flipH="1">
                      <a:off x="7400" y="811"/>
                      <a:ext cx="1339" cy="1923"/>
                    </a:xfrm>
                    <a:custGeom>
                      <a:avLst/>
                      <a:gdLst/>
                      <a:ahLst/>
                      <a:cxnLst>
                        <a:cxn ang="0">
                          <a:pos x="1076" y="193"/>
                        </a:cxn>
                        <a:cxn ang="0">
                          <a:pos x="822" y="1392"/>
                        </a:cxn>
                        <a:cxn ang="0">
                          <a:pos x="865" y="2057"/>
                        </a:cxn>
                        <a:cxn ang="0">
                          <a:pos x="900" y="1977"/>
                        </a:cxn>
                        <a:cxn ang="0">
                          <a:pos x="978" y="1942"/>
                        </a:cxn>
                        <a:cxn ang="0">
                          <a:pos x="865" y="1742"/>
                        </a:cxn>
                        <a:cxn ang="0">
                          <a:pos x="900" y="1663"/>
                        </a:cxn>
                        <a:cxn ang="0">
                          <a:pos x="900" y="1627"/>
                        </a:cxn>
                        <a:cxn ang="0">
                          <a:pos x="1022" y="1506"/>
                        </a:cxn>
                        <a:cxn ang="0">
                          <a:pos x="900" y="1428"/>
                        </a:cxn>
                        <a:cxn ang="0">
                          <a:pos x="978" y="367"/>
                        </a:cxn>
                        <a:cxn ang="0">
                          <a:pos x="1022" y="1268"/>
                        </a:cxn>
                        <a:cxn ang="0">
                          <a:pos x="900" y="1189"/>
                        </a:cxn>
                        <a:cxn ang="0">
                          <a:pos x="900" y="1154"/>
                        </a:cxn>
                        <a:cxn ang="0">
                          <a:pos x="865" y="954"/>
                        </a:cxn>
                        <a:cxn ang="0">
                          <a:pos x="900" y="875"/>
                        </a:cxn>
                        <a:cxn ang="0">
                          <a:pos x="900" y="839"/>
                        </a:cxn>
                        <a:cxn ang="0">
                          <a:pos x="1022" y="717"/>
                        </a:cxn>
                        <a:cxn ang="0">
                          <a:pos x="978" y="638"/>
                        </a:cxn>
                        <a:cxn ang="0">
                          <a:pos x="978" y="604"/>
                        </a:cxn>
                        <a:cxn ang="0">
                          <a:pos x="718" y="461"/>
                        </a:cxn>
                        <a:cxn ang="0">
                          <a:pos x="718" y="901"/>
                        </a:cxn>
                        <a:cxn ang="0">
                          <a:pos x="718" y="1257"/>
                        </a:cxn>
                        <a:cxn ang="0">
                          <a:pos x="718" y="1610"/>
                        </a:cxn>
                        <a:cxn ang="0">
                          <a:pos x="718" y="1966"/>
                        </a:cxn>
                        <a:cxn ang="0">
                          <a:pos x="1587" y="2280"/>
                        </a:cxn>
                        <a:cxn ang="0">
                          <a:pos x="1207" y="996"/>
                        </a:cxn>
                        <a:cxn ang="0">
                          <a:pos x="1320" y="1072"/>
                        </a:cxn>
                        <a:cxn ang="0">
                          <a:pos x="1242" y="1193"/>
                        </a:cxn>
                        <a:cxn ang="0">
                          <a:pos x="1207" y="2094"/>
                        </a:cxn>
                        <a:cxn ang="0">
                          <a:pos x="1320" y="2094"/>
                        </a:cxn>
                        <a:cxn ang="0">
                          <a:pos x="1320" y="2057"/>
                        </a:cxn>
                        <a:cxn ang="0">
                          <a:pos x="1207" y="1937"/>
                        </a:cxn>
                        <a:cxn ang="0">
                          <a:pos x="1400" y="1937"/>
                        </a:cxn>
                        <a:cxn ang="0">
                          <a:pos x="1320" y="1900"/>
                        </a:cxn>
                        <a:cxn ang="0">
                          <a:pos x="1285" y="1778"/>
                        </a:cxn>
                        <a:cxn ang="0">
                          <a:pos x="1400" y="1778"/>
                        </a:cxn>
                        <a:cxn ang="0">
                          <a:pos x="1242" y="1744"/>
                        </a:cxn>
                        <a:cxn ang="0">
                          <a:pos x="1520" y="1700"/>
                        </a:cxn>
                        <a:cxn ang="0">
                          <a:pos x="1400" y="1621"/>
                        </a:cxn>
                        <a:cxn ang="0">
                          <a:pos x="1400" y="1587"/>
                        </a:cxn>
                        <a:cxn ang="0">
                          <a:pos x="1285" y="1464"/>
                        </a:cxn>
                        <a:cxn ang="0">
                          <a:pos x="1400" y="1464"/>
                        </a:cxn>
                        <a:cxn ang="0">
                          <a:pos x="1242" y="1428"/>
                        </a:cxn>
                        <a:cxn ang="0">
                          <a:pos x="1364" y="1308"/>
                        </a:cxn>
                        <a:cxn ang="0">
                          <a:pos x="1242" y="1229"/>
                        </a:cxn>
                        <a:cxn ang="0">
                          <a:pos x="304" y="1271"/>
                        </a:cxn>
                        <a:cxn ang="0">
                          <a:pos x="189" y="2094"/>
                        </a:cxn>
                        <a:cxn ang="0">
                          <a:pos x="382" y="2094"/>
                        </a:cxn>
                        <a:cxn ang="0">
                          <a:pos x="304" y="2057"/>
                        </a:cxn>
                        <a:cxn ang="0">
                          <a:pos x="189" y="1937"/>
                        </a:cxn>
                        <a:cxn ang="0">
                          <a:pos x="382" y="1937"/>
                        </a:cxn>
                        <a:cxn ang="0">
                          <a:pos x="225" y="1900"/>
                        </a:cxn>
                        <a:cxn ang="0">
                          <a:pos x="269" y="1778"/>
                        </a:cxn>
                        <a:cxn ang="0">
                          <a:pos x="69" y="1700"/>
                        </a:cxn>
                        <a:cxn ang="0">
                          <a:pos x="304" y="1744"/>
                        </a:cxn>
                        <a:cxn ang="0">
                          <a:pos x="189" y="1621"/>
                        </a:cxn>
                        <a:cxn ang="0">
                          <a:pos x="304" y="1621"/>
                        </a:cxn>
                        <a:cxn ang="0">
                          <a:pos x="304" y="1587"/>
                        </a:cxn>
                        <a:cxn ang="0">
                          <a:pos x="269" y="1464"/>
                        </a:cxn>
                        <a:cxn ang="0">
                          <a:pos x="382" y="1464"/>
                        </a:cxn>
                        <a:cxn ang="0">
                          <a:pos x="69" y="1350"/>
                        </a:cxn>
                        <a:cxn ang="0">
                          <a:pos x="111" y="1229"/>
                        </a:cxn>
                      </a:cxnLst>
                      <a:rect l="0" t="0" r="r" b="b"/>
                      <a:pathLst>
                        <a:path w="1587" h="2280">
                          <a:moveTo>
                            <a:pt x="1076" y="193"/>
                          </a:moveTo>
                          <a:lnTo>
                            <a:pt x="767" y="193"/>
                          </a:lnTo>
                          <a:lnTo>
                            <a:pt x="767" y="409"/>
                          </a:lnTo>
                          <a:lnTo>
                            <a:pt x="613" y="409"/>
                          </a:lnTo>
                          <a:lnTo>
                            <a:pt x="613" y="330"/>
                          </a:lnTo>
                          <a:lnTo>
                            <a:pt x="598" y="330"/>
                          </a:lnTo>
                          <a:lnTo>
                            <a:pt x="589" y="0"/>
                          </a:lnTo>
                          <a:lnTo>
                            <a:pt x="584" y="0"/>
                          </a:lnTo>
                          <a:lnTo>
                            <a:pt x="575" y="330"/>
                          </a:lnTo>
                          <a:lnTo>
                            <a:pt x="562" y="330"/>
                          </a:lnTo>
                          <a:lnTo>
                            <a:pt x="562" y="487"/>
                          </a:lnTo>
                          <a:lnTo>
                            <a:pt x="513" y="487"/>
                          </a:lnTo>
                          <a:lnTo>
                            <a:pt x="513" y="2280"/>
                          </a:lnTo>
                          <a:lnTo>
                            <a:pt x="1078" y="2280"/>
                          </a:lnTo>
                          <a:lnTo>
                            <a:pt x="1076" y="193"/>
                          </a:lnTo>
                          <a:lnTo>
                            <a:pt x="1076" y="193"/>
                          </a:lnTo>
                          <a:close/>
                          <a:moveTo>
                            <a:pt x="900" y="403"/>
                          </a:moveTo>
                          <a:lnTo>
                            <a:pt x="944" y="403"/>
                          </a:lnTo>
                          <a:lnTo>
                            <a:pt x="944" y="447"/>
                          </a:lnTo>
                          <a:lnTo>
                            <a:pt x="900" y="447"/>
                          </a:lnTo>
                          <a:lnTo>
                            <a:pt x="900" y="403"/>
                          </a:lnTo>
                          <a:lnTo>
                            <a:pt x="900" y="403"/>
                          </a:lnTo>
                          <a:close/>
                          <a:moveTo>
                            <a:pt x="978" y="1428"/>
                          </a:moveTo>
                          <a:lnTo>
                            <a:pt x="1022" y="1428"/>
                          </a:lnTo>
                          <a:lnTo>
                            <a:pt x="1022" y="1470"/>
                          </a:lnTo>
                          <a:lnTo>
                            <a:pt x="978" y="1470"/>
                          </a:lnTo>
                          <a:lnTo>
                            <a:pt x="978" y="1428"/>
                          </a:lnTo>
                          <a:lnTo>
                            <a:pt x="978" y="1428"/>
                          </a:lnTo>
                          <a:close/>
                          <a:moveTo>
                            <a:pt x="822" y="1348"/>
                          </a:moveTo>
                          <a:lnTo>
                            <a:pt x="865" y="1348"/>
                          </a:lnTo>
                          <a:lnTo>
                            <a:pt x="865" y="1392"/>
                          </a:lnTo>
                          <a:lnTo>
                            <a:pt x="822" y="1392"/>
                          </a:lnTo>
                          <a:lnTo>
                            <a:pt x="822" y="1348"/>
                          </a:lnTo>
                          <a:lnTo>
                            <a:pt x="822" y="1348"/>
                          </a:lnTo>
                          <a:close/>
                          <a:moveTo>
                            <a:pt x="900" y="1348"/>
                          </a:moveTo>
                          <a:lnTo>
                            <a:pt x="944" y="1348"/>
                          </a:lnTo>
                          <a:lnTo>
                            <a:pt x="944" y="1392"/>
                          </a:lnTo>
                          <a:lnTo>
                            <a:pt x="900" y="1392"/>
                          </a:lnTo>
                          <a:lnTo>
                            <a:pt x="900" y="1348"/>
                          </a:lnTo>
                          <a:lnTo>
                            <a:pt x="900" y="1348"/>
                          </a:lnTo>
                          <a:close/>
                          <a:moveTo>
                            <a:pt x="978" y="1348"/>
                          </a:moveTo>
                          <a:lnTo>
                            <a:pt x="1022" y="1348"/>
                          </a:lnTo>
                          <a:lnTo>
                            <a:pt x="1022" y="1392"/>
                          </a:lnTo>
                          <a:lnTo>
                            <a:pt x="978" y="1392"/>
                          </a:lnTo>
                          <a:lnTo>
                            <a:pt x="978" y="1348"/>
                          </a:lnTo>
                          <a:lnTo>
                            <a:pt x="978" y="1348"/>
                          </a:lnTo>
                          <a:close/>
                          <a:moveTo>
                            <a:pt x="822" y="2057"/>
                          </a:moveTo>
                          <a:lnTo>
                            <a:pt x="865" y="2057"/>
                          </a:lnTo>
                          <a:lnTo>
                            <a:pt x="865" y="2099"/>
                          </a:lnTo>
                          <a:lnTo>
                            <a:pt x="822" y="2099"/>
                          </a:lnTo>
                          <a:lnTo>
                            <a:pt x="822" y="2057"/>
                          </a:lnTo>
                          <a:lnTo>
                            <a:pt x="822" y="2057"/>
                          </a:lnTo>
                          <a:close/>
                          <a:moveTo>
                            <a:pt x="900" y="2057"/>
                          </a:moveTo>
                          <a:lnTo>
                            <a:pt x="944" y="2057"/>
                          </a:lnTo>
                          <a:lnTo>
                            <a:pt x="944" y="2099"/>
                          </a:lnTo>
                          <a:lnTo>
                            <a:pt x="900" y="2099"/>
                          </a:lnTo>
                          <a:lnTo>
                            <a:pt x="900" y="2057"/>
                          </a:lnTo>
                          <a:lnTo>
                            <a:pt x="900" y="2057"/>
                          </a:lnTo>
                          <a:close/>
                          <a:moveTo>
                            <a:pt x="900" y="1977"/>
                          </a:moveTo>
                          <a:lnTo>
                            <a:pt x="944" y="1977"/>
                          </a:lnTo>
                          <a:lnTo>
                            <a:pt x="944" y="2021"/>
                          </a:lnTo>
                          <a:lnTo>
                            <a:pt x="900" y="2021"/>
                          </a:lnTo>
                          <a:lnTo>
                            <a:pt x="900" y="1977"/>
                          </a:lnTo>
                          <a:lnTo>
                            <a:pt x="900" y="1977"/>
                          </a:lnTo>
                          <a:close/>
                          <a:moveTo>
                            <a:pt x="978" y="1977"/>
                          </a:moveTo>
                          <a:lnTo>
                            <a:pt x="1022" y="1977"/>
                          </a:lnTo>
                          <a:lnTo>
                            <a:pt x="1022" y="2021"/>
                          </a:lnTo>
                          <a:lnTo>
                            <a:pt x="978" y="2021"/>
                          </a:lnTo>
                          <a:lnTo>
                            <a:pt x="978" y="1977"/>
                          </a:lnTo>
                          <a:lnTo>
                            <a:pt x="978" y="1977"/>
                          </a:lnTo>
                          <a:close/>
                          <a:moveTo>
                            <a:pt x="900" y="1899"/>
                          </a:moveTo>
                          <a:lnTo>
                            <a:pt x="944" y="1899"/>
                          </a:lnTo>
                          <a:lnTo>
                            <a:pt x="944" y="1942"/>
                          </a:lnTo>
                          <a:lnTo>
                            <a:pt x="900" y="1942"/>
                          </a:lnTo>
                          <a:lnTo>
                            <a:pt x="900" y="1899"/>
                          </a:lnTo>
                          <a:lnTo>
                            <a:pt x="900" y="1899"/>
                          </a:lnTo>
                          <a:close/>
                          <a:moveTo>
                            <a:pt x="978" y="1899"/>
                          </a:moveTo>
                          <a:lnTo>
                            <a:pt x="1022" y="1899"/>
                          </a:lnTo>
                          <a:lnTo>
                            <a:pt x="1022" y="1942"/>
                          </a:lnTo>
                          <a:lnTo>
                            <a:pt x="978" y="1942"/>
                          </a:lnTo>
                          <a:lnTo>
                            <a:pt x="978" y="1899"/>
                          </a:lnTo>
                          <a:lnTo>
                            <a:pt x="978" y="1899"/>
                          </a:lnTo>
                          <a:close/>
                          <a:moveTo>
                            <a:pt x="900" y="1820"/>
                          </a:moveTo>
                          <a:lnTo>
                            <a:pt x="944" y="1820"/>
                          </a:lnTo>
                          <a:lnTo>
                            <a:pt x="944" y="1864"/>
                          </a:lnTo>
                          <a:lnTo>
                            <a:pt x="900" y="1864"/>
                          </a:lnTo>
                          <a:lnTo>
                            <a:pt x="900" y="1820"/>
                          </a:lnTo>
                          <a:lnTo>
                            <a:pt x="900" y="1820"/>
                          </a:lnTo>
                          <a:close/>
                          <a:moveTo>
                            <a:pt x="978" y="1820"/>
                          </a:moveTo>
                          <a:lnTo>
                            <a:pt x="1022" y="1820"/>
                          </a:lnTo>
                          <a:lnTo>
                            <a:pt x="1022" y="1864"/>
                          </a:lnTo>
                          <a:lnTo>
                            <a:pt x="978" y="1864"/>
                          </a:lnTo>
                          <a:lnTo>
                            <a:pt x="978" y="1820"/>
                          </a:lnTo>
                          <a:lnTo>
                            <a:pt x="978" y="1820"/>
                          </a:lnTo>
                          <a:close/>
                          <a:moveTo>
                            <a:pt x="822" y="1742"/>
                          </a:moveTo>
                          <a:lnTo>
                            <a:pt x="865" y="1742"/>
                          </a:lnTo>
                          <a:lnTo>
                            <a:pt x="865" y="1785"/>
                          </a:lnTo>
                          <a:lnTo>
                            <a:pt x="822" y="1785"/>
                          </a:lnTo>
                          <a:lnTo>
                            <a:pt x="822" y="1742"/>
                          </a:lnTo>
                          <a:lnTo>
                            <a:pt x="822" y="1742"/>
                          </a:lnTo>
                          <a:close/>
                          <a:moveTo>
                            <a:pt x="900" y="1742"/>
                          </a:moveTo>
                          <a:lnTo>
                            <a:pt x="944" y="1742"/>
                          </a:lnTo>
                          <a:lnTo>
                            <a:pt x="944" y="1785"/>
                          </a:lnTo>
                          <a:lnTo>
                            <a:pt x="900" y="1785"/>
                          </a:lnTo>
                          <a:lnTo>
                            <a:pt x="900" y="1742"/>
                          </a:lnTo>
                          <a:lnTo>
                            <a:pt x="900" y="1742"/>
                          </a:lnTo>
                          <a:close/>
                          <a:moveTo>
                            <a:pt x="900" y="1663"/>
                          </a:moveTo>
                          <a:lnTo>
                            <a:pt x="944" y="1663"/>
                          </a:lnTo>
                          <a:lnTo>
                            <a:pt x="944" y="1707"/>
                          </a:lnTo>
                          <a:lnTo>
                            <a:pt x="900" y="1707"/>
                          </a:lnTo>
                          <a:lnTo>
                            <a:pt x="900" y="1663"/>
                          </a:lnTo>
                          <a:lnTo>
                            <a:pt x="900" y="1663"/>
                          </a:lnTo>
                          <a:close/>
                          <a:moveTo>
                            <a:pt x="978" y="1663"/>
                          </a:moveTo>
                          <a:lnTo>
                            <a:pt x="1022" y="1663"/>
                          </a:lnTo>
                          <a:lnTo>
                            <a:pt x="1022" y="1707"/>
                          </a:lnTo>
                          <a:lnTo>
                            <a:pt x="978" y="1707"/>
                          </a:lnTo>
                          <a:lnTo>
                            <a:pt x="978" y="1663"/>
                          </a:lnTo>
                          <a:lnTo>
                            <a:pt x="978" y="1663"/>
                          </a:lnTo>
                          <a:close/>
                          <a:moveTo>
                            <a:pt x="822" y="1585"/>
                          </a:moveTo>
                          <a:lnTo>
                            <a:pt x="865" y="1585"/>
                          </a:lnTo>
                          <a:lnTo>
                            <a:pt x="865" y="1627"/>
                          </a:lnTo>
                          <a:lnTo>
                            <a:pt x="822" y="1627"/>
                          </a:lnTo>
                          <a:lnTo>
                            <a:pt x="822" y="1585"/>
                          </a:lnTo>
                          <a:lnTo>
                            <a:pt x="822" y="1585"/>
                          </a:lnTo>
                          <a:close/>
                          <a:moveTo>
                            <a:pt x="900" y="1585"/>
                          </a:moveTo>
                          <a:lnTo>
                            <a:pt x="944" y="1585"/>
                          </a:lnTo>
                          <a:lnTo>
                            <a:pt x="944" y="1627"/>
                          </a:lnTo>
                          <a:lnTo>
                            <a:pt x="900" y="1627"/>
                          </a:lnTo>
                          <a:lnTo>
                            <a:pt x="900" y="1585"/>
                          </a:lnTo>
                          <a:lnTo>
                            <a:pt x="900" y="1585"/>
                          </a:lnTo>
                          <a:close/>
                          <a:moveTo>
                            <a:pt x="978" y="1585"/>
                          </a:moveTo>
                          <a:lnTo>
                            <a:pt x="1022" y="1585"/>
                          </a:lnTo>
                          <a:lnTo>
                            <a:pt x="1022" y="1627"/>
                          </a:lnTo>
                          <a:lnTo>
                            <a:pt x="978" y="1627"/>
                          </a:lnTo>
                          <a:lnTo>
                            <a:pt x="978" y="1585"/>
                          </a:lnTo>
                          <a:lnTo>
                            <a:pt x="978" y="1585"/>
                          </a:lnTo>
                          <a:close/>
                          <a:moveTo>
                            <a:pt x="822" y="1506"/>
                          </a:moveTo>
                          <a:lnTo>
                            <a:pt x="865" y="1506"/>
                          </a:lnTo>
                          <a:lnTo>
                            <a:pt x="865" y="1548"/>
                          </a:lnTo>
                          <a:lnTo>
                            <a:pt x="822" y="1548"/>
                          </a:lnTo>
                          <a:lnTo>
                            <a:pt x="822" y="1506"/>
                          </a:lnTo>
                          <a:lnTo>
                            <a:pt x="822" y="1506"/>
                          </a:lnTo>
                          <a:close/>
                          <a:moveTo>
                            <a:pt x="978" y="1506"/>
                          </a:moveTo>
                          <a:lnTo>
                            <a:pt x="1022" y="1506"/>
                          </a:lnTo>
                          <a:lnTo>
                            <a:pt x="1022" y="1548"/>
                          </a:lnTo>
                          <a:lnTo>
                            <a:pt x="978" y="1548"/>
                          </a:lnTo>
                          <a:lnTo>
                            <a:pt x="978" y="1506"/>
                          </a:lnTo>
                          <a:lnTo>
                            <a:pt x="978" y="1506"/>
                          </a:lnTo>
                          <a:close/>
                          <a:moveTo>
                            <a:pt x="822" y="1428"/>
                          </a:moveTo>
                          <a:lnTo>
                            <a:pt x="865" y="1428"/>
                          </a:lnTo>
                          <a:lnTo>
                            <a:pt x="865" y="1470"/>
                          </a:lnTo>
                          <a:lnTo>
                            <a:pt x="822" y="1470"/>
                          </a:lnTo>
                          <a:lnTo>
                            <a:pt x="822" y="1428"/>
                          </a:lnTo>
                          <a:lnTo>
                            <a:pt x="822" y="1428"/>
                          </a:lnTo>
                          <a:close/>
                          <a:moveTo>
                            <a:pt x="900" y="1428"/>
                          </a:moveTo>
                          <a:lnTo>
                            <a:pt x="944" y="1428"/>
                          </a:lnTo>
                          <a:lnTo>
                            <a:pt x="944" y="1470"/>
                          </a:lnTo>
                          <a:lnTo>
                            <a:pt x="900" y="1470"/>
                          </a:lnTo>
                          <a:lnTo>
                            <a:pt x="900" y="1428"/>
                          </a:lnTo>
                          <a:lnTo>
                            <a:pt x="900" y="1428"/>
                          </a:lnTo>
                          <a:close/>
                          <a:moveTo>
                            <a:pt x="822" y="325"/>
                          </a:moveTo>
                          <a:lnTo>
                            <a:pt x="865" y="325"/>
                          </a:lnTo>
                          <a:lnTo>
                            <a:pt x="865" y="367"/>
                          </a:lnTo>
                          <a:lnTo>
                            <a:pt x="822" y="367"/>
                          </a:lnTo>
                          <a:lnTo>
                            <a:pt x="822" y="325"/>
                          </a:lnTo>
                          <a:lnTo>
                            <a:pt x="822" y="325"/>
                          </a:lnTo>
                          <a:close/>
                          <a:moveTo>
                            <a:pt x="900" y="325"/>
                          </a:moveTo>
                          <a:lnTo>
                            <a:pt x="944" y="325"/>
                          </a:lnTo>
                          <a:lnTo>
                            <a:pt x="944" y="367"/>
                          </a:lnTo>
                          <a:lnTo>
                            <a:pt x="900" y="367"/>
                          </a:lnTo>
                          <a:lnTo>
                            <a:pt x="900" y="325"/>
                          </a:lnTo>
                          <a:lnTo>
                            <a:pt x="900" y="325"/>
                          </a:lnTo>
                          <a:close/>
                          <a:moveTo>
                            <a:pt x="978" y="325"/>
                          </a:moveTo>
                          <a:lnTo>
                            <a:pt x="1022" y="325"/>
                          </a:lnTo>
                          <a:lnTo>
                            <a:pt x="1022" y="367"/>
                          </a:lnTo>
                          <a:lnTo>
                            <a:pt x="978" y="367"/>
                          </a:lnTo>
                          <a:lnTo>
                            <a:pt x="978" y="325"/>
                          </a:lnTo>
                          <a:lnTo>
                            <a:pt x="978" y="325"/>
                          </a:lnTo>
                          <a:close/>
                          <a:moveTo>
                            <a:pt x="822" y="1268"/>
                          </a:moveTo>
                          <a:lnTo>
                            <a:pt x="865" y="1268"/>
                          </a:lnTo>
                          <a:lnTo>
                            <a:pt x="865" y="1311"/>
                          </a:lnTo>
                          <a:lnTo>
                            <a:pt x="822" y="1311"/>
                          </a:lnTo>
                          <a:lnTo>
                            <a:pt x="822" y="1268"/>
                          </a:lnTo>
                          <a:lnTo>
                            <a:pt x="822" y="1268"/>
                          </a:lnTo>
                          <a:close/>
                          <a:moveTo>
                            <a:pt x="900" y="1268"/>
                          </a:moveTo>
                          <a:lnTo>
                            <a:pt x="944" y="1268"/>
                          </a:lnTo>
                          <a:lnTo>
                            <a:pt x="944" y="1311"/>
                          </a:lnTo>
                          <a:lnTo>
                            <a:pt x="900" y="1311"/>
                          </a:lnTo>
                          <a:lnTo>
                            <a:pt x="900" y="1268"/>
                          </a:lnTo>
                          <a:lnTo>
                            <a:pt x="900" y="1268"/>
                          </a:lnTo>
                          <a:close/>
                          <a:moveTo>
                            <a:pt x="978" y="1268"/>
                          </a:moveTo>
                          <a:lnTo>
                            <a:pt x="1022" y="1268"/>
                          </a:lnTo>
                          <a:lnTo>
                            <a:pt x="1022" y="1311"/>
                          </a:lnTo>
                          <a:lnTo>
                            <a:pt x="978" y="1311"/>
                          </a:lnTo>
                          <a:lnTo>
                            <a:pt x="978" y="1268"/>
                          </a:lnTo>
                          <a:lnTo>
                            <a:pt x="978" y="1268"/>
                          </a:lnTo>
                          <a:close/>
                          <a:moveTo>
                            <a:pt x="822" y="1189"/>
                          </a:moveTo>
                          <a:lnTo>
                            <a:pt x="865" y="1189"/>
                          </a:lnTo>
                          <a:lnTo>
                            <a:pt x="865" y="1233"/>
                          </a:lnTo>
                          <a:lnTo>
                            <a:pt x="822" y="1233"/>
                          </a:lnTo>
                          <a:lnTo>
                            <a:pt x="822" y="1189"/>
                          </a:lnTo>
                          <a:lnTo>
                            <a:pt x="822" y="1189"/>
                          </a:lnTo>
                          <a:close/>
                          <a:moveTo>
                            <a:pt x="900" y="1189"/>
                          </a:moveTo>
                          <a:lnTo>
                            <a:pt x="944" y="1189"/>
                          </a:lnTo>
                          <a:lnTo>
                            <a:pt x="944" y="1233"/>
                          </a:lnTo>
                          <a:lnTo>
                            <a:pt x="900" y="1233"/>
                          </a:lnTo>
                          <a:lnTo>
                            <a:pt x="900" y="1189"/>
                          </a:lnTo>
                          <a:lnTo>
                            <a:pt x="900" y="1189"/>
                          </a:lnTo>
                          <a:close/>
                          <a:moveTo>
                            <a:pt x="978" y="1189"/>
                          </a:moveTo>
                          <a:lnTo>
                            <a:pt x="1022" y="1189"/>
                          </a:lnTo>
                          <a:lnTo>
                            <a:pt x="1022" y="1233"/>
                          </a:lnTo>
                          <a:lnTo>
                            <a:pt x="978" y="1233"/>
                          </a:lnTo>
                          <a:lnTo>
                            <a:pt x="978" y="1189"/>
                          </a:lnTo>
                          <a:lnTo>
                            <a:pt x="978" y="1189"/>
                          </a:lnTo>
                          <a:close/>
                          <a:moveTo>
                            <a:pt x="822" y="1111"/>
                          </a:moveTo>
                          <a:lnTo>
                            <a:pt x="865" y="1111"/>
                          </a:lnTo>
                          <a:lnTo>
                            <a:pt x="865" y="1154"/>
                          </a:lnTo>
                          <a:lnTo>
                            <a:pt x="822" y="1154"/>
                          </a:lnTo>
                          <a:lnTo>
                            <a:pt x="822" y="1111"/>
                          </a:lnTo>
                          <a:lnTo>
                            <a:pt x="822" y="1111"/>
                          </a:lnTo>
                          <a:close/>
                          <a:moveTo>
                            <a:pt x="900" y="1111"/>
                          </a:moveTo>
                          <a:lnTo>
                            <a:pt x="944" y="1111"/>
                          </a:lnTo>
                          <a:lnTo>
                            <a:pt x="944" y="1154"/>
                          </a:lnTo>
                          <a:lnTo>
                            <a:pt x="900" y="1154"/>
                          </a:lnTo>
                          <a:lnTo>
                            <a:pt x="900" y="1111"/>
                          </a:lnTo>
                          <a:lnTo>
                            <a:pt x="900" y="1111"/>
                          </a:lnTo>
                          <a:close/>
                          <a:moveTo>
                            <a:pt x="822" y="1032"/>
                          </a:moveTo>
                          <a:lnTo>
                            <a:pt x="865" y="1032"/>
                          </a:lnTo>
                          <a:lnTo>
                            <a:pt x="865" y="1076"/>
                          </a:lnTo>
                          <a:lnTo>
                            <a:pt x="822" y="1076"/>
                          </a:lnTo>
                          <a:lnTo>
                            <a:pt x="822" y="1032"/>
                          </a:lnTo>
                          <a:lnTo>
                            <a:pt x="822" y="1032"/>
                          </a:lnTo>
                          <a:close/>
                          <a:moveTo>
                            <a:pt x="900" y="1032"/>
                          </a:moveTo>
                          <a:lnTo>
                            <a:pt x="944" y="1032"/>
                          </a:lnTo>
                          <a:lnTo>
                            <a:pt x="944" y="1076"/>
                          </a:lnTo>
                          <a:lnTo>
                            <a:pt x="900" y="1076"/>
                          </a:lnTo>
                          <a:lnTo>
                            <a:pt x="900" y="1032"/>
                          </a:lnTo>
                          <a:lnTo>
                            <a:pt x="900" y="1032"/>
                          </a:lnTo>
                          <a:close/>
                          <a:moveTo>
                            <a:pt x="822" y="954"/>
                          </a:moveTo>
                          <a:lnTo>
                            <a:pt x="865" y="954"/>
                          </a:lnTo>
                          <a:lnTo>
                            <a:pt x="865" y="996"/>
                          </a:lnTo>
                          <a:lnTo>
                            <a:pt x="822" y="996"/>
                          </a:lnTo>
                          <a:lnTo>
                            <a:pt x="822" y="954"/>
                          </a:lnTo>
                          <a:lnTo>
                            <a:pt x="822" y="954"/>
                          </a:lnTo>
                          <a:close/>
                          <a:moveTo>
                            <a:pt x="822" y="875"/>
                          </a:moveTo>
                          <a:lnTo>
                            <a:pt x="865" y="875"/>
                          </a:lnTo>
                          <a:lnTo>
                            <a:pt x="865" y="917"/>
                          </a:lnTo>
                          <a:lnTo>
                            <a:pt x="822" y="917"/>
                          </a:lnTo>
                          <a:lnTo>
                            <a:pt x="822" y="875"/>
                          </a:lnTo>
                          <a:lnTo>
                            <a:pt x="822" y="875"/>
                          </a:lnTo>
                          <a:close/>
                          <a:moveTo>
                            <a:pt x="900" y="875"/>
                          </a:moveTo>
                          <a:lnTo>
                            <a:pt x="944" y="875"/>
                          </a:lnTo>
                          <a:lnTo>
                            <a:pt x="944" y="917"/>
                          </a:lnTo>
                          <a:lnTo>
                            <a:pt x="900" y="917"/>
                          </a:lnTo>
                          <a:lnTo>
                            <a:pt x="900" y="875"/>
                          </a:lnTo>
                          <a:lnTo>
                            <a:pt x="900" y="875"/>
                          </a:lnTo>
                          <a:close/>
                          <a:moveTo>
                            <a:pt x="978" y="875"/>
                          </a:moveTo>
                          <a:lnTo>
                            <a:pt x="1022" y="875"/>
                          </a:lnTo>
                          <a:lnTo>
                            <a:pt x="1022" y="917"/>
                          </a:lnTo>
                          <a:lnTo>
                            <a:pt x="978" y="917"/>
                          </a:lnTo>
                          <a:lnTo>
                            <a:pt x="978" y="875"/>
                          </a:lnTo>
                          <a:lnTo>
                            <a:pt x="978" y="875"/>
                          </a:lnTo>
                          <a:close/>
                          <a:moveTo>
                            <a:pt x="822" y="797"/>
                          </a:moveTo>
                          <a:lnTo>
                            <a:pt x="865" y="797"/>
                          </a:lnTo>
                          <a:lnTo>
                            <a:pt x="865" y="839"/>
                          </a:lnTo>
                          <a:lnTo>
                            <a:pt x="822" y="839"/>
                          </a:lnTo>
                          <a:lnTo>
                            <a:pt x="822" y="797"/>
                          </a:lnTo>
                          <a:lnTo>
                            <a:pt x="822" y="797"/>
                          </a:lnTo>
                          <a:close/>
                          <a:moveTo>
                            <a:pt x="900" y="797"/>
                          </a:moveTo>
                          <a:lnTo>
                            <a:pt x="944" y="797"/>
                          </a:lnTo>
                          <a:lnTo>
                            <a:pt x="944" y="839"/>
                          </a:lnTo>
                          <a:lnTo>
                            <a:pt x="900" y="839"/>
                          </a:lnTo>
                          <a:lnTo>
                            <a:pt x="900" y="797"/>
                          </a:lnTo>
                          <a:lnTo>
                            <a:pt x="900" y="797"/>
                          </a:lnTo>
                          <a:close/>
                          <a:moveTo>
                            <a:pt x="978" y="797"/>
                          </a:moveTo>
                          <a:lnTo>
                            <a:pt x="1022" y="797"/>
                          </a:lnTo>
                          <a:lnTo>
                            <a:pt x="1022" y="839"/>
                          </a:lnTo>
                          <a:lnTo>
                            <a:pt x="978" y="839"/>
                          </a:lnTo>
                          <a:lnTo>
                            <a:pt x="978" y="797"/>
                          </a:lnTo>
                          <a:lnTo>
                            <a:pt x="978" y="797"/>
                          </a:lnTo>
                          <a:close/>
                          <a:moveTo>
                            <a:pt x="822" y="717"/>
                          </a:moveTo>
                          <a:lnTo>
                            <a:pt x="865" y="717"/>
                          </a:lnTo>
                          <a:lnTo>
                            <a:pt x="865" y="761"/>
                          </a:lnTo>
                          <a:lnTo>
                            <a:pt x="822" y="761"/>
                          </a:lnTo>
                          <a:lnTo>
                            <a:pt x="822" y="717"/>
                          </a:lnTo>
                          <a:lnTo>
                            <a:pt x="822" y="717"/>
                          </a:lnTo>
                          <a:close/>
                          <a:moveTo>
                            <a:pt x="978" y="717"/>
                          </a:moveTo>
                          <a:lnTo>
                            <a:pt x="1022" y="717"/>
                          </a:lnTo>
                          <a:lnTo>
                            <a:pt x="1022" y="761"/>
                          </a:lnTo>
                          <a:lnTo>
                            <a:pt x="978" y="761"/>
                          </a:lnTo>
                          <a:lnTo>
                            <a:pt x="978" y="717"/>
                          </a:lnTo>
                          <a:lnTo>
                            <a:pt x="978" y="717"/>
                          </a:lnTo>
                          <a:close/>
                          <a:moveTo>
                            <a:pt x="900" y="638"/>
                          </a:moveTo>
                          <a:lnTo>
                            <a:pt x="944" y="638"/>
                          </a:lnTo>
                          <a:lnTo>
                            <a:pt x="944" y="682"/>
                          </a:lnTo>
                          <a:lnTo>
                            <a:pt x="900" y="682"/>
                          </a:lnTo>
                          <a:lnTo>
                            <a:pt x="900" y="638"/>
                          </a:lnTo>
                          <a:lnTo>
                            <a:pt x="900" y="638"/>
                          </a:lnTo>
                          <a:close/>
                          <a:moveTo>
                            <a:pt x="978" y="638"/>
                          </a:moveTo>
                          <a:lnTo>
                            <a:pt x="1022" y="638"/>
                          </a:lnTo>
                          <a:lnTo>
                            <a:pt x="1022" y="682"/>
                          </a:lnTo>
                          <a:lnTo>
                            <a:pt x="978" y="682"/>
                          </a:lnTo>
                          <a:lnTo>
                            <a:pt x="978" y="638"/>
                          </a:lnTo>
                          <a:lnTo>
                            <a:pt x="978" y="638"/>
                          </a:lnTo>
                          <a:close/>
                          <a:moveTo>
                            <a:pt x="822" y="560"/>
                          </a:moveTo>
                          <a:lnTo>
                            <a:pt x="865" y="560"/>
                          </a:lnTo>
                          <a:lnTo>
                            <a:pt x="865" y="604"/>
                          </a:lnTo>
                          <a:lnTo>
                            <a:pt x="822" y="604"/>
                          </a:lnTo>
                          <a:lnTo>
                            <a:pt x="822" y="560"/>
                          </a:lnTo>
                          <a:lnTo>
                            <a:pt x="822" y="560"/>
                          </a:lnTo>
                          <a:close/>
                          <a:moveTo>
                            <a:pt x="900" y="560"/>
                          </a:moveTo>
                          <a:lnTo>
                            <a:pt x="944" y="560"/>
                          </a:lnTo>
                          <a:lnTo>
                            <a:pt x="944" y="604"/>
                          </a:lnTo>
                          <a:lnTo>
                            <a:pt x="900" y="604"/>
                          </a:lnTo>
                          <a:lnTo>
                            <a:pt x="900" y="560"/>
                          </a:lnTo>
                          <a:lnTo>
                            <a:pt x="900" y="560"/>
                          </a:lnTo>
                          <a:close/>
                          <a:moveTo>
                            <a:pt x="978" y="560"/>
                          </a:moveTo>
                          <a:lnTo>
                            <a:pt x="1022" y="560"/>
                          </a:lnTo>
                          <a:lnTo>
                            <a:pt x="1022" y="604"/>
                          </a:lnTo>
                          <a:lnTo>
                            <a:pt x="978" y="604"/>
                          </a:lnTo>
                          <a:lnTo>
                            <a:pt x="978" y="560"/>
                          </a:lnTo>
                          <a:lnTo>
                            <a:pt x="978" y="560"/>
                          </a:lnTo>
                          <a:close/>
                          <a:moveTo>
                            <a:pt x="900" y="482"/>
                          </a:moveTo>
                          <a:lnTo>
                            <a:pt x="944" y="482"/>
                          </a:lnTo>
                          <a:lnTo>
                            <a:pt x="944" y="525"/>
                          </a:lnTo>
                          <a:lnTo>
                            <a:pt x="900" y="525"/>
                          </a:lnTo>
                          <a:lnTo>
                            <a:pt x="900" y="482"/>
                          </a:lnTo>
                          <a:lnTo>
                            <a:pt x="900" y="482"/>
                          </a:lnTo>
                          <a:close/>
                          <a:moveTo>
                            <a:pt x="822" y="403"/>
                          </a:moveTo>
                          <a:lnTo>
                            <a:pt x="865" y="403"/>
                          </a:lnTo>
                          <a:lnTo>
                            <a:pt x="865" y="447"/>
                          </a:lnTo>
                          <a:lnTo>
                            <a:pt x="822" y="447"/>
                          </a:lnTo>
                          <a:lnTo>
                            <a:pt x="822" y="403"/>
                          </a:lnTo>
                          <a:lnTo>
                            <a:pt x="822" y="403"/>
                          </a:lnTo>
                          <a:close/>
                          <a:moveTo>
                            <a:pt x="767" y="461"/>
                          </a:moveTo>
                          <a:lnTo>
                            <a:pt x="718" y="461"/>
                          </a:lnTo>
                          <a:lnTo>
                            <a:pt x="718" y="607"/>
                          </a:lnTo>
                          <a:lnTo>
                            <a:pt x="596" y="607"/>
                          </a:lnTo>
                          <a:lnTo>
                            <a:pt x="596" y="637"/>
                          </a:lnTo>
                          <a:lnTo>
                            <a:pt x="718" y="637"/>
                          </a:lnTo>
                          <a:lnTo>
                            <a:pt x="718" y="695"/>
                          </a:lnTo>
                          <a:lnTo>
                            <a:pt x="596" y="695"/>
                          </a:lnTo>
                          <a:lnTo>
                            <a:pt x="596" y="724"/>
                          </a:lnTo>
                          <a:lnTo>
                            <a:pt x="718" y="724"/>
                          </a:lnTo>
                          <a:lnTo>
                            <a:pt x="718" y="784"/>
                          </a:lnTo>
                          <a:lnTo>
                            <a:pt x="596" y="784"/>
                          </a:lnTo>
                          <a:lnTo>
                            <a:pt x="596" y="813"/>
                          </a:lnTo>
                          <a:lnTo>
                            <a:pt x="718" y="813"/>
                          </a:lnTo>
                          <a:lnTo>
                            <a:pt x="718" y="872"/>
                          </a:lnTo>
                          <a:lnTo>
                            <a:pt x="596" y="872"/>
                          </a:lnTo>
                          <a:lnTo>
                            <a:pt x="596" y="901"/>
                          </a:lnTo>
                          <a:lnTo>
                            <a:pt x="718" y="901"/>
                          </a:lnTo>
                          <a:lnTo>
                            <a:pt x="718" y="961"/>
                          </a:lnTo>
                          <a:lnTo>
                            <a:pt x="596" y="961"/>
                          </a:lnTo>
                          <a:lnTo>
                            <a:pt x="596" y="990"/>
                          </a:lnTo>
                          <a:lnTo>
                            <a:pt x="718" y="990"/>
                          </a:lnTo>
                          <a:lnTo>
                            <a:pt x="718" y="1051"/>
                          </a:lnTo>
                          <a:lnTo>
                            <a:pt x="596" y="1051"/>
                          </a:lnTo>
                          <a:lnTo>
                            <a:pt x="596" y="1080"/>
                          </a:lnTo>
                          <a:lnTo>
                            <a:pt x="718" y="1080"/>
                          </a:lnTo>
                          <a:lnTo>
                            <a:pt x="718" y="1138"/>
                          </a:lnTo>
                          <a:lnTo>
                            <a:pt x="596" y="1138"/>
                          </a:lnTo>
                          <a:lnTo>
                            <a:pt x="596" y="1167"/>
                          </a:lnTo>
                          <a:lnTo>
                            <a:pt x="718" y="1167"/>
                          </a:lnTo>
                          <a:lnTo>
                            <a:pt x="718" y="1227"/>
                          </a:lnTo>
                          <a:lnTo>
                            <a:pt x="596" y="1227"/>
                          </a:lnTo>
                          <a:lnTo>
                            <a:pt x="596" y="1257"/>
                          </a:lnTo>
                          <a:lnTo>
                            <a:pt x="718" y="1257"/>
                          </a:lnTo>
                          <a:lnTo>
                            <a:pt x="718" y="1315"/>
                          </a:lnTo>
                          <a:lnTo>
                            <a:pt x="596" y="1315"/>
                          </a:lnTo>
                          <a:lnTo>
                            <a:pt x="596" y="1344"/>
                          </a:lnTo>
                          <a:lnTo>
                            <a:pt x="718" y="1344"/>
                          </a:lnTo>
                          <a:lnTo>
                            <a:pt x="718" y="1404"/>
                          </a:lnTo>
                          <a:lnTo>
                            <a:pt x="596" y="1404"/>
                          </a:lnTo>
                          <a:lnTo>
                            <a:pt x="596" y="1433"/>
                          </a:lnTo>
                          <a:lnTo>
                            <a:pt x="718" y="1433"/>
                          </a:lnTo>
                          <a:lnTo>
                            <a:pt x="718" y="1494"/>
                          </a:lnTo>
                          <a:lnTo>
                            <a:pt x="596" y="1494"/>
                          </a:lnTo>
                          <a:lnTo>
                            <a:pt x="596" y="1523"/>
                          </a:lnTo>
                          <a:lnTo>
                            <a:pt x="718" y="1523"/>
                          </a:lnTo>
                          <a:lnTo>
                            <a:pt x="718" y="1581"/>
                          </a:lnTo>
                          <a:lnTo>
                            <a:pt x="596" y="1581"/>
                          </a:lnTo>
                          <a:lnTo>
                            <a:pt x="596" y="1610"/>
                          </a:lnTo>
                          <a:lnTo>
                            <a:pt x="718" y="1610"/>
                          </a:lnTo>
                          <a:lnTo>
                            <a:pt x="718" y="1671"/>
                          </a:lnTo>
                          <a:lnTo>
                            <a:pt x="596" y="1671"/>
                          </a:lnTo>
                          <a:lnTo>
                            <a:pt x="596" y="1700"/>
                          </a:lnTo>
                          <a:lnTo>
                            <a:pt x="718" y="1700"/>
                          </a:lnTo>
                          <a:lnTo>
                            <a:pt x="718" y="1758"/>
                          </a:lnTo>
                          <a:lnTo>
                            <a:pt x="596" y="1758"/>
                          </a:lnTo>
                          <a:lnTo>
                            <a:pt x="596" y="1787"/>
                          </a:lnTo>
                          <a:lnTo>
                            <a:pt x="718" y="1787"/>
                          </a:lnTo>
                          <a:lnTo>
                            <a:pt x="718" y="1847"/>
                          </a:lnTo>
                          <a:lnTo>
                            <a:pt x="596" y="1847"/>
                          </a:lnTo>
                          <a:lnTo>
                            <a:pt x="596" y="1877"/>
                          </a:lnTo>
                          <a:lnTo>
                            <a:pt x="718" y="1877"/>
                          </a:lnTo>
                          <a:lnTo>
                            <a:pt x="718" y="1937"/>
                          </a:lnTo>
                          <a:lnTo>
                            <a:pt x="596" y="1937"/>
                          </a:lnTo>
                          <a:lnTo>
                            <a:pt x="596" y="1966"/>
                          </a:lnTo>
                          <a:lnTo>
                            <a:pt x="718" y="1966"/>
                          </a:lnTo>
                          <a:lnTo>
                            <a:pt x="718" y="2024"/>
                          </a:lnTo>
                          <a:lnTo>
                            <a:pt x="596" y="2024"/>
                          </a:lnTo>
                          <a:lnTo>
                            <a:pt x="596" y="2054"/>
                          </a:lnTo>
                          <a:lnTo>
                            <a:pt x="718" y="2054"/>
                          </a:lnTo>
                          <a:lnTo>
                            <a:pt x="718" y="2114"/>
                          </a:lnTo>
                          <a:lnTo>
                            <a:pt x="596" y="2114"/>
                          </a:lnTo>
                          <a:lnTo>
                            <a:pt x="596" y="2143"/>
                          </a:lnTo>
                          <a:lnTo>
                            <a:pt x="718" y="2143"/>
                          </a:lnTo>
                          <a:lnTo>
                            <a:pt x="718" y="2212"/>
                          </a:lnTo>
                          <a:lnTo>
                            <a:pt x="767" y="2212"/>
                          </a:lnTo>
                          <a:lnTo>
                            <a:pt x="767" y="461"/>
                          </a:lnTo>
                          <a:lnTo>
                            <a:pt x="767" y="461"/>
                          </a:lnTo>
                          <a:close/>
                          <a:moveTo>
                            <a:pt x="1587" y="728"/>
                          </a:moveTo>
                          <a:lnTo>
                            <a:pt x="1096" y="830"/>
                          </a:lnTo>
                          <a:lnTo>
                            <a:pt x="1096" y="2280"/>
                          </a:lnTo>
                          <a:lnTo>
                            <a:pt x="1587" y="2280"/>
                          </a:lnTo>
                          <a:lnTo>
                            <a:pt x="1587" y="728"/>
                          </a:lnTo>
                          <a:lnTo>
                            <a:pt x="1587" y="728"/>
                          </a:lnTo>
                          <a:close/>
                          <a:moveTo>
                            <a:pt x="1320" y="1229"/>
                          </a:moveTo>
                          <a:lnTo>
                            <a:pt x="1364" y="1229"/>
                          </a:lnTo>
                          <a:lnTo>
                            <a:pt x="1364" y="1271"/>
                          </a:lnTo>
                          <a:lnTo>
                            <a:pt x="1320" y="1271"/>
                          </a:lnTo>
                          <a:lnTo>
                            <a:pt x="1320" y="1229"/>
                          </a:lnTo>
                          <a:lnTo>
                            <a:pt x="1320" y="1229"/>
                          </a:lnTo>
                          <a:close/>
                          <a:moveTo>
                            <a:pt x="1164" y="919"/>
                          </a:moveTo>
                          <a:lnTo>
                            <a:pt x="1207" y="919"/>
                          </a:lnTo>
                          <a:lnTo>
                            <a:pt x="1207" y="963"/>
                          </a:lnTo>
                          <a:lnTo>
                            <a:pt x="1164" y="963"/>
                          </a:lnTo>
                          <a:lnTo>
                            <a:pt x="1164" y="919"/>
                          </a:lnTo>
                          <a:lnTo>
                            <a:pt x="1164" y="919"/>
                          </a:lnTo>
                          <a:close/>
                          <a:moveTo>
                            <a:pt x="1164" y="996"/>
                          </a:moveTo>
                          <a:lnTo>
                            <a:pt x="1207" y="996"/>
                          </a:lnTo>
                          <a:lnTo>
                            <a:pt x="1207" y="1040"/>
                          </a:lnTo>
                          <a:lnTo>
                            <a:pt x="1164" y="1040"/>
                          </a:lnTo>
                          <a:lnTo>
                            <a:pt x="1164" y="996"/>
                          </a:lnTo>
                          <a:lnTo>
                            <a:pt x="1164" y="996"/>
                          </a:lnTo>
                          <a:close/>
                          <a:moveTo>
                            <a:pt x="1320" y="996"/>
                          </a:moveTo>
                          <a:lnTo>
                            <a:pt x="1364" y="996"/>
                          </a:lnTo>
                          <a:lnTo>
                            <a:pt x="1364" y="1040"/>
                          </a:lnTo>
                          <a:lnTo>
                            <a:pt x="1320" y="1040"/>
                          </a:lnTo>
                          <a:lnTo>
                            <a:pt x="1320" y="996"/>
                          </a:lnTo>
                          <a:lnTo>
                            <a:pt x="1320" y="996"/>
                          </a:lnTo>
                          <a:close/>
                          <a:moveTo>
                            <a:pt x="1320" y="1072"/>
                          </a:moveTo>
                          <a:lnTo>
                            <a:pt x="1364" y="1072"/>
                          </a:lnTo>
                          <a:lnTo>
                            <a:pt x="1364" y="1116"/>
                          </a:lnTo>
                          <a:lnTo>
                            <a:pt x="1320" y="1116"/>
                          </a:lnTo>
                          <a:lnTo>
                            <a:pt x="1320" y="1072"/>
                          </a:lnTo>
                          <a:lnTo>
                            <a:pt x="1320" y="1072"/>
                          </a:lnTo>
                          <a:close/>
                          <a:moveTo>
                            <a:pt x="1400" y="1229"/>
                          </a:moveTo>
                          <a:lnTo>
                            <a:pt x="1442" y="1229"/>
                          </a:lnTo>
                          <a:lnTo>
                            <a:pt x="1442" y="1271"/>
                          </a:lnTo>
                          <a:lnTo>
                            <a:pt x="1400" y="1271"/>
                          </a:lnTo>
                          <a:lnTo>
                            <a:pt x="1400" y="1229"/>
                          </a:lnTo>
                          <a:lnTo>
                            <a:pt x="1400" y="1229"/>
                          </a:lnTo>
                          <a:close/>
                          <a:moveTo>
                            <a:pt x="1164" y="1149"/>
                          </a:moveTo>
                          <a:lnTo>
                            <a:pt x="1207" y="1149"/>
                          </a:lnTo>
                          <a:lnTo>
                            <a:pt x="1207" y="1193"/>
                          </a:lnTo>
                          <a:lnTo>
                            <a:pt x="1164" y="1193"/>
                          </a:lnTo>
                          <a:lnTo>
                            <a:pt x="1164" y="1149"/>
                          </a:lnTo>
                          <a:lnTo>
                            <a:pt x="1164" y="1149"/>
                          </a:lnTo>
                          <a:close/>
                          <a:moveTo>
                            <a:pt x="1242" y="1149"/>
                          </a:moveTo>
                          <a:lnTo>
                            <a:pt x="1285" y="1149"/>
                          </a:lnTo>
                          <a:lnTo>
                            <a:pt x="1285" y="1193"/>
                          </a:lnTo>
                          <a:lnTo>
                            <a:pt x="1242" y="1193"/>
                          </a:lnTo>
                          <a:lnTo>
                            <a:pt x="1242" y="1149"/>
                          </a:lnTo>
                          <a:lnTo>
                            <a:pt x="1242" y="1149"/>
                          </a:lnTo>
                          <a:close/>
                          <a:moveTo>
                            <a:pt x="1320" y="1149"/>
                          </a:moveTo>
                          <a:lnTo>
                            <a:pt x="1364" y="1149"/>
                          </a:lnTo>
                          <a:lnTo>
                            <a:pt x="1364" y="1193"/>
                          </a:lnTo>
                          <a:lnTo>
                            <a:pt x="1320" y="1193"/>
                          </a:lnTo>
                          <a:lnTo>
                            <a:pt x="1320" y="1149"/>
                          </a:lnTo>
                          <a:lnTo>
                            <a:pt x="1320" y="1149"/>
                          </a:lnTo>
                          <a:close/>
                          <a:moveTo>
                            <a:pt x="1400" y="1149"/>
                          </a:moveTo>
                          <a:lnTo>
                            <a:pt x="1442" y="1149"/>
                          </a:lnTo>
                          <a:lnTo>
                            <a:pt x="1442" y="1193"/>
                          </a:lnTo>
                          <a:lnTo>
                            <a:pt x="1400" y="1193"/>
                          </a:lnTo>
                          <a:lnTo>
                            <a:pt x="1400" y="1149"/>
                          </a:lnTo>
                          <a:lnTo>
                            <a:pt x="1400" y="1149"/>
                          </a:lnTo>
                          <a:close/>
                          <a:moveTo>
                            <a:pt x="1164" y="2094"/>
                          </a:moveTo>
                          <a:lnTo>
                            <a:pt x="1207" y="2094"/>
                          </a:lnTo>
                          <a:lnTo>
                            <a:pt x="1207" y="2136"/>
                          </a:lnTo>
                          <a:lnTo>
                            <a:pt x="1164" y="2136"/>
                          </a:lnTo>
                          <a:lnTo>
                            <a:pt x="1164" y="2094"/>
                          </a:lnTo>
                          <a:lnTo>
                            <a:pt x="1164" y="2094"/>
                          </a:lnTo>
                          <a:close/>
                          <a:moveTo>
                            <a:pt x="1242" y="2094"/>
                          </a:moveTo>
                          <a:lnTo>
                            <a:pt x="1285" y="2094"/>
                          </a:lnTo>
                          <a:lnTo>
                            <a:pt x="1285" y="2136"/>
                          </a:lnTo>
                          <a:lnTo>
                            <a:pt x="1242" y="2136"/>
                          </a:lnTo>
                          <a:lnTo>
                            <a:pt x="1242" y="2094"/>
                          </a:lnTo>
                          <a:lnTo>
                            <a:pt x="1242" y="2094"/>
                          </a:lnTo>
                          <a:close/>
                          <a:moveTo>
                            <a:pt x="1320" y="2094"/>
                          </a:moveTo>
                          <a:lnTo>
                            <a:pt x="1364" y="2094"/>
                          </a:lnTo>
                          <a:lnTo>
                            <a:pt x="1364" y="2136"/>
                          </a:lnTo>
                          <a:lnTo>
                            <a:pt x="1320" y="2136"/>
                          </a:lnTo>
                          <a:lnTo>
                            <a:pt x="1320" y="2094"/>
                          </a:lnTo>
                          <a:lnTo>
                            <a:pt x="1320" y="2094"/>
                          </a:lnTo>
                          <a:close/>
                          <a:moveTo>
                            <a:pt x="1478" y="2094"/>
                          </a:moveTo>
                          <a:lnTo>
                            <a:pt x="1520" y="2094"/>
                          </a:lnTo>
                          <a:lnTo>
                            <a:pt x="1520" y="2136"/>
                          </a:lnTo>
                          <a:lnTo>
                            <a:pt x="1478" y="2136"/>
                          </a:lnTo>
                          <a:lnTo>
                            <a:pt x="1478" y="2094"/>
                          </a:lnTo>
                          <a:lnTo>
                            <a:pt x="1478" y="2094"/>
                          </a:lnTo>
                          <a:close/>
                          <a:moveTo>
                            <a:pt x="1242" y="2015"/>
                          </a:moveTo>
                          <a:lnTo>
                            <a:pt x="1285" y="2015"/>
                          </a:lnTo>
                          <a:lnTo>
                            <a:pt x="1285" y="2057"/>
                          </a:lnTo>
                          <a:lnTo>
                            <a:pt x="1242" y="2057"/>
                          </a:lnTo>
                          <a:lnTo>
                            <a:pt x="1242" y="2015"/>
                          </a:lnTo>
                          <a:lnTo>
                            <a:pt x="1242" y="2015"/>
                          </a:lnTo>
                          <a:close/>
                          <a:moveTo>
                            <a:pt x="1320" y="2015"/>
                          </a:moveTo>
                          <a:lnTo>
                            <a:pt x="1364" y="2015"/>
                          </a:lnTo>
                          <a:lnTo>
                            <a:pt x="1364" y="2057"/>
                          </a:lnTo>
                          <a:lnTo>
                            <a:pt x="1320" y="2057"/>
                          </a:lnTo>
                          <a:lnTo>
                            <a:pt x="1320" y="2015"/>
                          </a:lnTo>
                          <a:lnTo>
                            <a:pt x="1320" y="2015"/>
                          </a:lnTo>
                          <a:close/>
                          <a:moveTo>
                            <a:pt x="1400" y="2015"/>
                          </a:moveTo>
                          <a:lnTo>
                            <a:pt x="1442" y="2015"/>
                          </a:lnTo>
                          <a:lnTo>
                            <a:pt x="1442" y="2057"/>
                          </a:lnTo>
                          <a:lnTo>
                            <a:pt x="1400" y="2057"/>
                          </a:lnTo>
                          <a:lnTo>
                            <a:pt x="1400" y="2015"/>
                          </a:lnTo>
                          <a:lnTo>
                            <a:pt x="1400" y="2015"/>
                          </a:lnTo>
                          <a:close/>
                          <a:moveTo>
                            <a:pt x="1478" y="2015"/>
                          </a:moveTo>
                          <a:lnTo>
                            <a:pt x="1520" y="2015"/>
                          </a:lnTo>
                          <a:lnTo>
                            <a:pt x="1520" y="2057"/>
                          </a:lnTo>
                          <a:lnTo>
                            <a:pt x="1478" y="2057"/>
                          </a:lnTo>
                          <a:lnTo>
                            <a:pt x="1478" y="2015"/>
                          </a:lnTo>
                          <a:lnTo>
                            <a:pt x="1478" y="2015"/>
                          </a:lnTo>
                          <a:close/>
                          <a:moveTo>
                            <a:pt x="1164" y="1937"/>
                          </a:moveTo>
                          <a:lnTo>
                            <a:pt x="1207" y="1937"/>
                          </a:lnTo>
                          <a:lnTo>
                            <a:pt x="1207" y="1979"/>
                          </a:lnTo>
                          <a:lnTo>
                            <a:pt x="1164" y="1979"/>
                          </a:lnTo>
                          <a:lnTo>
                            <a:pt x="1164" y="1937"/>
                          </a:lnTo>
                          <a:lnTo>
                            <a:pt x="1164" y="1937"/>
                          </a:lnTo>
                          <a:close/>
                          <a:moveTo>
                            <a:pt x="1320" y="1937"/>
                          </a:moveTo>
                          <a:lnTo>
                            <a:pt x="1364" y="1937"/>
                          </a:lnTo>
                          <a:lnTo>
                            <a:pt x="1364" y="1979"/>
                          </a:lnTo>
                          <a:lnTo>
                            <a:pt x="1320" y="1979"/>
                          </a:lnTo>
                          <a:lnTo>
                            <a:pt x="1320" y="1937"/>
                          </a:lnTo>
                          <a:lnTo>
                            <a:pt x="1320" y="1937"/>
                          </a:lnTo>
                          <a:close/>
                          <a:moveTo>
                            <a:pt x="1400" y="1937"/>
                          </a:moveTo>
                          <a:lnTo>
                            <a:pt x="1442" y="1937"/>
                          </a:lnTo>
                          <a:lnTo>
                            <a:pt x="1442" y="1979"/>
                          </a:lnTo>
                          <a:lnTo>
                            <a:pt x="1400" y="1979"/>
                          </a:lnTo>
                          <a:lnTo>
                            <a:pt x="1400" y="1937"/>
                          </a:lnTo>
                          <a:lnTo>
                            <a:pt x="1400" y="1937"/>
                          </a:lnTo>
                          <a:close/>
                          <a:moveTo>
                            <a:pt x="1164" y="1857"/>
                          </a:moveTo>
                          <a:lnTo>
                            <a:pt x="1207" y="1857"/>
                          </a:lnTo>
                          <a:lnTo>
                            <a:pt x="1207" y="1900"/>
                          </a:lnTo>
                          <a:lnTo>
                            <a:pt x="1164" y="1900"/>
                          </a:lnTo>
                          <a:lnTo>
                            <a:pt x="1164" y="1857"/>
                          </a:lnTo>
                          <a:lnTo>
                            <a:pt x="1164" y="1857"/>
                          </a:lnTo>
                          <a:close/>
                          <a:moveTo>
                            <a:pt x="1242" y="1857"/>
                          </a:moveTo>
                          <a:lnTo>
                            <a:pt x="1285" y="1857"/>
                          </a:lnTo>
                          <a:lnTo>
                            <a:pt x="1285" y="1900"/>
                          </a:lnTo>
                          <a:lnTo>
                            <a:pt x="1242" y="1900"/>
                          </a:lnTo>
                          <a:lnTo>
                            <a:pt x="1242" y="1857"/>
                          </a:lnTo>
                          <a:lnTo>
                            <a:pt x="1242" y="1857"/>
                          </a:lnTo>
                          <a:close/>
                          <a:moveTo>
                            <a:pt x="1320" y="1857"/>
                          </a:moveTo>
                          <a:lnTo>
                            <a:pt x="1364" y="1857"/>
                          </a:lnTo>
                          <a:lnTo>
                            <a:pt x="1364" y="1900"/>
                          </a:lnTo>
                          <a:lnTo>
                            <a:pt x="1320" y="1900"/>
                          </a:lnTo>
                          <a:lnTo>
                            <a:pt x="1320" y="1857"/>
                          </a:lnTo>
                          <a:lnTo>
                            <a:pt x="1320" y="1857"/>
                          </a:lnTo>
                          <a:close/>
                          <a:moveTo>
                            <a:pt x="1478" y="1857"/>
                          </a:moveTo>
                          <a:lnTo>
                            <a:pt x="1520" y="1857"/>
                          </a:lnTo>
                          <a:lnTo>
                            <a:pt x="1520" y="1900"/>
                          </a:lnTo>
                          <a:lnTo>
                            <a:pt x="1478" y="1900"/>
                          </a:lnTo>
                          <a:lnTo>
                            <a:pt x="1478" y="1857"/>
                          </a:lnTo>
                          <a:lnTo>
                            <a:pt x="1478" y="1857"/>
                          </a:lnTo>
                          <a:close/>
                          <a:moveTo>
                            <a:pt x="1164" y="1778"/>
                          </a:moveTo>
                          <a:lnTo>
                            <a:pt x="1207" y="1778"/>
                          </a:lnTo>
                          <a:lnTo>
                            <a:pt x="1207" y="1822"/>
                          </a:lnTo>
                          <a:lnTo>
                            <a:pt x="1164" y="1822"/>
                          </a:lnTo>
                          <a:lnTo>
                            <a:pt x="1164" y="1778"/>
                          </a:lnTo>
                          <a:lnTo>
                            <a:pt x="1164" y="1778"/>
                          </a:lnTo>
                          <a:close/>
                          <a:moveTo>
                            <a:pt x="1242" y="1778"/>
                          </a:moveTo>
                          <a:lnTo>
                            <a:pt x="1285" y="1778"/>
                          </a:lnTo>
                          <a:lnTo>
                            <a:pt x="1285" y="1822"/>
                          </a:lnTo>
                          <a:lnTo>
                            <a:pt x="1242" y="1822"/>
                          </a:lnTo>
                          <a:lnTo>
                            <a:pt x="1242" y="1778"/>
                          </a:lnTo>
                          <a:lnTo>
                            <a:pt x="1242" y="1778"/>
                          </a:lnTo>
                          <a:close/>
                          <a:moveTo>
                            <a:pt x="1320" y="1778"/>
                          </a:moveTo>
                          <a:lnTo>
                            <a:pt x="1364" y="1778"/>
                          </a:lnTo>
                          <a:lnTo>
                            <a:pt x="1364" y="1822"/>
                          </a:lnTo>
                          <a:lnTo>
                            <a:pt x="1320" y="1822"/>
                          </a:lnTo>
                          <a:lnTo>
                            <a:pt x="1320" y="1778"/>
                          </a:lnTo>
                          <a:lnTo>
                            <a:pt x="1320" y="1778"/>
                          </a:lnTo>
                          <a:close/>
                          <a:moveTo>
                            <a:pt x="1400" y="1778"/>
                          </a:moveTo>
                          <a:lnTo>
                            <a:pt x="1442" y="1778"/>
                          </a:lnTo>
                          <a:lnTo>
                            <a:pt x="1442" y="1822"/>
                          </a:lnTo>
                          <a:lnTo>
                            <a:pt x="1400" y="1822"/>
                          </a:lnTo>
                          <a:lnTo>
                            <a:pt x="1400" y="1778"/>
                          </a:lnTo>
                          <a:lnTo>
                            <a:pt x="1400" y="1778"/>
                          </a:lnTo>
                          <a:close/>
                          <a:moveTo>
                            <a:pt x="1478" y="1778"/>
                          </a:moveTo>
                          <a:lnTo>
                            <a:pt x="1520" y="1778"/>
                          </a:lnTo>
                          <a:lnTo>
                            <a:pt x="1520" y="1822"/>
                          </a:lnTo>
                          <a:lnTo>
                            <a:pt x="1478" y="1822"/>
                          </a:lnTo>
                          <a:lnTo>
                            <a:pt x="1478" y="1778"/>
                          </a:lnTo>
                          <a:lnTo>
                            <a:pt x="1478" y="1778"/>
                          </a:lnTo>
                          <a:close/>
                          <a:moveTo>
                            <a:pt x="1164" y="1700"/>
                          </a:moveTo>
                          <a:lnTo>
                            <a:pt x="1207" y="1700"/>
                          </a:lnTo>
                          <a:lnTo>
                            <a:pt x="1207" y="1744"/>
                          </a:lnTo>
                          <a:lnTo>
                            <a:pt x="1164" y="1744"/>
                          </a:lnTo>
                          <a:lnTo>
                            <a:pt x="1164" y="1700"/>
                          </a:lnTo>
                          <a:lnTo>
                            <a:pt x="1164" y="1700"/>
                          </a:lnTo>
                          <a:close/>
                          <a:moveTo>
                            <a:pt x="1242" y="1700"/>
                          </a:moveTo>
                          <a:lnTo>
                            <a:pt x="1285" y="1700"/>
                          </a:lnTo>
                          <a:lnTo>
                            <a:pt x="1285" y="1744"/>
                          </a:lnTo>
                          <a:lnTo>
                            <a:pt x="1242" y="1744"/>
                          </a:lnTo>
                          <a:lnTo>
                            <a:pt x="1242" y="1700"/>
                          </a:lnTo>
                          <a:lnTo>
                            <a:pt x="1242" y="1700"/>
                          </a:lnTo>
                          <a:close/>
                          <a:moveTo>
                            <a:pt x="1320" y="1700"/>
                          </a:moveTo>
                          <a:lnTo>
                            <a:pt x="1364" y="1700"/>
                          </a:lnTo>
                          <a:lnTo>
                            <a:pt x="1364" y="1744"/>
                          </a:lnTo>
                          <a:lnTo>
                            <a:pt x="1320" y="1744"/>
                          </a:lnTo>
                          <a:lnTo>
                            <a:pt x="1320" y="1700"/>
                          </a:lnTo>
                          <a:lnTo>
                            <a:pt x="1320" y="1700"/>
                          </a:lnTo>
                          <a:close/>
                          <a:moveTo>
                            <a:pt x="1400" y="1700"/>
                          </a:moveTo>
                          <a:lnTo>
                            <a:pt x="1442" y="1700"/>
                          </a:lnTo>
                          <a:lnTo>
                            <a:pt x="1442" y="1744"/>
                          </a:lnTo>
                          <a:lnTo>
                            <a:pt x="1400" y="1744"/>
                          </a:lnTo>
                          <a:lnTo>
                            <a:pt x="1400" y="1700"/>
                          </a:lnTo>
                          <a:lnTo>
                            <a:pt x="1400" y="1700"/>
                          </a:lnTo>
                          <a:close/>
                          <a:moveTo>
                            <a:pt x="1478" y="1700"/>
                          </a:moveTo>
                          <a:lnTo>
                            <a:pt x="1520" y="1700"/>
                          </a:lnTo>
                          <a:lnTo>
                            <a:pt x="1520" y="1744"/>
                          </a:lnTo>
                          <a:lnTo>
                            <a:pt x="1478" y="1744"/>
                          </a:lnTo>
                          <a:lnTo>
                            <a:pt x="1478" y="1700"/>
                          </a:lnTo>
                          <a:lnTo>
                            <a:pt x="1478" y="1700"/>
                          </a:lnTo>
                          <a:close/>
                          <a:moveTo>
                            <a:pt x="1164" y="1621"/>
                          </a:moveTo>
                          <a:lnTo>
                            <a:pt x="1207" y="1621"/>
                          </a:lnTo>
                          <a:lnTo>
                            <a:pt x="1207" y="1665"/>
                          </a:lnTo>
                          <a:lnTo>
                            <a:pt x="1164" y="1665"/>
                          </a:lnTo>
                          <a:lnTo>
                            <a:pt x="1164" y="1621"/>
                          </a:lnTo>
                          <a:lnTo>
                            <a:pt x="1164" y="1621"/>
                          </a:lnTo>
                          <a:close/>
                          <a:moveTo>
                            <a:pt x="1400" y="1621"/>
                          </a:moveTo>
                          <a:lnTo>
                            <a:pt x="1442" y="1621"/>
                          </a:lnTo>
                          <a:lnTo>
                            <a:pt x="1442" y="1665"/>
                          </a:lnTo>
                          <a:lnTo>
                            <a:pt x="1400" y="1665"/>
                          </a:lnTo>
                          <a:lnTo>
                            <a:pt x="1400" y="1621"/>
                          </a:lnTo>
                          <a:lnTo>
                            <a:pt x="1400" y="1621"/>
                          </a:lnTo>
                          <a:close/>
                          <a:moveTo>
                            <a:pt x="1164" y="1543"/>
                          </a:moveTo>
                          <a:lnTo>
                            <a:pt x="1207" y="1543"/>
                          </a:lnTo>
                          <a:lnTo>
                            <a:pt x="1207" y="1587"/>
                          </a:lnTo>
                          <a:lnTo>
                            <a:pt x="1164" y="1587"/>
                          </a:lnTo>
                          <a:lnTo>
                            <a:pt x="1164" y="1543"/>
                          </a:lnTo>
                          <a:lnTo>
                            <a:pt x="1164" y="1543"/>
                          </a:lnTo>
                          <a:close/>
                          <a:moveTo>
                            <a:pt x="1320" y="1543"/>
                          </a:moveTo>
                          <a:lnTo>
                            <a:pt x="1364" y="1543"/>
                          </a:lnTo>
                          <a:lnTo>
                            <a:pt x="1364" y="1587"/>
                          </a:lnTo>
                          <a:lnTo>
                            <a:pt x="1320" y="1587"/>
                          </a:lnTo>
                          <a:lnTo>
                            <a:pt x="1320" y="1543"/>
                          </a:lnTo>
                          <a:lnTo>
                            <a:pt x="1320" y="1543"/>
                          </a:lnTo>
                          <a:close/>
                          <a:moveTo>
                            <a:pt x="1400" y="1543"/>
                          </a:moveTo>
                          <a:lnTo>
                            <a:pt x="1442" y="1543"/>
                          </a:lnTo>
                          <a:lnTo>
                            <a:pt x="1442" y="1587"/>
                          </a:lnTo>
                          <a:lnTo>
                            <a:pt x="1400" y="1587"/>
                          </a:lnTo>
                          <a:lnTo>
                            <a:pt x="1400" y="1543"/>
                          </a:lnTo>
                          <a:lnTo>
                            <a:pt x="1400" y="1543"/>
                          </a:lnTo>
                          <a:close/>
                          <a:moveTo>
                            <a:pt x="1478" y="1543"/>
                          </a:moveTo>
                          <a:lnTo>
                            <a:pt x="1520" y="1543"/>
                          </a:lnTo>
                          <a:lnTo>
                            <a:pt x="1520" y="1587"/>
                          </a:lnTo>
                          <a:lnTo>
                            <a:pt x="1478" y="1587"/>
                          </a:lnTo>
                          <a:lnTo>
                            <a:pt x="1478" y="1543"/>
                          </a:lnTo>
                          <a:lnTo>
                            <a:pt x="1478" y="1543"/>
                          </a:lnTo>
                          <a:close/>
                          <a:moveTo>
                            <a:pt x="1164" y="1464"/>
                          </a:moveTo>
                          <a:lnTo>
                            <a:pt x="1207" y="1464"/>
                          </a:lnTo>
                          <a:lnTo>
                            <a:pt x="1207" y="1508"/>
                          </a:lnTo>
                          <a:lnTo>
                            <a:pt x="1164" y="1508"/>
                          </a:lnTo>
                          <a:lnTo>
                            <a:pt x="1164" y="1464"/>
                          </a:lnTo>
                          <a:lnTo>
                            <a:pt x="1164" y="1464"/>
                          </a:lnTo>
                          <a:close/>
                          <a:moveTo>
                            <a:pt x="1242" y="1464"/>
                          </a:moveTo>
                          <a:lnTo>
                            <a:pt x="1285" y="1464"/>
                          </a:lnTo>
                          <a:lnTo>
                            <a:pt x="1285" y="1508"/>
                          </a:lnTo>
                          <a:lnTo>
                            <a:pt x="1242" y="1508"/>
                          </a:lnTo>
                          <a:lnTo>
                            <a:pt x="1242" y="1464"/>
                          </a:lnTo>
                          <a:lnTo>
                            <a:pt x="1242" y="1464"/>
                          </a:lnTo>
                          <a:close/>
                          <a:moveTo>
                            <a:pt x="1320" y="1464"/>
                          </a:moveTo>
                          <a:lnTo>
                            <a:pt x="1364" y="1464"/>
                          </a:lnTo>
                          <a:lnTo>
                            <a:pt x="1364" y="1508"/>
                          </a:lnTo>
                          <a:lnTo>
                            <a:pt x="1320" y="1508"/>
                          </a:lnTo>
                          <a:lnTo>
                            <a:pt x="1320" y="1464"/>
                          </a:lnTo>
                          <a:lnTo>
                            <a:pt x="1320" y="1464"/>
                          </a:lnTo>
                          <a:close/>
                          <a:moveTo>
                            <a:pt x="1400" y="1464"/>
                          </a:moveTo>
                          <a:lnTo>
                            <a:pt x="1442" y="1464"/>
                          </a:lnTo>
                          <a:lnTo>
                            <a:pt x="1442" y="1508"/>
                          </a:lnTo>
                          <a:lnTo>
                            <a:pt x="1400" y="1508"/>
                          </a:lnTo>
                          <a:lnTo>
                            <a:pt x="1400" y="1464"/>
                          </a:lnTo>
                          <a:lnTo>
                            <a:pt x="1400" y="1464"/>
                          </a:lnTo>
                          <a:close/>
                          <a:moveTo>
                            <a:pt x="1478" y="1464"/>
                          </a:moveTo>
                          <a:lnTo>
                            <a:pt x="1520" y="1464"/>
                          </a:lnTo>
                          <a:lnTo>
                            <a:pt x="1520" y="1508"/>
                          </a:lnTo>
                          <a:lnTo>
                            <a:pt x="1478" y="1508"/>
                          </a:lnTo>
                          <a:lnTo>
                            <a:pt x="1478" y="1464"/>
                          </a:lnTo>
                          <a:lnTo>
                            <a:pt x="1478" y="1464"/>
                          </a:lnTo>
                          <a:close/>
                          <a:moveTo>
                            <a:pt x="1164" y="1386"/>
                          </a:moveTo>
                          <a:lnTo>
                            <a:pt x="1207" y="1386"/>
                          </a:lnTo>
                          <a:lnTo>
                            <a:pt x="1207" y="1428"/>
                          </a:lnTo>
                          <a:lnTo>
                            <a:pt x="1164" y="1428"/>
                          </a:lnTo>
                          <a:lnTo>
                            <a:pt x="1164" y="1386"/>
                          </a:lnTo>
                          <a:lnTo>
                            <a:pt x="1164" y="1386"/>
                          </a:lnTo>
                          <a:close/>
                          <a:moveTo>
                            <a:pt x="1242" y="1386"/>
                          </a:moveTo>
                          <a:lnTo>
                            <a:pt x="1285" y="1386"/>
                          </a:lnTo>
                          <a:lnTo>
                            <a:pt x="1285" y="1428"/>
                          </a:lnTo>
                          <a:lnTo>
                            <a:pt x="1242" y="1428"/>
                          </a:lnTo>
                          <a:lnTo>
                            <a:pt x="1242" y="1386"/>
                          </a:lnTo>
                          <a:lnTo>
                            <a:pt x="1242" y="1386"/>
                          </a:lnTo>
                          <a:close/>
                          <a:moveTo>
                            <a:pt x="1320" y="1386"/>
                          </a:moveTo>
                          <a:lnTo>
                            <a:pt x="1364" y="1386"/>
                          </a:lnTo>
                          <a:lnTo>
                            <a:pt x="1364" y="1428"/>
                          </a:lnTo>
                          <a:lnTo>
                            <a:pt x="1320" y="1428"/>
                          </a:lnTo>
                          <a:lnTo>
                            <a:pt x="1320" y="1386"/>
                          </a:lnTo>
                          <a:lnTo>
                            <a:pt x="1320" y="1386"/>
                          </a:lnTo>
                          <a:close/>
                          <a:moveTo>
                            <a:pt x="1242" y="1308"/>
                          </a:moveTo>
                          <a:lnTo>
                            <a:pt x="1285" y="1308"/>
                          </a:lnTo>
                          <a:lnTo>
                            <a:pt x="1285" y="1350"/>
                          </a:lnTo>
                          <a:lnTo>
                            <a:pt x="1242" y="1350"/>
                          </a:lnTo>
                          <a:lnTo>
                            <a:pt x="1242" y="1308"/>
                          </a:lnTo>
                          <a:lnTo>
                            <a:pt x="1242" y="1308"/>
                          </a:lnTo>
                          <a:close/>
                          <a:moveTo>
                            <a:pt x="1320" y="1308"/>
                          </a:moveTo>
                          <a:lnTo>
                            <a:pt x="1364" y="1308"/>
                          </a:lnTo>
                          <a:lnTo>
                            <a:pt x="1364" y="1350"/>
                          </a:lnTo>
                          <a:lnTo>
                            <a:pt x="1320" y="1350"/>
                          </a:lnTo>
                          <a:lnTo>
                            <a:pt x="1320" y="1308"/>
                          </a:lnTo>
                          <a:lnTo>
                            <a:pt x="1320" y="1308"/>
                          </a:lnTo>
                          <a:close/>
                          <a:moveTo>
                            <a:pt x="1400" y="1308"/>
                          </a:moveTo>
                          <a:lnTo>
                            <a:pt x="1442" y="1308"/>
                          </a:lnTo>
                          <a:lnTo>
                            <a:pt x="1442" y="1350"/>
                          </a:lnTo>
                          <a:lnTo>
                            <a:pt x="1400" y="1350"/>
                          </a:lnTo>
                          <a:lnTo>
                            <a:pt x="1400" y="1308"/>
                          </a:lnTo>
                          <a:lnTo>
                            <a:pt x="1400" y="1308"/>
                          </a:lnTo>
                          <a:close/>
                          <a:moveTo>
                            <a:pt x="1242" y="1229"/>
                          </a:moveTo>
                          <a:lnTo>
                            <a:pt x="1285" y="1229"/>
                          </a:lnTo>
                          <a:lnTo>
                            <a:pt x="1285" y="1271"/>
                          </a:lnTo>
                          <a:lnTo>
                            <a:pt x="1242" y="1271"/>
                          </a:lnTo>
                          <a:lnTo>
                            <a:pt x="1242" y="1229"/>
                          </a:lnTo>
                          <a:lnTo>
                            <a:pt x="1242" y="1229"/>
                          </a:lnTo>
                          <a:close/>
                          <a:moveTo>
                            <a:pt x="0" y="941"/>
                          </a:moveTo>
                          <a:lnTo>
                            <a:pt x="493" y="1043"/>
                          </a:lnTo>
                          <a:lnTo>
                            <a:pt x="493" y="2280"/>
                          </a:lnTo>
                          <a:lnTo>
                            <a:pt x="0" y="2280"/>
                          </a:lnTo>
                          <a:lnTo>
                            <a:pt x="0" y="941"/>
                          </a:lnTo>
                          <a:lnTo>
                            <a:pt x="0" y="941"/>
                          </a:lnTo>
                          <a:close/>
                          <a:moveTo>
                            <a:pt x="225" y="1229"/>
                          </a:moveTo>
                          <a:lnTo>
                            <a:pt x="269" y="1229"/>
                          </a:lnTo>
                          <a:lnTo>
                            <a:pt x="269" y="1271"/>
                          </a:lnTo>
                          <a:lnTo>
                            <a:pt x="225" y="1271"/>
                          </a:lnTo>
                          <a:lnTo>
                            <a:pt x="225" y="1229"/>
                          </a:lnTo>
                          <a:lnTo>
                            <a:pt x="225" y="1229"/>
                          </a:lnTo>
                          <a:close/>
                          <a:moveTo>
                            <a:pt x="304" y="1229"/>
                          </a:moveTo>
                          <a:lnTo>
                            <a:pt x="347" y="1229"/>
                          </a:lnTo>
                          <a:lnTo>
                            <a:pt x="347" y="1271"/>
                          </a:lnTo>
                          <a:lnTo>
                            <a:pt x="304" y="1271"/>
                          </a:lnTo>
                          <a:lnTo>
                            <a:pt x="304" y="1229"/>
                          </a:lnTo>
                          <a:lnTo>
                            <a:pt x="304" y="1229"/>
                          </a:lnTo>
                          <a:close/>
                          <a:moveTo>
                            <a:pt x="69" y="1149"/>
                          </a:moveTo>
                          <a:lnTo>
                            <a:pt x="111" y="1149"/>
                          </a:lnTo>
                          <a:lnTo>
                            <a:pt x="111" y="1193"/>
                          </a:lnTo>
                          <a:lnTo>
                            <a:pt x="69" y="1193"/>
                          </a:lnTo>
                          <a:lnTo>
                            <a:pt x="69" y="1149"/>
                          </a:lnTo>
                          <a:lnTo>
                            <a:pt x="69" y="1149"/>
                          </a:lnTo>
                          <a:close/>
                          <a:moveTo>
                            <a:pt x="225" y="1149"/>
                          </a:moveTo>
                          <a:lnTo>
                            <a:pt x="269" y="1149"/>
                          </a:lnTo>
                          <a:lnTo>
                            <a:pt x="269" y="1193"/>
                          </a:lnTo>
                          <a:lnTo>
                            <a:pt x="225" y="1193"/>
                          </a:lnTo>
                          <a:lnTo>
                            <a:pt x="225" y="1149"/>
                          </a:lnTo>
                          <a:lnTo>
                            <a:pt x="225" y="1149"/>
                          </a:lnTo>
                          <a:close/>
                          <a:moveTo>
                            <a:pt x="147" y="2094"/>
                          </a:moveTo>
                          <a:lnTo>
                            <a:pt x="189" y="2094"/>
                          </a:lnTo>
                          <a:lnTo>
                            <a:pt x="189" y="2136"/>
                          </a:lnTo>
                          <a:lnTo>
                            <a:pt x="147" y="2136"/>
                          </a:lnTo>
                          <a:lnTo>
                            <a:pt x="147" y="2094"/>
                          </a:lnTo>
                          <a:lnTo>
                            <a:pt x="147" y="2094"/>
                          </a:lnTo>
                          <a:close/>
                          <a:moveTo>
                            <a:pt x="304" y="2094"/>
                          </a:moveTo>
                          <a:lnTo>
                            <a:pt x="347" y="2094"/>
                          </a:lnTo>
                          <a:lnTo>
                            <a:pt x="347" y="2136"/>
                          </a:lnTo>
                          <a:lnTo>
                            <a:pt x="304" y="2136"/>
                          </a:lnTo>
                          <a:lnTo>
                            <a:pt x="304" y="2094"/>
                          </a:lnTo>
                          <a:lnTo>
                            <a:pt x="304" y="2094"/>
                          </a:lnTo>
                          <a:close/>
                          <a:moveTo>
                            <a:pt x="382" y="2094"/>
                          </a:moveTo>
                          <a:lnTo>
                            <a:pt x="425" y="2094"/>
                          </a:lnTo>
                          <a:lnTo>
                            <a:pt x="425" y="2136"/>
                          </a:lnTo>
                          <a:lnTo>
                            <a:pt x="382" y="2136"/>
                          </a:lnTo>
                          <a:lnTo>
                            <a:pt x="382" y="2094"/>
                          </a:lnTo>
                          <a:lnTo>
                            <a:pt x="382" y="2094"/>
                          </a:lnTo>
                          <a:close/>
                          <a:moveTo>
                            <a:pt x="69" y="2015"/>
                          </a:moveTo>
                          <a:lnTo>
                            <a:pt x="111" y="2015"/>
                          </a:lnTo>
                          <a:lnTo>
                            <a:pt x="111" y="2057"/>
                          </a:lnTo>
                          <a:lnTo>
                            <a:pt x="69" y="2057"/>
                          </a:lnTo>
                          <a:lnTo>
                            <a:pt x="69" y="2015"/>
                          </a:lnTo>
                          <a:lnTo>
                            <a:pt x="69" y="2015"/>
                          </a:lnTo>
                          <a:close/>
                          <a:moveTo>
                            <a:pt x="225" y="2015"/>
                          </a:moveTo>
                          <a:lnTo>
                            <a:pt x="269" y="2015"/>
                          </a:lnTo>
                          <a:lnTo>
                            <a:pt x="269" y="2057"/>
                          </a:lnTo>
                          <a:lnTo>
                            <a:pt x="225" y="2057"/>
                          </a:lnTo>
                          <a:lnTo>
                            <a:pt x="225" y="2015"/>
                          </a:lnTo>
                          <a:lnTo>
                            <a:pt x="225" y="2015"/>
                          </a:lnTo>
                          <a:close/>
                          <a:moveTo>
                            <a:pt x="304" y="2015"/>
                          </a:moveTo>
                          <a:lnTo>
                            <a:pt x="347" y="2015"/>
                          </a:lnTo>
                          <a:lnTo>
                            <a:pt x="347" y="2057"/>
                          </a:lnTo>
                          <a:lnTo>
                            <a:pt x="304" y="2057"/>
                          </a:lnTo>
                          <a:lnTo>
                            <a:pt x="304" y="2015"/>
                          </a:lnTo>
                          <a:lnTo>
                            <a:pt x="304" y="2015"/>
                          </a:lnTo>
                          <a:close/>
                          <a:moveTo>
                            <a:pt x="382" y="2015"/>
                          </a:moveTo>
                          <a:lnTo>
                            <a:pt x="425" y="2015"/>
                          </a:lnTo>
                          <a:lnTo>
                            <a:pt x="425" y="2057"/>
                          </a:lnTo>
                          <a:lnTo>
                            <a:pt x="382" y="2057"/>
                          </a:lnTo>
                          <a:lnTo>
                            <a:pt x="382" y="2015"/>
                          </a:lnTo>
                          <a:lnTo>
                            <a:pt x="382" y="2015"/>
                          </a:lnTo>
                          <a:close/>
                          <a:moveTo>
                            <a:pt x="69" y="1937"/>
                          </a:moveTo>
                          <a:lnTo>
                            <a:pt x="111" y="1937"/>
                          </a:lnTo>
                          <a:lnTo>
                            <a:pt x="111" y="1979"/>
                          </a:lnTo>
                          <a:lnTo>
                            <a:pt x="69" y="1979"/>
                          </a:lnTo>
                          <a:lnTo>
                            <a:pt x="69" y="1937"/>
                          </a:lnTo>
                          <a:lnTo>
                            <a:pt x="69" y="1937"/>
                          </a:lnTo>
                          <a:close/>
                          <a:moveTo>
                            <a:pt x="147" y="1937"/>
                          </a:moveTo>
                          <a:lnTo>
                            <a:pt x="189" y="1937"/>
                          </a:lnTo>
                          <a:lnTo>
                            <a:pt x="189" y="1979"/>
                          </a:lnTo>
                          <a:lnTo>
                            <a:pt x="147" y="1979"/>
                          </a:lnTo>
                          <a:lnTo>
                            <a:pt x="147" y="1937"/>
                          </a:lnTo>
                          <a:lnTo>
                            <a:pt x="147" y="1937"/>
                          </a:lnTo>
                          <a:close/>
                          <a:moveTo>
                            <a:pt x="225" y="1937"/>
                          </a:moveTo>
                          <a:lnTo>
                            <a:pt x="269" y="1937"/>
                          </a:lnTo>
                          <a:lnTo>
                            <a:pt x="269" y="1979"/>
                          </a:lnTo>
                          <a:lnTo>
                            <a:pt x="225" y="1979"/>
                          </a:lnTo>
                          <a:lnTo>
                            <a:pt x="225" y="1937"/>
                          </a:lnTo>
                          <a:lnTo>
                            <a:pt x="225" y="1937"/>
                          </a:lnTo>
                          <a:close/>
                          <a:moveTo>
                            <a:pt x="382" y="1937"/>
                          </a:moveTo>
                          <a:lnTo>
                            <a:pt x="425" y="1937"/>
                          </a:lnTo>
                          <a:lnTo>
                            <a:pt x="425" y="1979"/>
                          </a:lnTo>
                          <a:lnTo>
                            <a:pt x="382" y="1979"/>
                          </a:lnTo>
                          <a:lnTo>
                            <a:pt x="382" y="1937"/>
                          </a:lnTo>
                          <a:lnTo>
                            <a:pt x="382" y="1937"/>
                          </a:lnTo>
                          <a:close/>
                          <a:moveTo>
                            <a:pt x="69" y="1857"/>
                          </a:moveTo>
                          <a:lnTo>
                            <a:pt x="111" y="1857"/>
                          </a:lnTo>
                          <a:lnTo>
                            <a:pt x="111" y="1900"/>
                          </a:lnTo>
                          <a:lnTo>
                            <a:pt x="69" y="1900"/>
                          </a:lnTo>
                          <a:lnTo>
                            <a:pt x="69" y="1857"/>
                          </a:lnTo>
                          <a:lnTo>
                            <a:pt x="69" y="1857"/>
                          </a:lnTo>
                          <a:close/>
                          <a:moveTo>
                            <a:pt x="147" y="1857"/>
                          </a:moveTo>
                          <a:lnTo>
                            <a:pt x="189" y="1857"/>
                          </a:lnTo>
                          <a:lnTo>
                            <a:pt x="189" y="1900"/>
                          </a:lnTo>
                          <a:lnTo>
                            <a:pt x="147" y="1900"/>
                          </a:lnTo>
                          <a:lnTo>
                            <a:pt x="147" y="1857"/>
                          </a:lnTo>
                          <a:lnTo>
                            <a:pt x="147" y="1857"/>
                          </a:lnTo>
                          <a:close/>
                          <a:moveTo>
                            <a:pt x="225" y="1857"/>
                          </a:moveTo>
                          <a:lnTo>
                            <a:pt x="269" y="1857"/>
                          </a:lnTo>
                          <a:lnTo>
                            <a:pt x="269" y="1900"/>
                          </a:lnTo>
                          <a:lnTo>
                            <a:pt x="225" y="1900"/>
                          </a:lnTo>
                          <a:lnTo>
                            <a:pt x="225" y="1857"/>
                          </a:lnTo>
                          <a:lnTo>
                            <a:pt x="225" y="1857"/>
                          </a:lnTo>
                          <a:close/>
                          <a:moveTo>
                            <a:pt x="304" y="1857"/>
                          </a:moveTo>
                          <a:lnTo>
                            <a:pt x="347" y="1857"/>
                          </a:lnTo>
                          <a:lnTo>
                            <a:pt x="347" y="1900"/>
                          </a:lnTo>
                          <a:lnTo>
                            <a:pt x="304" y="1900"/>
                          </a:lnTo>
                          <a:lnTo>
                            <a:pt x="304" y="1857"/>
                          </a:lnTo>
                          <a:lnTo>
                            <a:pt x="304" y="1857"/>
                          </a:lnTo>
                          <a:close/>
                          <a:moveTo>
                            <a:pt x="69" y="1778"/>
                          </a:moveTo>
                          <a:lnTo>
                            <a:pt x="111" y="1778"/>
                          </a:lnTo>
                          <a:lnTo>
                            <a:pt x="111" y="1822"/>
                          </a:lnTo>
                          <a:lnTo>
                            <a:pt x="69" y="1822"/>
                          </a:lnTo>
                          <a:lnTo>
                            <a:pt x="69" y="1778"/>
                          </a:lnTo>
                          <a:lnTo>
                            <a:pt x="69" y="1778"/>
                          </a:lnTo>
                          <a:close/>
                          <a:moveTo>
                            <a:pt x="225" y="1778"/>
                          </a:moveTo>
                          <a:lnTo>
                            <a:pt x="269" y="1778"/>
                          </a:lnTo>
                          <a:lnTo>
                            <a:pt x="269" y="1822"/>
                          </a:lnTo>
                          <a:lnTo>
                            <a:pt x="225" y="1822"/>
                          </a:lnTo>
                          <a:lnTo>
                            <a:pt x="225" y="1778"/>
                          </a:lnTo>
                          <a:lnTo>
                            <a:pt x="225" y="1778"/>
                          </a:lnTo>
                          <a:close/>
                          <a:moveTo>
                            <a:pt x="382" y="1778"/>
                          </a:moveTo>
                          <a:lnTo>
                            <a:pt x="425" y="1778"/>
                          </a:lnTo>
                          <a:lnTo>
                            <a:pt x="425" y="1822"/>
                          </a:lnTo>
                          <a:lnTo>
                            <a:pt x="382" y="1822"/>
                          </a:lnTo>
                          <a:lnTo>
                            <a:pt x="382" y="1778"/>
                          </a:lnTo>
                          <a:lnTo>
                            <a:pt x="382" y="1778"/>
                          </a:lnTo>
                          <a:close/>
                          <a:moveTo>
                            <a:pt x="69" y="1700"/>
                          </a:moveTo>
                          <a:lnTo>
                            <a:pt x="111" y="1700"/>
                          </a:lnTo>
                          <a:lnTo>
                            <a:pt x="111" y="1744"/>
                          </a:lnTo>
                          <a:lnTo>
                            <a:pt x="69" y="1744"/>
                          </a:lnTo>
                          <a:lnTo>
                            <a:pt x="69" y="1700"/>
                          </a:lnTo>
                          <a:lnTo>
                            <a:pt x="69" y="1700"/>
                          </a:lnTo>
                          <a:close/>
                          <a:moveTo>
                            <a:pt x="147" y="1700"/>
                          </a:moveTo>
                          <a:lnTo>
                            <a:pt x="189" y="1700"/>
                          </a:lnTo>
                          <a:lnTo>
                            <a:pt x="189" y="1744"/>
                          </a:lnTo>
                          <a:lnTo>
                            <a:pt x="147" y="1744"/>
                          </a:lnTo>
                          <a:lnTo>
                            <a:pt x="147" y="1700"/>
                          </a:lnTo>
                          <a:lnTo>
                            <a:pt x="147" y="1700"/>
                          </a:lnTo>
                          <a:close/>
                          <a:moveTo>
                            <a:pt x="225" y="1700"/>
                          </a:moveTo>
                          <a:lnTo>
                            <a:pt x="269" y="1700"/>
                          </a:lnTo>
                          <a:lnTo>
                            <a:pt x="269" y="1744"/>
                          </a:lnTo>
                          <a:lnTo>
                            <a:pt x="225" y="1744"/>
                          </a:lnTo>
                          <a:lnTo>
                            <a:pt x="225" y="1700"/>
                          </a:lnTo>
                          <a:lnTo>
                            <a:pt x="225" y="1700"/>
                          </a:lnTo>
                          <a:close/>
                          <a:moveTo>
                            <a:pt x="304" y="1700"/>
                          </a:moveTo>
                          <a:lnTo>
                            <a:pt x="347" y="1700"/>
                          </a:lnTo>
                          <a:lnTo>
                            <a:pt x="347" y="1744"/>
                          </a:lnTo>
                          <a:lnTo>
                            <a:pt x="304" y="1744"/>
                          </a:lnTo>
                          <a:lnTo>
                            <a:pt x="304" y="1700"/>
                          </a:lnTo>
                          <a:lnTo>
                            <a:pt x="304" y="1700"/>
                          </a:lnTo>
                          <a:close/>
                          <a:moveTo>
                            <a:pt x="382" y="1700"/>
                          </a:moveTo>
                          <a:lnTo>
                            <a:pt x="425" y="1700"/>
                          </a:lnTo>
                          <a:lnTo>
                            <a:pt x="425" y="1744"/>
                          </a:lnTo>
                          <a:lnTo>
                            <a:pt x="382" y="1744"/>
                          </a:lnTo>
                          <a:lnTo>
                            <a:pt x="382" y="1700"/>
                          </a:lnTo>
                          <a:lnTo>
                            <a:pt x="382" y="1700"/>
                          </a:lnTo>
                          <a:close/>
                          <a:moveTo>
                            <a:pt x="69" y="1621"/>
                          </a:moveTo>
                          <a:lnTo>
                            <a:pt x="111" y="1621"/>
                          </a:lnTo>
                          <a:lnTo>
                            <a:pt x="111" y="1665"/>
                          </a:lnTo>
                          <a:lnTo>
                            <a:pt x="69" y="1665"/>
                          </a:lnTo>
                          <a:lnTo>
                            <a:pt x="69" y="1621"/>
                          </a:lnTo>
                          <a:lnTo>
                            <a:pt x="69" y="1621"/>
                          </a:lnTo>
                          <a:close/>
                          <a:moveTo>
                            <a:pt x="147" y="1621"/>
                          </a:moveTo>
                          <a:lnTo>
                            <a:pt x="189" y="1621"/>
                          </a:lnTo>
                          <a:lnTo>
                            <a:pt x="189" y="1665"/>
                          </a:lnTo>
                          <a:lnTo>
                            <a:pt x="147" y="1665"/>
                          </a:lnTo>
                          <a:lnTo>
                            <a:pt x="147" y="1621"/>
                          </a:lnTo>
                          <a:lnTo>
                            <a:pt x="147" y="1621"/>
                          </a:lnTo>
                          <a:close/>
                          <a:moveTo>
                            <a:pt x="225" y="1621"/>
                          </a:moveTo>
                          <a:lnTo>
                            <a:pt x="269" y="1621"/>
                          </a:lnTo>
                          <a:lnTo>
                            <a:pt x="269" y="1665"/>
                          </a:lnTo>
                          <a:lnTo>
                            <a:pt x="225" y="1665"/>
                          </a:lnTo>
                          <a:lnTo>
                            <a:pt x="225" y="1621"/>
                          </a:lnTo>
                          <a:lnTo>
                            <a:pt x="225" y="1621"/>
                          </a:lnTo>
                          <a:close/>
                          <a:moveTo>
                            <a:pt x="304" y="1621"/>
                          </a:moveTo>
                          <a:lnTo>
                            <a:pt x="347" y="1621"/>
                          </a:lnTo>
                          <a:lnTo>
                            <a:pt x="347" y="1665"/>
                          </a:lnTo>
                          <a:lnTo>
                            <a:pt x="304" y="1665"/>
                          </a:lnTo>
                          <a:lnTo>
                            <a:pt x="304" y="1621"/>
                          </a:lnTo>
                          <a:lnTo>
                            <a:pt x="304" y="1621"/>
                          </a:lnTo>
                          <a:close/>
                          <a:moveTo>
                            <a:pt x="382" y="1621"/>
                          </a:moveTo>
                          <a:lnTo>
                            <a:pt x="425" y="1621"/>
                          </a:lnTo>
                          <a:lnTo>
                            <a:pt x="425" y="1665"/>
                          </a:lnTo>
                          <a:lnTo>
                            <a:pt x="382" y="1665"/>
                          </a:lnTo>
                          <a:lnTo>
                            <a:pt x="382" y="1621"/>
                          </a:lnTo>
                          <a:lnTo>
                            <a:pt x="382" y="1621"/>
                          </a:lnTo>
                          <a:close/>
                          <a:moveTo>
                            <a:pt x="225" y="1543"/>
                          </a:moveTo>
                          <a:lnTo>
                            <a:pt x="269" y="1543"/>
                          </a:lnTo>
                          <a:lnTo>
                            <a:pt x="269" y="1587"/>
                          </a:lnTo>
                          <a:lnTo>
                            <a:pt x="225" y="1587"/>
                          </a:lnTo>
                          <a:lnTo>
                            <a:pt x="225" y="1543"/>
                          </a:lnTo>
                          <a:lnTo>
                            <a:pt x="225" y="1543"/>
                          </a:lnTo>
                          <a:close/>
                          <a:moveTo>
                            <a:pt x="304" y="1543"/>
                          </a:moveTo>
                          <a:lnTo>
                            <a:pt x="347" y="1543"/>
                          </a:lnTo>
                          <a:lnTo>
                            <a:pt x="347" y="1587"/>
                          </a:lnTo>
                          <a:lnTo>
                            <a:pt x="304" y="1587"/>
                          </a:lnTo>
                          <a:lnTo>
                            <a:pt x="304" y="1543"/>
                          </a:lnTo>
                          <a:lnTo>
                            <a:pt x="304" y="1543"/>
                          </a:lnTo>
                          <a:close/>
                          <a:moveTo>
                            <a:pt x="69" y="1464"/>
                          </a:moveTo>
                          <a:lnTo>
                            <a:pt x="111" y="1464"/>
                          </a:lnTo>
                          <a:lnTo>
                            <a:pt x="111" y="1508"/>
                          </a:lnTo>
                          <a:lnTo>
                            <a:pt x="69" y="1508"/>
                          </a:lnTo>
                          <a:lnTo>
                            <a:pt x="69" y="1464"/>
                          </a:lnTo>
                          <a:lnTo>
                            <a:pt x="69" y="1464"/>
                          </a:lnTo>
                          <a:close/>
                          <a:moveTo>
                            <a:pt x="147" y="1464"/>
                          </a:moveTo>
                          <a:lnTo>
                            <a:pt x="189" y="1464"/>
                          </a:lnTo>
                          <a:lnTo>
                            <a:pt x="189" y="1508"/>
                          </a:lnTo>
                          <a:lnTo>
                            <a:pt x="147" y="1508"/>
                          </a:lnTo>
                          <a:lnTo>
                            <a:pt x="147" y="1464"/>
                          </a:lnTo>
                          <a:lnTo>
                            <a:pt x="147" y="1464"/>
                          </a:lnTo>
                          <a:close/>
                          <a:moveTo>
                            <a:pt x="225" y="1464"/>
                          </a:moveTo>
                          <a:lnTo>
                            <a:pt x="269" y="1464"/>
                          </a:lnTo>
                          <a:lnTo>
                            <a:pt x="269" y="1508"/>
                          </a:lnTo>
                          <a:lnTo>
                            <a:pt x="225" y="1508"/>
                          </a:lnTo>
                          <a:lnTo>
                            <a:pt x="225" y="1464"/>
                          </a:lnTo>
                          <a:lnTo>
                            <a:pt x="225" y="1464"/>
                          </a:lnTo>
                          <a:close/>
                          <a:moveTo>
                            <a:pt x="304" y="1464"/>
                          </a:moveTo>
                          <a:lnTo>
                            <a:pt x="347" y="1464"/>
                          </a:lnTo>
                          <a:lnTo>
                            <a:pt x="347" y="1508"/>
                          </a:lnTo>
                          <a:lnTo>
                            <a:pt x="304" y="1508"/>
                          </a:lnTo>
                          <a:lnTo>
                            <a:pt x="304" y="1464"/>
                          </a:lnTo>
                          <a:lnTo>
                            <a:pt x="304" y="1464"/>
                          </a:lnTo>
                          <a:close/>
                          <a:moveTo>
                            <a:pt x="382" y="1464"/>
                          </a:moveTo>
                          <a:lnTo>
                            <a:pt x="425" y="1464"/>
                          </a:lnTo>
                          <a:lnTo>
                            <a:pt x="425" y="1508"/>
                          </a:lnTo>
                          <a:lnTo>
                            <a:pt x="382" y="1508"/>
                          </a:lnTo>
                          <a:lnTo>
                            <a:pt x="382" y="1464"/>
                          </a:lnTo>
                          <a:lnTo>
                            <a:pt x="382" y="1464"/>
                          </a:lnTo>
                          <a:close/>
                          <a:moveTo>
                            <a:pt x="69" y="1386"/>
                          </a:moveTo>
                          <a:lnTo>
                            <a:pt x="111" y="1386"/>
                          </a:lnTo>
                          <a:lnTo>
                            <a:pt x="111" y="1428"/>
                          </a:lnTo>
                          <a:lnTo>
                            <a:pt x="69" y="1428"/>
                          </a:lnTo>
                          <a:lnTo>
                            <a:pt x="69" y="1386"/>
                          </a:lnTo>
                          <a:lnTo>
                            <a:pt x="69" y="1386"/>
                          </a:lnTo>
                          <a:close/>
                          <a:moveTo>
                            <a:pt x="382" y="1386"/>
                          </a:moveTo>
                          <a:lnTo>
                            <a:pt x="425" y="1386"/>
                          </a:lnTo>
                          <a:lnTo>
                            <a:pt x="425" y="1428"/>
                          </a:lnTo>
                          <a:lnTo>
                            <a:pt x="382" y="1428"/>
                          </a:lnTo>
                          <a:lnTo>
                            <a:pt x="382" y="1386"/>
                          </a:lnTo>
                          <a:lnTo>
                            <a:pt x="382" y="1386"/>
                          </a:lnTo>
                          <a:close/>
                          <a:moveTo>
                            <a:pt x="69" y="1308"/>
                          </a:moveTo>
                          <a:lnTo>
                            <a:pt x="111" y="1308"/>
                          </a:lnTo>
                          <a:lnTo>
                            <a:pt x="111" y="1350"/>
                          </a:lnTo>
                          <a:lnTo>
                            <a:pt x="69" y="1350"/>
                          </a:lnTo>
                          <a:lnTo>
                            <a:pt x="69" y="1308"/>
                          </a:lnTo>
                          <a:lnTo>
                            <a:pt x="69" y="1308"/>
                          </a:lnTo>
                          <a:close/>
                          <a:moveTo>
                            <a:pt x="147" y="1308"/>
                          </a:moveTo>
                          <a:lnTo>
                            <a:pt x="189" y="1308"/>
                          </a:lnTo>
                          <a:lnTo>
                            <a:pt x="189" y="1350"/>
                          </a:lnTo>
                          <a:lnTo>
                            <a:pt x="147" y="1350"/>
                          </a:lnTo>
                          <a:lnTo>
                            <a:pt x="147" y="1308"/>
                          </a:lnTo>
                          <a:lnTo>
                            <a:pt x="147" y="1308"/>
                          </a:lnTo>
                          <a:close/>
                          <a:moveTo>
                            <a:pt x="304" y="1308"/>
                          </a:moveTo>
                          <a:lnTo>
                            <a:pt x="347" y="1308"/>
                          </a:lnTo>
                          <a:lnTo>
                            <a:pt x="347" y="1350"/>
                          </a:lnTo>
                          <a:lnTo>
                            <a:pt x="304" y="1350"/>
                          </a:lnTo>
                          <a:lnTo>
                            <a:pt x="304" y="1308"/>
                          </a:lnTo>
                          <a:lnTo>
                            <a:pt x="304" y="1308"/>
                          </a:lnTo>
                          <a:close/>
                          <a:moveTo>
                            <a:pt x="69" y="1229"/>
                          </a:moveTo>
                          <a:lnTo>
                            <a:pt x="111" y="1229"/>
                          </a:lnTo>
                          <a:lnTo>
                            <a:pt x="111" y="1271"/>
                          </a:lnTo>
                          <a:lnTo>
                            <a:pt x="69" y="1271"/>
                          </a:lnTo>
                          <a:lnTo>
                            <a:pt x="69" y="1229"/>
                          </a:lnTo>
                          <a:lnTo>
                            <a:pt x="69" y="1229"/>
                          </a:lnTo>
                          <a:close/>
                          <a:moveTo>
                            <a:pt x="147" y="1229"/>
                          </a:moveTo>
                          <a:lnTo>
                            <a:pt x="189" y="1229"/>
                          </a:lnTo>
                          <a:lnTo>
                            <a:pt x="189" y="1271"/>
                          </a:lnTo>
                          <a:lnTo>
                            <a:pt x="147" y="1271"/>
                          </a:lnTo>
                          <a:lnTo>
                            <a:pt x="147" y="1229"/>
                          </a:lnTo>
                          <a:lnTo>
                            <a:pt x="147" y="1229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CH"/>
                    </a:p>
                  </p:txBody>
                </p:sp>
                <p:sp>
                  <p:nvSpPr>
                    <p:cNvPr id="213129" name="Freeform 137"/>
                    <p:cNvSpPr>
                      <a:spLocks noEditPoints="1"/>
                    </p:cNvSpPr>
                    <p:nvPr/>
                  </p:nvSpPr>
                  <p:spPr bwMode="gray">
                    <a:xfrm>
                      <a:off x="6577" y="1140"/>
                      <a:ext cx="2147" cy="1594"/>
                    </a:xfrm>
                    <a:custGeom>
                      <a:avLst/>
                      <a:gdLst/>
                      <a:ahLst/>
                      <a:cxnLst>
                        <a:cxn ang="0">
                          <a:pos x="286" y="751"/>
                        </a:cxn>
                        <a:cxn ang="0">
                          <a:pos x="239" y="734"/>
                        </a:cxn>
                        <a:cxn ang="0">
                          <a:pos x="218" y="4"/>
                        </a:cxn>
                        <a:cxn ang="0">
                          <a:pos x="412" y="832"/>
                        </a:cxn>
                        <a:cxn ang="0">
                          <a:pos x="357" y="832"/>
                        </a:cxn>
                        <a:cxn ang="0">
                          <a:pos x="375" y="800"/>
                        </a:cxn>
                        <a:cxn ang="0">
                          <a:pos x="412" y="769"/>
                        </a:cxn>
                        <a:cxn ang="0">
                          <a:pos x="357" y="769"/>
                        </a:cxn>
                        <a:cxn ang="0">
                          <a:pos x="375" y="737"/>
                        </a:cxn>
                        <a:cxn ang="0">
                          <a:pos x="412" y="705"/>
                        </a:cxn>
                        <a:cxn ang="0">
                          <a:pos x="357" y="705"/>
                        </a:cxn>
                        <a:cxn ang="0">
                          <a:pos x="70" y="797"/>
                        </a:cxn>
                        <a:cxn ang="0">
                          <a:pos x="117" y="797"/>
                        </a:cxn>
                        <a:cxn ang="0">
                          <a:pos x="233" y="797"/>
                        </a:cxn>
                        <a:cxn ang="0">
                          <a:pos x="163" y="797"/>
                        </a:cxn>
                        <a:cxn ang="0">
                          <a:pos x="256" y="797"/>
                        </a:cxn>
                        <a:cxn ang="0">
                          <a:pos x="303" y="797"/>
                        </a:cxn>
                        <a:cxn ang="0">
                          <a:pos x="70" y="857"/>
                        </a:cxn>
                        <a:cxn ang="0">
                          <a:pos x="117" y="857"/>
                        </a:cxn>
                        <a:cxn ang="0">
                          <a:pos x="233" y="857"/>
                        </a:cxn>
                        <a:cxn ang="0">
                          <a:pos x="163" y="857"/>
                        </a:cxn>
                        <a:cxn ang="0">
                          <a:pos x="256" y="857"/>
                        </a:cxn>
                        <a:cxn ang="0">
                          <a:pos x="303" y="857"/>
                        </a:cxn>
                        <a:cxn ang="0">
                          <a:pos x="216" y="705"/>
                        </a:cxn>
                        <a:cxn ang="0">
                          <a:pos x="179" y="705"/>
                        </a:cxn>
                        <a:cxn ang="0">
                          <a:pos x="142" y="705"/>
                        </a:cxn>
                        <a:cxn ang="0">
                          <a:pos x="216" y="673"/>
                        </a:cxn>
                        <a:cxn ang="0">
                          <a:pos x="179" y="673"/>
                        </a:cxn>
                        <a:cxn ang="0">
                          <a:pos x="142" y="673"/>
                        </a:cxn>
                        <a:cxn ang="0">
                          <a:pos x="216" y="642"/>
                        </a:cxn>
                        <a:cxn ang="0">
                          <a:pos x="179" y="642"/>
                        </a:cxn>
                        <a:cxn ang="0">
                          <a:pos x="142" y="642"/>
                        </a:cxn>
                        <a:cxn ang="0">
                          <a:pos x="216" y="610"/>
                        </a:cxn>
                        <a:cxn ang="0">
                          <a:pos x="179" y="610"/>
                        </a:cxn>
                        <a:cxn ang="0">
                          <a:pos x="142" y="610"/>
                        </a:cxn>
                        <a:cxn ang="0">
                          <a:pos x="216" y="578"/>
                        </a:cxn>
                        <a:cxn ang="0">
                          <a:pos x="179" y="578"/>
                        </a:cxn>
                        <a:cxn ang="0">
                          <a:pos x="142" y="578"/>
                        </a:cxn>
                        <a:cxn ang="0">
                          <a:pos x="216" y="546"/>
                        </a:cxn>
                        <a:cxn ang="0">
                          <a:pos x="179" y="546"/>
                        </a:cxn>
                        <a:cxn ang="0">
                          <a:pos x="142" y="546"/>
                        </a:cxn>
                        <a:cxn ang="0">
                          <a:pos x="216" y="515"/>
                        </a:cxn>
                        <a:cxn ang="0">
                          <a:pos x="179" y="515"/>
                        </a:cxn>
                        <a:cxn ang="0">
                          <a:pos x="142" y="515"/>
                        </a:cxn>
                        <a:cxn ang="0">
                          <a:pos x="216" y="483"/>
                        </a:cxn>
                        <a:cxn ang="0">
                          <a:pos x="179" y="483"/>
                        </a:cxn>
                        <a:cxn ang="0">
                          <a:pos x="142" y="483"/>
                        </a:cxn>
                        <a:cxn ang="0">
                          <a:pos x="216" y="451"/>
                        </a:cxn>
                        <a:cxn ang="0">
                          <a:pos x="179" y="451"/>
                        </a:cxn>
                        <a:cxn ang="0">
                          <a:pos x="142" y="451"/>
                        </a:cxn>
                        <a:cxn ang="0">
                          <a:pos x="216" y="419"/>
                        </a:cxn>
                        <a:cxn ang="0">
                          <a:pos x="179" y="419"/>
                        </a:cxn>
                        <a:cxn ang="0">
                          <a:pos x="142" y="419"/>
                        </a:cxn>
                        <a:cxn ang="0">
                          <a:pos x="216" y="387"/>
                        </a:cxn>
                        <a:cxn ang="0">
                          <a:pos x="179" y="387"/>
                        </a:cxn>
                        <a:cxn ang="0">
                          <a:pos x="142" y="387"/>
                        </a:cxn>
                        <a:cxn ang="0">
                          <a:pos x="216" y="356"/>
                        </a:cxn>
                        <a:cxn ang="0">
                          <a:pos x="179" y="356"/>
                        </a:cxn>
                        <a:cxn ang="0">
                          <a:pos x="142" y="356"/>
                        </a:cxn>
                        <a:cxn ang="0">
                          <a:pos x="198" y="324"/>
                        </a:cxn>
                        <a:cxn ang="0">
                          <a:pos x="160" y="324"/>
                        </a:cxn>
                        <a:cxn ang="0">
                          <a:pos x="198" y="292"/>
                        </a:cxn>
                      </a:cxnLst>
                      <a:rect l="0" t="0" r="r" b="b"/>
                      <a:pathLst>
                        <a:path w="1181" h="874">
                          <a:moveTo>
                            <a:pt x="438" y="767"/>
                          </a:moveTo>
                          <a:cubicBezTo>
                            <a:pt x="1181" y="767"/>
                            <a:pt x="1181" y="767"/>
                            <a:pt x="1181" y="767"/>
                          </a:cubicBezTo>
                          <a:cubicBezTo>
                            <a:pt x="1181" y="874"/>
                            <a:pt x="1181" y="874"/>
                            <a:pt x="1181" y="874"/>
                          </a:cubicBezTo>
                          <a:cubicBezTo>
                            <a:pt x="331" y="874"/>
                            <a:pt x="331" y="874"/>
                            <a:pt x="331" y="874"/>
                          </a:cubicBezTo>
                          <a:cubicBezTo>
                            <a:pt x="331" y="666"/>
                            <a:pt x="331" y="666"/>
                            <a:pt x="331" y="666"/>
                          </a:cubicBezTo>
                          <a:cubicBezTo>
                            <a:pt x="438" y="666"/>
                            <a:pt x="438" y="666"/>
                            <a:pt x="438" y="666"/>
                          </a:cubicBezTo>
                          <a:cubicBezTo>
                            <a:pt x="438" y="767"/>
                            <a:pt x="438" y="767"/>
                            <a:pt x="438" y="767"/>
                          </a:cubicBezTo>
                          <a:close/>
                          <a:moveTo>
                            <a:pt x="326" y="874"/>
                          </a:moveTo>
                          <a:cubicBezTo>
                            <a:pt x="326" y="751"/>
                            <a:pt x="326" y="751"/>
                            <a:pt x="326" y="751"/>
                          </a:cubicBezTo>
                          <a:cubicBezTo>
                            <a:pt x="286" y="751"/>
                            <a:pt x="286" y="751"/>
                            <a:pt x="286" y="751"/>
                          </a:cubicBezTo>
                          <a:cubicBezTo>
                            <a:pt x="286" y="739"/>
                            <a:pt x="286" y="739"/>
                            <a:pt x="286" y="739"/>
                          </a:cubicBezTo>
                          <a:cubicBezTo>
                            <a:pt x="14" y="739"/>
                            <a:pt x="14" y="739"/>
                            <a:pt x="14" y="739"/>
                          </a:cubicBezTo>
                          <a:cubicBezTo>
                            <a:pt x="0" y="874"/>
                            <a:pt x="0" y="874"/>
                            <a:pt x="0" y="874"/>
                          </a:cubicBezTo>
                          <a:cubicBezTo>
                            <a:pt x="326" y="874"/>
                            <a:pt x="326" y="874"/>
                            <a:pt x="326" y="874"/>
                          </a:cubicBezTo>
                          <a:close/>
                          <a:moveTo>
                            <a:pt x="434" y="661"/>
                          </a:moveTo>
                          <a:cubicBezTo>
                            <a:pt x="434" y="645"/>
                            <a:pt x="434" y="645"/>
                            <a:pt x="434" y="645"/>
                          </a:cubicBezTo>
                          <a:cubicBezTo>
                            <a:pt x="335" y="645"/>
                            <a:pt x="335" y="645"/>
                            <a:pt x="335" y="645"/>
                          </a:cubicBezTo>
                          <a:cubicBezTo>
                            <a:pt x="335" y="661"/>
                            <a:pt x="335" y="661"/>
                            <a:pt x="335" y="661"/>
                          </a:cubicBezTo>
                          <a:cubicBezTo>
                            <a:pt x="434" y="661"/>
                            <a:pt x="434" y="661"/>
                            <a:pt x="434" y="661"/>
                          </a:cubicBezTo>
                          <a:close/>
                          <a:moveTo>
                            <a:pt x="239" y="734"/>
                          </a:moveTo>
                          <a:cubicBezTo>
                            <a:pt x="239" y="163"/>
                            <a:pt x="239" y="163"/>
                            <a:pt x="239" y="163"/>
                          </a:cubicBezTo>
                          <a:cubicBezTo>
                            <a:pt x="205" y="163"/>
                            <a:pt x="205" y="163"/>
                            <a:pt x="205" y="163"/>
                          </a:cubicBezTo>
                          <a:cubicBezTo>
                            <a:pt x="52" y="333"/>
                            <a:pt x="52" y="333"/>
                            <a:pt x="52" y="333"/>
                          </a:cubicBezTo>
                          <a:cubicBezTo>
                            <a:pt x="52" y="734"/>
                            <a:pt x="52" y="734"/>
                            <a:pt x="52" y="734"/>
                          </a:cubicBezTo>
                          <a:cubicBezTo>
                            <a:pt x="239" y="734"/>
                            <a:pt x="239" y="734"/>
                            <a:pt x="239" y="734"/>
                          </a:cubicBezTo>
                          <a:close/>
                          <a:moveTo>
                            <a:pt x="224" y="134"/>
                          </a:moveTo>
                          <a:cubicBezTo>
                            <a:pt x="223" y="7"/>
                            <a:pt x="223" y="7"/>
                            <a:pt x="223" y="7"/>
                          </a:cubicBezTo>
                          <a:cubicBezTo>
                            <a:pt x="224" y="6"/>
                            <a:pt x="225" y="5"/>
                            <a:pt x="225" y="4"/>
                          </a:cubicBezTo>
                          <a:cubicBezTo>
                            <a:pt x="225" y="1"/>
                            <a:pt x="223" y="0"/>
                            <a:pt x="221" y="0"/>
                          </a:cubicBezTo>
                          <a:cubicBezTo>
                            <a:pt x="219" y="0"/>
                            <a:pt x="218" y="1"/>
                            <a:pt x="218" y="4"/>
                          </a:cubicBezTo>
                          <a:cubicBezTo>
                            <a:pt x="218" y="5"/>
                            <a:pt x="218" y="6"/>
                            <a:pt x="220" y="7"/>
                          </a:cubicBezTo>
                          <a:cubicBezTo>
                            <a:pt x="219" y="134"/>
                            <a:pt x="219" y="134"/>
                            <a:pt x="219" y="134"/>
                          </a:cubicBezTo>
                          <a:cubicBezTo>
                            <a:pt x="215" y="135"/>
                            <a:pt x="211" y="139"/>
                            <a:pt x="211" y="143"/>
                          </a:cubicBezTo>
                          <a:cubicBezTo>
                            <a:pt x="211" y="158"/>
                            <a:pt x="211" y="158"/>
                            <a:pt x="211" y="158"/>
                          </a:cubicBezTo>
                          <a:cubicBezTo>
                            <a:pt x="231" y="158"/>
                            <a:pt x="231" y="158"/>
                            <a:pt x="231" y="158"/>
                          </a:cubicBezTo>
                          <a:cubicBezTo>
                            <a:pt x="231" y="143"/>
                            <a:pt x="231" y="143"/>
                            <a:pt x="231" y="143"/>
                          </a:cubicBezTo>
                          <a:cubicBezTo>
                            <a:pt x="231" y="139"/>
                            <a:pt x="228" y="135"/>
                            <a:pt x="224" y="134"/>
                          </a:cubicBezTo>
                          <a:close/>
                          <a:moveTo>
                            <a:pt x="400" y="812"/>
                          </a:moveTo>
                          <a:cubicBezTo>
                            <a:pt x="412" y="812"/>
                            <a:pt x="412" y="812"/>
                            <a:pt x="412" y="812"/>
                          </a:cubicBezTo>
                          <a:cubicBezTo>
                            <a:pt x="412" y="832"/>
                            <a:pt x="412" y="832"/>
                            <a:pt x="412" y="832"/>
                          </a:cubicBezTo>
                          <a:cubicBezTo>
                            <a:pt x="400" y="832"/>
                            <a:pt x="400" y="832"/>
                            <a:pt x="400" y="832"/>
                          </a:cubicBezTo>
                          <a:cubicBezTo>
                            <a:pt x="400" y="812"/>
                            <a:pt x="400" y="812"/>
                            <a:pt x="400" y="812"/>
                          </a:cubicBezTo>
                          <a:close/>
                          <a:moveTo>
                            <a:pt x="362" y="812"/>
                          </a:moveTo>
                          <a:cubicBezTo>
                            <a:pt x="375" y="812"/>
                            <a:pt x="375" y="812"/>
                            <a:pt x="375" y="812"/>
                          </a:cubicBezTo>
                          <a:cubicBezTo>
                            <a:pt x="375" y="832"/>
                            <a:pt x="375" y="832"/>
                            <a:pt x="375" y="832"/>
                          </a:cubicBezTo>
                          <a:cubicBezTo>
                            <a:pt x="362" y="832"/>
                            <a:pt x="362" y="832"/>
                            <a:pt x="362" y="832"/>
                          </a:cubicBezTo>
                          <a:cubicBezTo>
                            <a:pt x="362" y="812"/>
                            <a:pt x="362" y="812"/>
                            <a:pt x="362" y="812"/>
                          </a:cubicBezTo>
                          <a:close/>
                          <a:moveTo>
                            <a:pt x="344" y="812"/>
                          </a:moveTo>
                          <a:cubicBezTo>
                            <a:pt x="357" y="812"/>
                            <a:pt x="357" y="812"/>
                            <a:pt x="357" y="812"/>
                          </a:cubicBezTo>
                          <a:cubicBezTo>
                            <a:pt x="357" y="832"/>
                            <a:pt x="357" y="832"/>
                            <a:pt x="357" y="832"/>
                          </a:cubicBezTo>
                          <a:cubicBezTo>
                            <a:pt x="344" y="832"/>
                            <a:pt x="344" y="832"/>
                            <a:pt x="344" y="832"/>
                          </a:cubicBezTo>
                          <a:cubicBezTo>
                            <a:pt x="344" y="812"/>
                            <a:pt x="344" y="812"/>
                            <a:pt x="344" y="812"/>
                          </a:cubicBezTo>
                          <a:close/>
                          <a:moveTo>
                            <a:pt x="400" y="781"/>
                          </a:moveTo>
                          <a:cubicBezTo>
                            <a:pt x="412" y="781"/>
                            <a:pt x="412" y="781"/>
                            <a:pt x="412" y="781"/>
                          </a:cubicBezTo>
                          <a:cubicBezTo>
                            <a:pt x="412" y="800"/>
                            <a:pt x="412" y="800"/>
                            <a:pt x="412" y="800"/>
                          </a:cubicBezTo>
                          <a:cubicBezTo>
                            <a:pt x="400" y="800"/>
                            <a:pt x="400" y="800"/>
                            <a:pt x="400" y="800"/>
                          </a:cubicBezTo>
                          <a:cubicBezTo>
                            <a:pt x="400" y="781"/>
                            <a:pt x="400" y="781"/>
                            <a:pt x="400" y="781"/>
                          </a:cubicBezTo>
                          <a:close/>
                          <a:moveTo>
                            <a:pt x="362" y="781"/>
                          </a:moveTo>
                          <a:cubicBezTo>
                            <a:pt x="375" y="781"/>
                            <a:pt x="375" y="781"/>
                            <a:pt x="375" y="781"/>
                          </a:cubicBezTo>
                          <a:cubicBezTo>
                            <a:pt x="375" y="800"/>
                            <a:pt x="375" y="800"/>
                            <a:pt x="375" y="800"/>
                          </a:cubicBezTo>
                          <a:cubicBezTo>
                            <a:pt x="362" y="800"/>
                            <a:pt x="362" y="800"/>
                            <a:pt x="362" y="800"/>
                          </a:cubicBezTo>
                          <a:cubicBezTo>
                            <a:pt x="362" y="781"/>
                            <a:pt x="362" y="781"/>
                            <a:pt x="362" y="781"/>
                          </a:cubicBezTo>
                          <a:close/>
                          <a:moveTo>
                            <a:pt x="344" y="781"/>
                          </a:moveTo>
                          <a:cubicBezTo>
                            <a:pt x="357" y="781"/>
                            <a:pt x="357" y="781"/>
                            <a:pt x="357" y="781"/>
                          </a:cubicBezTo>
                          <a:cubicBezTo>
                            <a:pt x="357" y="800"/>
                            <a:pt x="357" y="800"/>
                            <a:pt x="357" y="800"/>
                          </a:cubicBezTo>
                          <a:cubicBezTo>
                            <a:pt x="344" y="800"/>
                            <a:pt x="344" y="800"/>
                            <a:pt x="344" y="800"/>
                          </a:cubicBezTo>
                          <a:cubicBezTo>
                            <a:pt x="344" y="781"/>
                            <a:pt x="344" y="781"/>
                            <a:pt x="344" y="781"/>
                          </a:cubicBezTo>
                          <a:close/>
                          <a:moveTo>
                            <a:pt x="400" y="749"/>
                          </a:moveTo>
                          <a:cubicBezTo>
                            <a:pt x="412" y="749"/>
                            <a:pt x="412" y="749"/>
                            <a:pt x="412" y="749"/>
                          </a:cubicBezTo>
                          <a:cubicBezTo>
                            <a:pt x="412" y="769"/>
                            <a:pt x="412" y="769"/>
                            <a:pt x="412" y="769"/>
                          </a:cubicBezTo>
                          <a:cubicBezTo>
                            <a:pt x="400" y="769"/>
                            <a:pt x="400" y="769"/>
                            <a:pt x="400" y="769"/>
                          </a:cubicBezTo>
                          <a:cubicBezTo>
                            <a:pt x="400" y="749"/>
                            <a:pt x="400" y="749"/>
                            <a:pt x="400" y="749"/>
                          </a:cubicBezTo>
                          <a:close/>
                          <a:moveTo>
                            <a:pt x="362" y="749"/>
                          </a:moveTo>
                          <a:cubicBezTo>
                            <a:pt x="375" y="749"/>
                            <a:pt x="375" y="749"/>
                            <a:pt x="375" y="749"/>
                          </a:cubicBezTo>
                          <a:cubicBezTo>
                            <a:pt x="375" y="769"/>
                            <a:pt x="375" y="769"/>
                            <a:pt x="375" y="769"/>
                          </a:cubicBezTo>
                          <a:cubicBezTo>
                            <a:pt x="362" y="769"/>
                            <a:pt x="362" y="769"/>
                            <a:pt x="362" y="769"/>
                          </a:cubicBezTo>
                          <a:cubicBezTo>
                            <a:pt x="362" y="749"/>
                            <a:pt x="362" y="749"/>
                            <a:pt x="362" y="749"/>
                          </a:cubicBezTo>
                          <a:close/>
                          <a:moveTo>
                            <a:pt x="344" y="749"/>
                          </a:moveTo>
                          <a:cubicBezTo>
                            <a:pt x="357" y="749"/>
                            <a:pt x="357" y="749"/>
                            <a:pt x="357" y="749"/>
                          </a:cubicBezTo>
                          <a:cubicBezTo>
                            <a:pt x="357" y="769"/>
                            <a:pt x="357" y="769"/>
                            <a:pt x="357" y="769"/>
                          </a:cubicBezTo>
                          <a:cubicBezTo>
                            <a:pt x="344" y="769"/>
                            <a:pt x="344" y="769"/>
                            <a:pt x="344" y="769"/>
                          </a:cubicBezTo>
                          <a:cubicBezTo>
                            <a:pt x="344" y="749"/>
                            <a:pt x="344" y="749"/>
                            <a:pt x="344" y="749"/>
                          </a:cubicBezTo>
                          <a:close/>
                          <a:moveTo>
                            <a:pt x="400" y="717"/>
                          </a:moveTo>
                          <a:cubicBezTo>
                            <a:pt x="412" y="717"/>
                            <a:pt x="412" y="717"/>
                            <a:pt x="412" y="717"/>
                          </a:cubicBezTo>
                          <a:cubicBezTo>
                            <a:pt x="412" y="737"/>
                            <a:pt x="412" y="737"/>
                            <a:pt x="412" y="737"/>
                          </a:cubicBezTo>
                          <a:cubicBezTo>
                            <a:pt x="400" y="737"/>
                            <a:pt x="400" y="737"/>
                            <a:pt x="400" y="737"/>
                          </a:cubicBezTo>
                          <a:cubicBezTo>
                            <a:pt x="400" y="717"/>
                            <a:pt x="400" y="717"/>
                            <a:pt x="400" y="717"/>
                          </a:cubicBezTo>
                          <a:close/>
                          <a:moveTo>
                            <a:pt x="362" y="717"/>
                          </a:moveTo>
                          <a:cubicBezTo>
                            <a:pt x="375" y="717"/>
                            <a:pt x="375" y="717"/>
                            <a:pt x="375" y="717"/>
                          </a:cubicBezTo>
                          <a:cubicBezTo>
                            <a:pt x="375" y="737"/>
                            <a:pt x="375" y="737"/>
                            <a:pt x="375" y="737"/>
                          </a:cubicBezTo>
                          <a:cubicBezTo>
                            <a:pt x="362" y="737"/>
                            <a:pt x="362" y="737"/>
                            <a:pt x="362" y="737"/>
                          </a:cubicBezTo>
                          <a:cubicBezTo>
                            <a:pt x="362" y="717"/>
                            <a:pt x="362" y="717"/>
                            <a:pt x="362" y="717"/>
                          </a:cubicBezTo>
                          <a:close/>
                          <a:moveTo>
                            <a:pt x="344" y="717"/>
                          </a:moveTo>
                          <a:cubicBezTo>
                            <a:pt x="357" y="717"/>
                            <a:pt x="357" y="717"/>
                            <a:pt x="357" y="717"/>
                          </a:cubicBezTo>
                          <a:cubicBezTo>
                            <a:pt x="357" y="737"/>
                            <a:pt x="357" y="737"/>
                            <a:pt x="357" y="737"/>
                          </a:cubicBezTo>
                          <a:cubicBezTo>
                            <a:pt x="344" y="737"/>
                            <a:pt x="344" y="737"/>
                            <a:pt x="344" y="737"/>
                          </a:cubicBezTo>
                          <a:cubicBezTo>
                            <a:pt x="344" y="717"/>
                            <a:pt x="344" y="717"/>
                            <a:pt x="344" y="717"/>
                          </a:cubicBezTo>
                          <a:close/>
                          <a:moveTo>
                            <a:pt x="400" y="685"/>
                          </a:moveTo>
                          <a:cubicBezTo>
                            <a:pt x="412" y="685"/>
                            <a:pt x="412" y="685"/>
                            <a:pt x="412" y="685"/>
                          </a:cubicBezTo>
                          <a:cubicBezTo>
                            <a:pt x="412" y="705"/>
                            <a:pt x="412" y="705"/>
                            <a:pt x="412" y="705"/>
                          </a:cubicBezTo>
                          <a:cubicBezTo>
                            <a:pt x="400" y="705"/>
                            <a:pt x="400" y="705"/>
                            <a:pt x="400" y="705"/>
                          </a:cubicBezTo>
                          <a:cubicBezTo>
                            <a:pt x="400" y="685"/>
                            <a:pt x="400" y="685"/>
                            <a:pt x="400" y="685"/>
                          </a:cubicBezTo>
                          <a:close/>
                          <a:moveTo>
                            <a:pt x="362" y="685"/>
                          </a:moveTo>
                          <a:cubicBezTo>
                            <a:pt x="375" y="685"/>
                            <a:pt x="375" y="685"/>
                            <a:pt x="375" y="685"/>
                          </a:cubicBezTo>
                          <a:cubicBezTo>
                            <a:pt x="375" y="705"/>
                            <a:pt x="375" y="705"/>
                            <a:pt x="375" y="705"/>
                          </a:cubicBezTo>
                          <a:cubicBezTo>
                            <a:pt x="362" y="705"/>
                            <a:pt x="362" y="705"/>
                            <a:pt x="362" y="705"/>
                          </a:cubicBezTo>
                          <a:cubicBezTo>
                            <a:pt x="362" y="685"/>
                            <a:pt x="362" y="685"/>
                            <a:pt x="362" y="685"/>
                          </a:cubicBezTo>
                          <a:close/>
                          <a:moveTo>
                            <a:pt x="344" y="685"/>
                          </a:moveTo>
                          <a:cubicBezTo>
                            <a:pt x="357" y="685"/>
                            <a:pt x="357" y="685"/>
                            <a:pt x="357" y="685"/>
                          </a:cubicBezTo>
                          <a:cubicBezTo>
                            <a:pt x="357" y="705"/>
                            <a:pt x="357" y="705"/>
                            <a:pt x="357" y="705"/>
                          </a:cubicBezTo>
                          <a:cubicBezTo>
                            <a:pt x="344" y="705"/>
                            <a:pt x="344" y="705"/>
                            <a:pt x="344" y="705"/>
                          </a:cubicBezTo>
                          <a:cubicBezTo>
                            <a:pt x="344" y="685"/>
                            <a:pt x="344" y="685"/>
                            <a:pt x="344" y="685"/>
                          </a:cubicBezTo>
                          <a:close/>
                          <a:moveTo>
                            <a:pt x="32" y="781"/>
                          </a:moveTo>
                          <a:cubicBezTo>
                            <a:pt x="47" y="781"/>
                            <a:pt x="47" y="781"/>
                            <a:pt x="47" y="781"/>
                          </a:cubicBezTo>
                          <a:cubicBezTo>
                            <a:pt x="47" y="797"/>
                            <a:pt x="47" y="797"/>
                            <a:pt x="47" y="797"/>
                          </a:cubicBezTo>
                          <a:cubicBezTo>
                            <a:pt x="32" y="797"/>
                            <a:pt x="32" y="797"/>
                            <a:pt x="32" y="797"/>
                          </a:cubicBezTo>
                          <a:cubicBezTo>
                            <a:pt x="32" y="781"/>
                            <a:pt x="32" y="781"/>
                            <a:pt x="32" y="781"/>
                          </a:cubicBezTo>
                          <a:close/>
                          <a:moveTo>
                            <a:pt x="55" y="781"/>
                          </a:moveTo>
                          <a:cubicBezTo>
                            <a:pt x="70" y="781"/>
                            <a:pt x="70" y="781"/>
                            <a:pt x="70" y="781"/>
                          </a:cubicBezTo>
                          <a:cubicBezTo>
                            <a:pt x="70" y="797"/>
                            <a:pt x="70" y="797"/>
                            <a:pt x="70" y="797"/>
                          </a:cubicBezTo>
                          <a:cubicBezTo>
                            <a:pt x="55" y="797"/>
                            <a:pt x="55" y="797"/>
                            <a:pt x="55" y="797"/>
                          </a:cubicBezTo>
                          <a:cubicBezTo>
                            <a:pt x="55" y="781"/>
                            <a:pt x="55" y="781"/>
                            <a:pt x="55" y="781"/>
                          </a:cubicBezTo>
                          <a:close/>
                          <a:moveTo>
                            <a:pt x="78" y="781"/>
                          </a:moveTo>
                          <a:cubicBezTo>
                            <a:pt x="93" y="781"/>
                            <a:pt x="93" y="781"/>
                            <a:pt x="93" y="781"/>
                          </a:cubicBezTo>
                          <a:cubicBezTo>
                            <a:pt x="93" y="797"/>
                            <a:pt x="93" y="797"/>
                            <a:pt x="93" y="797"/>
                          </a:cubicBezTo>
                          <a:cubicBezTo>
                            <a:pt x="78" y="797"/>
                            <a:pt x="78" y="797"/>
                            <a:pt x="78" y="797"/>
                          </a:cubicBezTo>
                          <a:cubicBezTo>
                            <a:pt x="78" y="781"/>
                            <a:pt x="78" y="781"/>
                            <a:pt x="78" y="781"/>
                          </a:cubicBezTo>
                          <a:close/>
                          <a:moveTo>
                            <a:pt x="101" y="781"/>
                          </a:moveTo>
                          <a:cubicBezTo>
                            <a:pt x="117" y="781"/>
                            <a:pt x="117" y="781"/>
                            <a:pt x="117" y="781"/>
                          </a:cubicBezTo>
                          <a:cubicBezTo>
                            <a:pt x="117" y="797"/>
                            <a:pt x="117" y="797"/>
                            <a:pt x="117" y="797"/>
                          </a:cubicBezTo>
                          <a:cubicBezTo>
                            <a:pt x="101" y="797"/>
                            <a:pt x="101" y="797"/>
                            <a:pt x="101" y="797"/>
                          </a:cubicBezTo>
                          <a:cubicBezTo>
                            <a:pt x="101" y="781"/>
                            <a:pt x="101" y="781"/>
                            <a:pt x="101" y="781"/>
                          </a:cubicBezTo>
                          <a:close/>
                          <a:moveTo>
                            <a:pt x="171" y="781"/>
                          </a:moveTo>
                          <a:cubicBezTo>
                            <a:pt x="186" y="781"/>
                            <a:pt x="186" y="781"/>
                            <a:pt x="186" y="781"/>
                          </a:cubicBezTo>
                          <a:cubicBezTo>
                            <a:pt x="186" y="797"/>
                            <a:pt x="186" y="797"/>
                            <a:pt x="186" y="797"/>
                          </a:cubicBezTo>
                          <a:cubicBezTo>
                            <a:pt x="171" y="797"/>
                            <a:pt x="171" y="797"/>
                            <a:pt x="171" y="797"/>
                          </a:cubicBezTo>
                          <a:cubicBezTo>
                            <a:pt x="171" y="781"/>
                            <a:pt x="171" y="781"/>
                            <a:pt x="171" y="781"/>
                          </a:cubicBezTo>
                          <a:close/>
                          <a:moveTo>
                            <a:pt x="218" y="781"/>
                          </a:moveTo>
                          <a:cubicBezTo>
                            <a:pt x="233" y="781"/>
                            <a:pt x="233" y="781"/>
                            <a:pt x="233" y="781"/>
                          </a:cubicBezTo>
                          <a:cubicBezTo>
                            <a:pt x="233" y="797"/>
                            <a:pt x="233" y="797"/>
                            <a:pt x="233" y="797"/>
                          </a:cubicBezTo>
                          <a:cubicBezTo>
                            <a:pt x="218" y="797"/>
                            <a:pt x="218" y="797"/>
                            <a:pt x="218" y="797"/>
                          </a:cubicBezTo>
                          <a:cubicBezTo>
                            <a:pt x="218" y="781"/>
                            <a:pt x="218" y="781"/>
                            <a:pt x="218" y="781"/>
                          </a:cubicBezTo>
                          <a:close/>
                          <a:moveTo>
                            <a:pt x="125" y="781"/>
                          </a:moveTo>
                          <a:cubicBezTo>
                            <a:pt x="140" y="781"/>
                            <a:pt x="140" y="781"/>
                            <a:pt x="140" y="781"/>
                          </a:cubicBezTo>
                          <a:cubicBezTo>
                            <a:pt x="140" y="797"/>
                            <a:pt x="140" y="797"/>
                            <a:pt x="140" y="797"/>
                          </a:cubicBezTo>
                          <a:cubicBezTo>
                            <a:pt x="125" y="797"/>
                            <a:pt x="125" y="797"/>
                            <a:pt x="125" y="797"/>
                          </a:cubicBezTo>
                          <a:cubicBezTo>
                            <a:pt x="125" y="781"/>
                            <a:pt x="125" y="781"/>
                            <a:pt x="125" y="781"/>
                          </a:cubicBezTo>
                          <a:close/>
                          <a:moveTo>
                            <a:pt x="148" y="781"/>
                          </a:moveTo>
                          <a:cubicBezTo>
                            <a:pt x="163" y="781"/>
                            <a:pt x="163" y="781"/>
                            <a:pt x="163" y="781"/>
                          </a:cubicBezTo>
                          <a:cubicBezTo>
                            <a:pt x="163" y="797"/>
                            <a:pt x="163" y="797"/>
                            <a:pt x="163" y="797"/>
                          </a:cubicBezTo>
                          <a:cubicBezTo>
                            <a:pt x="148" y="797"/>
                            <a:pt x="148" y="797"/>
                            <a:pt x="148" y="797"/>
                          </a:cubicBezTo>
                          <a:cubicBezTo>
                            <a:pt x="148" y="781"/>
                            <a:pt x="148" y="781"/>
                            <a:pt x="148" y="781"/>
                          </a:cubicBezTo>
                          <a:close/>
                          <a:moveTo>
                            <a:pt x="194" y="781"/>
                          </a:moveTo>
                          <a:cubicBezTo>
                            <a:pt x="210" y="781"/>
                            <a:pt x="210" y="781"/>
                            <a:pt x="210" y="781"/>
                          </a:cubicBezTo>
                          <a:cubicBezTo>
                            <a:pt x="210" y="797"/>
                            <a:pt x="210" y="797"/>
                            <a:pt x="210" y="797"/>
                          </a:cubicBezTo>
                          <a:cubicBezTo>
                            <a:pt x="194" y="797"/>
                            <a:pt x="194" y="797"/>
                            <a:pt x="194" y="797"/>
                          </a:cubicBezTo>
                          <a:cubicBezTo>
                            <a:pt x="194" y="781"/>
                            <a:pt x="194" y="781"/>
                            <a:pt x="194" y="781"/>
                          </a:cubicBezTo>
                          <a:close/>
                          <a:moveTo>
                            <a:pt x="241" y="781"/>
                          </a:moveTo>
                          <a:cubicBezTo>
                            <a:pt x="256" y="781"/>
                            <a:pt x="256" y="781"/>
                            <a:pt x="256" y="781"/>
                          </a:cubicBezTo>
                          <a:cubicBezTo>
                            <a:pt x="256" y="797"/>
                            <a:pt x="256" y="797"/>
                            <a:pt x="256" y="797"/>
                          </a:cubicBezTo>
                          <a:cubicBezTo>
                            <a:pt x="241" y="797"/>
                            <a:pt x="241" y="797"/>
                            <a:pt x="241" y="797"/>
                          </a:cubicBezTo>
                          <a:cubicBezTo>
                            <a:pt x="241" y="781"/>
                            <a:pt x="241" y="781"/>
                            <a:pt x="241" y="781"/>
                          </a:cubicBezTo>
                          <a:close/>
                          <a:moveTo>
                            <a:pt x="264" y="781"/>
                          </a:moveTo>
                          <a:cubicBezTo>
                            <a:pt x="279" y="781"/>
                            <a:pt x="279" y="781"/>
                            <a:pt x="279" y="781"/>
                          </a:cubicBezTo>
                          <a:cubicBezTo>
                            <a:pt x="279" y="797"/>
                            <a:pt x="279" y="797"/>
                            <a:pt x="279" y="797"/>
                          </a:cubicBezTo>
                          <a:cubicBezTo>
                            <a:pt x="264" y="797"/>
                            <a:pt x="264" y="797"/>
                            <a:pt x="264" y="797"/>
                          </a:cubicBezTo>
                          <a:cubicBezTo>
                            <a:pt x="264" y="781"/>
                            <a:pt x="264" y="781"/>
                            <a:pt x="264" y="781"/>
                          </a:cubicBezTo>
                          <a:close/>
                          <a:moveTo>
                            <a:pt x="287" y="781"/>
                          </a:moveTo>
                          <a:cubicBezTo>
                            <a:pt x="303" y="781"/>
                            <a:pt x="303" y="781"/>
                            <a:pt x="303" y="781"/>
                          </a:cubicBezTo>
                          <a:cubicBezTo>
                            <a:pt x="303" y="797"/>
                            <a:pt x="303" y="797"/>
                            <a:pt x="303" y="797"/>
                          </a:cubicBezTo>
                          <a:cubicBezTo>
                            <a:pt x="287" y="797"/>
                            <a:pt x="287" y="797"/>
                            <a:pt x="287" y="797"/>
                          </a:cubicBezTo>
                          <a:cubicBezTo>
                            <a:pt x="287" y="781"/>
                            <a:pt x="287" y="781"/>
                            <a:pt x="287" y="781"/>
                          </a:cubicBezTo>
                          <a:close/>
                          <a:moveTo>
                            <a:pt x="32" y="842"/>
                          </a:moveTo>
                          <a:cubicBezTo>
                            <a:pt x="47" y="842"/>
                            <a:pt x="47" y="842"/>
                            <a:pt x="47" y="842"/>
                          </a:cubicBezTo>
                          <a:cubicBezTo>
                            <a:pt x="47" y="857"/>
                            <a:pt x="47" y="857"/>
                            <a:pt x="47" y="857"/>
                          </a:cubicBezTo>
                          <a:cubicBezTo>
                            <a:pt x="32" y="857"/>
                            <a:pt x="32" y="857"/>
                            <a:pt x="32" y="857"/>
                          </a:cubicBezTo>
                          <a:cubicBezTo>
                            <a:pt x="32" y="842"/>
                            <a:pt x="32" y="842"/>
                            <a:pt x="32" y="842"/>
                          </a:cubicBezTo>
                          <a:close/>
                          <a:moveTo>
                            <a:pt x="55" y="842"/>
                          </a:moveTo>
                          <a:cubicBezTo>
                            <a:pt x="70" y="842"/>
                            <a:pt x="70" y="842"/>
                            <a:pt x="70" y="842"/>
                          </a:cubicBezTo>
                          <a:cubicBezTo>
                            <a:pt x="70" y="857"/>
                            <a:pt x="70" y="857"/>
                            <a:pt x="70" y="857"/>
                          </a:cubicBezTo>
                          <a:cubicBezTo>
                            <a:pt x="55" y="857"/>
                            <a:pt x="55" y="857"/>
                            <a:pt x="55" y="857"/>
                          </a:cubicBezTo>
                          <a:cubicBezTo>
                            <a:pt x="55" y="842"/>
                            <a:pt x="55" y="842"/>
                            <a:pt x="55" y="842"/>
                          </a:cubicBezTo>
                          <a:close/>
                          <a:moveTo>
                            <a:pt x="78" y="842"/>
                          </a:moveTo>
                          <a:cubicBezTo>
                            <a:pt x="93" y="842"/>
                            <a:pt x="93" y="842"/>
                            <a:pt x="93" y="842"/>
                          </a:cubicBezTo>
                          <a:cubicBezTo>
                            <a:pt x="93" y="857"/>
                            <a:pt x="93" y="857"/>
                            <a:pt x="93" y="857"/>
                          </a:cubicBezTo>
                          <a:cubicBezTo>
                            <a:pt x="78" y="857"/>
                            <a:pt x="78" y="857"/>
                            <a:pt x="78" y="857"/>
                          </a:cubicBezTo>
                          <a:cubicBezTo>
                            <a:pt x="78" y="842"/>
                            <a:pt x="78" y="842"/>
                            <a:pt x="78" y="842"/>
                          </a:cubicBezTo>
                          <a:close/>
                          <a:moveTo>
                            <a:pt x="101" y="842"/>
                          </a:moveTo>
                          <a:cubicBezTo>
                            <a:pt x="117" y="842"/>
                            <a:pt x="117" y="842"/>
                            <a:pt x="117" y="842"/>
                          </a:cubicBezTo>
                          <a:cubicBezTo>
                            <a:pt x="117" y="857"/>
                            <a:pt x="117" y="857"/>
                            <a:pt x="117" y="857"/>
                          </a:cubicBezTo>
                          <a:cubicBezTo>
                            <a:pt x="101" y="857"/>
                            <a:pt x="101" y="857"/>
                            <a:pt x="101" y="857"/>
                          </a:cubicBezTo>
                          <a:cubicBezTo>
                            <a:pt x="101" y="842"/>
                            <a:pt x="101" y="842"/>
                            <a:pt x="101" y="842"/>
                          </a:cubicBezTo>
                          <a:close/>
                          <a:moveTo>
                            <a:pt x="171" y="842"/>
                          </a:moveTo>
                          <a:cubicBezTo>
                            <a:pt x="186" y="842"/>
                            <a:pt x="186" y="842"/>
                            <a:pt x="186" y="842"/>
                          </a:cubicBezTo>
                          <a:cubicBezTo>
                            <a:pt x="186" y="857"/>
                            <a:pt x="186" y="857"/>
                            <a:pt x="186" y="857"/>
                          </a:cubicBezTo>
                          <a:cubicBezTo>
                            <a:pt x="171" y="857"/>
                            <a:pt x="171" y="857"/>
                            <a:pt x="171" y="857"/>
                          </a:cubicBezTo>
                          <a:cubicBezTo>
                            <a:pt x="171" y="842"/>
                            <a:pt x="171" y="842"/>
                            <a:pt x="171" y="842"/>
                          </a:cubicBezTo>
                          <a:close/>
                          <a:moveTo>
                            <a:pt x="218" y="842"/>
                          </a:moveTo>
                          <a:cubicBezTo>
                            <a:pt x="233" y="842"/>
                            <a:pt x="233" y="842"/>
                            <a:pt x="233" y="842"/>
                          </a:cubicBezTo>
                          <a:cubicBezTo>
                            <a:pt x="233" y="857"/>
                            <a:pt x="233" y="857"/>
                            <a:pt x="233" y="857"/>
                          </a:cubicBezTo>
                          <a:cubicBezTo>
                            <a:pt x="218" y="857"/>
                            <a:pt x="218" y="857"/>
                            <a:pt x="218" y="857"/>
                          </a:cubicBezTo>
                          <a:cubicBezTo>
                            <a:pt x="218" y="842"/>
                            <a:pt x="218" y="842"/>
                            <a:pt x="218" y="842"/>
                          </a:cubicBezTo>
                          <a:close/>
                          <a:moveTo>
                            <a:pt x="125" y="842"/>
                          </a:moveTo>
                          <a:cubicBezTo>
                            <a:pt x="140" y="842"/>
                            <a:pt x="140" y="842"/>
                            <a:pt x="140" y="842"/>
                          </a:cubicBezTo>
                          <a:cubicBezTo>
                            <a:pt x="140" y="857"/>
                            <a:pt x="140" y="857"/>
                            <a:pt x="140" y="857"/>
                          </a:cubicBezTo>
                          <a:cubicBezTo>
                            <a:pt x="125" y="857"/>
                            <a:pt x="125" y="857"/>
                            <a:pt x="125" y="857"/>
                          </a:cubicBezTo>
                          <a:cubicBezTo>
                            <a:pt x="125" y="842"/>
                            <a:pt x="125" y="842"/>
                            <a:pt x="125" y="842"/>
                          </a:cubicBezTo>
                          <a:close/>
                          <a:moveTo>
                            <a:pt x="148" y="842"/>
                          </a:moveTo>
                          <a:cubicBezTo>
                            <a:pt x="163" y="842"/>
                            <a:pt x="163" y="842"/>
                            <a:pt x="163" y="842"/>
                          </a:cubicBezTo>
                          <a:cubicBezTo>
                            <a:pt x="163" y="857"/>
                            <a:pt x="163" y="857"/>
                            <a:pt x="163" y="857"/>
                          </a:cubicBezTo>
                          <a:cubicBezTo>
                            <a:pt x="148" y="857"/>
                            <a:pt x="148" y="857"/>
                            <a:pt x="148" y="857"/>
                          </a:cubicBezTo>
                          <a:cubicBezTo>
                            <a:pt x="148" y="842"/>
                            <a:pt x="148" y="842"/>
                            <a:pt x="148" y="842"/>
                          </a:cubicBezTo>
                          <a:close/>
                          <a:moveTo>
                            <a:pt x="194" y="842"/>
                          </a:moveTo>
                          <a:cubicBezTo>
                            <a:pt x="210" y="842"/>
                            <a:pt x="210" y="842"/>
                            <a:pt x="210" y="842"/>
                          </a:cubicBezTo>
                          <a:cubicBezTo>
                            <a:pt x="210" y="857"/>
                            <a:pt x="210" y="857"/>
                            <a:pt x="210" y="857"/>
                          </a:cubicBezTo>
                          <a:cubicBezTo>
                            <a:pt x="194" y="857"/>
                            <a:pt x="194" y="857"/>
                            <a:pt x="194" y="857"/>
                          </a:cubicBezTo>
                          <a:cubicBezTo>
                            <a:pt x="194" y="842"/>
                            <a:pt x="194" y="842"/>
                            <a:pt x="194" y="842"/>
                          </a:cubicBezTo>
                          <a:close/>
                          <a:moveTo>
                            <a:pt x="241" y="842"/>
                          </a:moveTo>
                          <a:cubicBezTo>
                            <a:pt x="256" y="842"/>
                            <a:pt x="256" y="842"/>
                            <a:pt x="256" y="842"/>
                          </a:cubicBezTo>
                          <a:cubicBezTo>
                            <a:pt x="256" y="857"/>
                            <a:pt x="256" y="857"/>
                            <a:pt x="256" y="857"/>
                          </a:cubicBezTo>
                          <a:cubicBezTo>
                            <a:pt x="241" y="857"/>
                            <a:pt x="241" y="857"/>
                            <a:pt x="241" y="857"/>
                          </a:cubicBezTo>
                          <a:cubicBezTo>
                            <a:pt x="241" y="842"/>
                            <a:pt x="241" y="842"/>
                            <a:pt x="241" y="842"/>
                          </a:cubicBezTo>
                          <a:close/>
                          <a:moveTo>
                            <a:pt x="264" y="842"/>
                          </a:moveTo>
                          <a:cubicBezTo>
                            <a:pt x="279" y="842"/>
                            <a:pt x="279" y="842"/>
                            <a:pt x="279" y="842"/>
                          </a:cubicBezTo>
                          <a:cubicBezTo>
                            <a:pt x="279" y="857"/>
                            <a:pt x="279" y="857"/>
                            <a:pt x="279" y="857"/>
                          </a:cubicBezTo>
                          <a:cubicBezTo>
                            <a:pt x="264" y="857"/>
                            <a:pt x="264" y="857"/>
                            <a:pt x="264" y="857"/>
                          </a:cubicBezTo>
                          <a:cubicBezTo>
                            <a:pt x="264" y="842"/>
                            <a:pt x="264" y="842"/>
                            <a:pt x="264" y="842"/>
                          </a:cubicBezTo>
                          <a:close/>
                          <a:moveTo>
                            <a:pt x="287" y="842"/>
                          </a:moveTo>
                          <a:cubicBezTo>
                            <a:pt x="303" y="842"/>
                            <a:pt x="303" y="842"/>
                            <a:pt x="303" y="842"/>
                          </a:cubicBezTo>
                          <a:cubicBezTo>
                            <a:pt x="303" y="857"/>
                            <a:pt x="303" y="857"/>
                            <a:pt x="303" y="857"/>
                          </a:cubicBezTo>
                          <a:cubicBezTo>
                            <a:pt x="287" y="857"/>
                            <a:pt x="287" y="857"/>
                            <a:pt x="287" y="857"/>
                          </a:cubicBezTo>
                          <a:cubicBezTo>
                            <a:pt x="287" y="842"/>
                            <a:pt x="287" y="842"/>
                            <a:pt x="287" y="842"/>
                          </a:cubicBezTo>
                          <a:close/>
                          <a:moveTo>
                            <a:pt x="110" y="685"/>
                          </a:moveTo>
                          <a:cubicBezTo>
                            <a:pt x="123" y="685"/>
                            <a:pt x="123" y="685"/>
                            <a:pt x="123" y="685"/>
                          </a:cubicBezTo>
                          <a:cubicBezTo>
                            <a:pt x="123" y="705"/>
                            <a:pt x="123" y="705"/>
                            <a:pt x="123" y="705"/>
                          </a:cubicBezTo>
                          <a:cubicBezTo>
                            <a:pt x="110" y="705"/>
                            <a:pt x="110" y="705"/>
                            <a:pt x="110" y="705"/>
                          </a:cubicBezTo>
                          <a:cubicBezTo>
                            <a:pt x="110" y="685"/>
                            <a:pt x="110" y="685"/>
                            <a:pt x="110" y="685"/>
                          </a:cubicBezTo>
                          <a:close/>
                          <a:moveTo>
                            <a:pt x="203" y="685"/>
                          </a:moveTo>
                          <a:cubicBezTo>
                            <a:pt x="216" y="685"/>
                            <a:pt x="216" y="685"/>
                            <a:pt x="216" y="685"/>
                          </a:cubicBezTo>
                          <a:cubicBezTo>
                            <a:pt x="216" y="705"/>
                            <a:pt x="216" y="705"/>
                            <a:pt x="216" y="705"/>
                          </a:cubicBezTo>
                          <a:cubicBezTo>
                            <a:pt x="203" y="705"/>
                            <a:pt x="203" y="705"/>
                            <a:pt x="203" y="705"/>
                          </a:cubicBezTo>
                          <a:cubicBezTo>
                            <a:pt x="203" y="685"/>
                            <a:pt x="203" y="685"/>
                            <a:pt x="203" y="685"/>
                          </a:cubicBezTo>
                          <a:close/>
                          <a:moveTo>
                            <a:pt x="185" y="685"/>
                          </a:moveTo>
                          <a:cubicBezTo>
                            <a:pt x="198" y="685"/>
                            <a:pt x="198" y="685"/>
                            <a:pt x="198" y="685"/>
                          </a:cubicBezTo>
                          <a:cubicBezTo>
                            <a:pt x="198" y="705"/>
                            <a:pt x="198" y="705"/>
                            <a:pt x="198" y="705"/>
                          </a:cubicBezTo>
                          <a:cubicBezTo>
                            <a:pt x="185" y="705"/>
                            <a:pt x="185" y="705"/>
                            <a:pt x="185" y="705"/>
                          </a:cubicBezTo>
                          <a:cubicBezTo>
                            <a:pt x="185" y="685"/>
                            <a:pt x="185" y="685"/>
                            <a:pt x="185" y="685"/>
                          </a:cubicBezTo>
                          <a:close/>
                          <a:moveTo>
                            <a:pt x="166" y="685"/>
                          </a:moveTo>
                          <a:cubicBezTo>
                            <a:pt x="179" y="685"/>
                            <a:pt x="179" y="685"/>
                            <a:pt x="179" y="685"/>
                          </a:cubicBezTo>
                          <a:cubicBezTo>
                            <a:pt x="179" y="705"/>
                            <a:pt x="179" y="705"/>
                            <a:pt x="179" y="705"/>
                          </a:cubicBezTo>
                          <a:cubicBezTo>
                            <a:pt x="166" y="705"/>
                            <a:pt x="166" y="705"/>
                            <a:pt x="166" y="705"/>
                          </a:cubicBezTo>
                          <a:cubicBezTo>
                            <a:pt x="166" y="685"/>
                            <a:pt x="166" y="685"/>
                            <a:pt x="166" y="685"/>
                          </a:cubicBezTo>
                          <a:close/>
                          <a:moveTo>
                            <a:pt x="148" y="685"/>
                          </a:moveTo>
                          <a:cubicBezTo>
                            <a:pt x="160" y="685"/>
                            <a:pt x="160" y="685"/>
                            <a:pt x="160" y="685"/>
                          </a:cubicBezTo>
                          <a:cubicBezTo>
                            <a:pt x="160" y="705"/>
                            <a:pt x="160" y="705"/>
                            <a:pt x="160" y="705"/>
                          </a:cubicBezTo>
                          <a:cubicBezTo>
                            <a:pt x="148" y="705"/>
                            <a:pt x="148" y="705"/>
                            <a:pt x="148" y="705"/>
                          </a:cubicBezTo>
                          <a:cubicBezTo>
                            <a:pt x="148" y="685"/>
                            <a:pt x="148" y="685"/>
                            <a:pt x="148" y="685"/>
                          </a:cubicBezTo>
                          <a:close/>
                          <a:moveTo>
                            <a:pt x="129" y="685"/>
                          </a:moveTo>
                          <a:cubicBezTo>
                            <a:pt x="142" y="685"/>
                            <a:pt x="142" y="685"/>
                            <a:pt x="142" y="685"/>
                          </a:cubicBezTo>
                          <a:cubicBezTo>
                            <a:pt x="142" y="705"/>
                            <a:pt x="142" y="705"/>
                            <a:pt x="142" y="705"/>
                          </a:cubicBezTo>
                          <a:cubicBezTo>
                            <a:pt x="129" y="705"/>
                            <a:pt x="129" y="705"/>
                            <a:pt x="129" y="705"/>
                          </a:cubicBezTo>
                          <a:cubicBezTo>
                            <a:pt x="129" y="685"/>
                            <a:pt x="129" y="685"/>
                            <a:pt x="129" y="685"/>
                          </a:cubicBezTo>
                          <a:close/>
                          <a:moveTo>
                            <a:pt x="110" y="654"/>
                          </a:moveTo>
                          <a:cubicBezTo>
                            <a:pt x="123" y="654"/>
                            <a:pt x="123" y="654"/>
                            <a:pt x="123" y="654"/>
                          </a:cubicBezTo>
                          <a:cubicBezTo>
                            <a:pt x="123" y="673"/>
                            <a:pt x="123" y="673"/>
                            <a:pt x="123" y="673"/>
                          </a:cubicBezTo>
                          <a:cubicBezTo>
                            <a:pt x="110" y="673"/>
                            <a:pt x="110" y="673"/>
                            <a:pt x="110" y="673"/>
                          </a:cubicBezTo>
                          <a:cubicBezTo>
                            <a:pt x="110" y="654"/>
                            <a:pt x="110" y="654"/>
                            <a:pt x="110" y="654"/>
                          </a:cubicBezTo>
                          <a:close/>
                          <a:moveTo>
                            <a:pt x="203" y="654"/>
                          </a:moveTo>
                          <a:cubicBezTo>
                            <a:pt x="216" y="654"/>
                            <a:pt x="216" y="654"/>
                            <a:pt x="216" y="654"/>
                          </a:cubicBezTo>
                          <a:cubicBezTo>
                            <a:pt x="216" y="673"/>
                            <a:pt x="216" y="673"/>
                            <a:pt x="216" y="673"/>
                          </a:cubicBezTo>
                          <a:cubicBezTo>
                            <a:pt x="203" y="673"/>
                            <a:pt x="203" y="673"/>
                            <a:pt x="203" y="673"/>
                          </a:cubicBezTo>
                          <a:cubicBezTo>
                            <a:pt x="203" y="654"/>
                            <a:pt x="203" y="654"/>
                            <a:pt x="203" y="654"/>
                          </a:cubicBezTo>
                          <a:close/>
                          <a:moveTo>
                            <a:pt x="185" y="654"/>
                          </a:moveTo>
                          <a:cubicBezTo>
                            <a:pt x="198" y="654"/>
                            <a:pt x="198" y="654"/>
                            <a:pt x="198" y="654"/>
                          </a:cubicBezTo>
                          <a:cubicBezTo>
                            <a:pt x="198" y="673"/>
                            <a:pt x="198" y="673"/>
                            <a:pt x="198" y="673"/>
                          </a:cubicBezTo>
                          <a:cubicBezTo>
                            <a:pt x="185" y="673"/>
                            <a:pt x="185" y="673"/>
                            <a:pt x="185" y="673"/>
                          </a:cubicBezTo>
                          <a:cubicBezTo>
                            <a:pt x="185" y="654"/>
                            <a:pt x="185" y="654"/>
                            <a:pt x="185" y="654"/>
                          </a:cubicBezTo>
                          <a:close/>
                          <a:moveTo>
                            <a:pt x="166" y="654"/>
                          </a:moveTo>
                          <a:cubicBezTo>
                            <a:pt x="179" y="654"/>
                            <a:pt x="179" y="654"/>
                            <a:pt x="179" y="654"/>
                          </a:cubicBezTo>
                          <a:cubicBezTo>
                            <a:pt x="179" y="673"/>
                            <a:pt x="179" y="673"/>
                            <a:pt x="179" y="673"/>
                          </a:cubicBezTo>
                          <a:cubicBezTo>
                            <a:pt x="166" y="673"/>
                            <a:pt x="166" y="673"/>
                            <a:pt x="166" y="673"/>
                          </a:cubicBezTo>
                          <a:cubicBezTo>
                            <a:pt x="166" y="654"/>
                            <a:pt x="166" y="654"/>
                            <a:pt x="166" y="654"/>
                          </a:cubicBezTo>
                          <a:close/>
                          <a:moveTo>
                            <a:pt x="148" y="654"/>
                          </a:moveTo>
                          <a:cubicBezTo>
                            <a:pt x="160" y="654"/>
                            <a:pt x="160" y="654"/>
                            <a:pt x="160" y="654"/>
                          </a:cubicBezTo>
                          <a:cubicBezTo>
                            <a:pt x="160" y="673"/>
                            <a:pt x="160" y="673"/>
                            <a:pt x="160" y="673"/>
                          </a:cubicBezTo>
                          <a:cubicBezTo>
                            <a:pt x="148" y="673"/>
                            <a:pt x="148" y="673"/>
                            <a:pt x="148" y="673"/>
                          </a:cubicBezTo>
                          <a:cubicBezTo>
                            <a:pt x="148" y="654"/>
                            <a:pt x="148" y="654"/>
                            <a:pt x="148" y="654"/>
                          </a:cubicBezTo>
                          <a:close/>
                          <a:moveTo>
                            <a:pt x="129" y="654"/>
                          </a:moveTo>
                          <a:cubicBezTo>
                            <a:pt x="142" y="654"/>
                            <a:pt x="142" y="654"/>
                            <a:pt x="142" y="654"/>
                          </a:cubicBezTo>
                          <a:cubicBezTo>
                            <a:pt x="142" y="673"/>
                            <a:pt x="142" y="673"/>
                            <a:pt x="142" y="673"/>
                          </a:cubicBezTo>
                          <a:cubicBezTo>
                            <a:pt x="129" y="673"/>
                            <a:pt x="129" y="673"/>
                            <a:pt x="129" y="673"/>
                          </a:cubicBezTo>
                          <a:cubicBezTo>
                            <a:pt x="129" y="654"/>
                            <a:pt x="129" y="654"/>
                            <a:pt x="129" y="654"/>
                          </a:cubicBezTo>
                          <a:close/>
                          <a:moveTo>
                            <a:pt x="110" y="622"/>
                          </a:moveTo>
                          <a:cubicBezTo>
                            <a:pt x="123" y="622"/>
                            <a:pt x="123" y="622"/>
                            <a:pt x="123" y="622"/>
                          </a:cubicBezTo>
                          <a:cubicBezTo>
                            <a:pt x="123" y="642"/>
                            <a:pt x="123" y="642"/>
                            <a:pt x="123" y="642"/>
                          </a:cubicBezTo>
                          <a:cubicBezTo>
                            <a:pt x="110" y="642"/>
                            <a:pt x="110" y="642"/>
                            <a:pt x="110" y="642"/>
                          </a:cubicBezTo>
                          <a:cubicBezTo>
                            <a:pt x="110" y="622"/>
                            <a:pt x="110" y="622"/>
                            <a:pt x="110" y="622"/>
                          </a:cubicBezTo>
                          <a:close/>
                          <a:moveTo>
                            <a:pt x="203" y="622"/>
                          </a:moveTo>
                          <a:cubicBezTo>
                            <a:pt x="216" y="622"/>
                            <a:pt x="216" y="622"/>
                            <a:pt x="216" y="622"/>
                          </a:cubicBezTo>
                          <a:cubicBezTo>
                            <a:pt x="216" y="642"/>
                            <a:pt x="216" y="642"/>
                            <a:pt x="216" y="642"/>
                          </a:cubicBezTo>
                          <a:cubicBezTo>
                            <a:pt x="203" y="642"/>
                            <a:pt x="203" y="642"/>
                            <a:pt x="203" y="642"/>
                          </a:cubicBezTo>
                          <a:cubicBezTo>
                            <a:pt x="203" y="622"/>
                            <a:pt x="203" y="622"/>
                            <a:pt x="203" y="622"/>
                          </a:cubicBezTo>
                          <a:close/>
                          <a:moveTo>
                            <a:pt x="185" y="622"/>
                          </a:moveTo>
                          <a:cubicBezTo>
                            <a:pt x="198" y="622"/>
                            <a:pt x="198" y="622"/>
                            <a:pt x="198" y="622"/>
                          </a:cubicBezTo>
                          <a:cubicBezTo>
                            <a:pt x="198" y="642"/>
                            <a:pt x="198" y="642"/>
                            <a:pt x="198" y="642"/>
                          </a:cubicBezTo>
                          <a:cubicBezTo>
                            <a:pt x="185" y="642"/>
                            <a:pt x="185" y="642"/>
                            <a:pt x="185" y="642"/>
                          </a:cubicBezTo>
                          <a:cubicBezTo>
                            <a:pt x="185" y="622"/>
                            <a:pt x="185" y="622"/>
                            <a:pt x="185" y="622"/>
                          </a:cubicBezTo>
                          <a:close/>
                          <a:moveTo>
                            <a:pt x="166" y="622"/>
                          </a:moveTo>
                          <a:cubicBezTo>
                            <a:pt x="179" y="622"/>
                            <a:pt x="179" y="622"/>
                            <a:pt x="179" y="622"/>
                          </a:cubicBezTo>
                          <a:cubicBezTo>
                            <a:pt x="179" y="642"/>
                            <a:pt x="179" y="642"/>
                            <a:pt x="179" y="642"/>
                          </a:cubicBezTo>
                          <a:cubicBezTo>
                            <a:pt x="166" y="642"/>
                            <a:pt x="166" y="642"/>
                            <a:pt x="166" y="642"/>
                          </a:cubicBezTo>
                          <a:cubicBezTo>
                            <a:pt x="166" y="622"/>
                            <a:pt x="166" y="622"/>
                            <a:pt x="166" y="622"/>
                          </a:cubicBezTo>
                          <a:close/>
                          <a:moveTo>
                            <a:pt x="148" y="622"/>
                          </a:moveTo>
                          <a:cubicBezTo>
                            <a:pt x="160" y="622"/>
                            <a:pt x="160" y="622"/>
                            <a:pt x="160" y="622"/>
                          </a:cubicBezTo>
                          <a:cubicBezTo>
                            <a:pt x="160" y="642"/>
                            <a:pt x="160" y="642"/>
                            <a:pt x="160" y="642"/>
                          </a:cubicBezTo>
                          <a:cubicBezTo>
                            <a:pt x="148" y="642"/>
                            <a:pt x="148" y="642"/>
                            <a:pt x="148" y="642"/>
                          </a:cubicBezTo>
                          <a:cubicBezTo>
                            <a:pt x="148" y="622"/>
                            <a:pt x="148" y="622"/>
                            <a:pt x="148" y="622"/>
                          </a:cubicBezTo>
                          <a:close/>
                          <a:moveTo>
                            <a:pt x="129" y="622"/>
                          </a:moveTo>
                          <a:cubicBezTo>
                            <a:pt x="142" y="622"/>
                            <a:pt x="142" y="622"/>
                            <a:pt x="142" y="622"/>
                          </a:cubicBezTo>
                          <a:cubicBezTo>
                            <a:pt x="142" y="642"/>
                            <a:pt x="142" y="642"/>
                            <a:pt x="142" y="642"/>
                          </a:cubicBezTo>
                          <a:cubicBezTo>
                            <a:pt x="129" y="642"/>
                            <a:pt x="129" y="642"/>
                            <a:pt x="129" y="642"/>
                          </a:cubicBezTo>
                          <a:cubicBezTo>
                            <a:pt x="129" y="622"/>
                            <a:pt x="129" y="622"/>
                            <a:pt x="129" y="622"/>
                          </a:cubicBezTo>
                          <a:close/>
                          <a:moveTo>
                            <a:pt x="110" y="590"/>
                          </a:moveTo>
                          <a:cubicBezTo>
                            <a:pt x="123" y="590"/>
                            <a:pt x="123" y="590"/>
                            <a:pt x="123" y="590"/>
                          </a:cubicBezTo>
                          <a:cubicBezTo>
                            <a:pt x="123" y="610"/>
                            <a:pt x="123" y="610"/>
                            <a:pt x="123" y="610"/>
                          </a:cubicBezTo>
                          <a:cubicBezTo>
                            <a:pt x="110" y="610"/>
                            <a:pt x="110" y="610"/>
                            <a:pt x="110" y="610"/>
                          </a:cubicBezTo>
                          <a:cubicBezTo>
                            <a:pt x="110" y="590"/>
                            <a:pt x="110" y="590"/>
                            <a:pt x="110" y="590"/>
                          </a:cubicBezTo>
                          <a:close/>
                          <a:moveTo>
                            <a:pt x="203" y="590"/>
                          </a:moveTo>
                          <a:cubicBezTo>
                            <a:pt x="216" y="590"/>
                            <a:pt x="216" y="590"/>
                            <a:pt x="216" y="590"/>
                          </a:cubicBezTo>
                          <a:cubicBezTo>
                            <a:pt x="216" y="610"/>
                            <a:pt x="216" y="610"/>
                            <a:pt x="216" y="610"/>
                          </a:cubicBezTo>
                          <a:cubicBezTo>
                            <a:pt x="203" y="610"/>
                            <a:pt x="203" y="610"/>
                            <a:pt x="203" y="610"/>
                          </a:cubicBezTo>
                          <a:cubicBezTo>
                            <a:pt x="203" y="590"/>
                            <a:pt x="203" y="590"/>
                            <a:pt x="203" y="590"/>
                          </a:cubicBezTo>
                          <a:close/>
                          <a:moveTo>
                            <a:pt x="185" y="590"/>
                          </a:moveTo>
                          <a:cubicBezTo>
                            <a:pt x="198" y="590"/>
                            <a:pt x="198" y="590"/>
                            <a:pt x="198" y="590"/>
                          </a:cubicBezTo>
                          <a:cubicBezTo>
                            <a:pt x="198" y="610"/>
                            <a:pt x="198" y="610"/>
                            <a:pt x="198" y="610"/>
                          </a:cubicBezTo>
                          <a:cubicBezTo>
                            <a:pt x="185" y="610"/>
                            <a:pt x="185" y="610"/>
                            <a:pt x="185" y="610"/>
                          </a:cubicBezTo>
                          <a:cubicBezTo>
                            <a:pt x="185" y="590"/>
                            <a:pt x="185" y="590"/>
                            <a:pt x="185" y="590"/>
                          </a:cubicBezTo>
                          <a:close/>
                          <a:moveTo>
                            <a:pt x="166" y="590"/>
                          </a:moveTo>
                          <a:cubicBezTo>
                            <a:pt x="179" y="590"/>
                            <a:pt x="179" y="590"/>
                            <a:pt x="179" y="590"/>
                          </a:cubicBezTo>
                          <a:cubicBezTo>
                            <a:pt x="179" y="610"/>
                            <a:pt x="179" y="610"/>
                            <a:pt x="179" y="610"/>
                          </a:cubicBezTo>
                          <a:cubicBezTo>
                            <a:pt x="166" y="610"/>
                            <a:pt x="166" y="610"/>
                            <a:pt x="166" y="610"/>
                          </a:cubicBezTo>
                          <a:cubicBezTo>
                            <a:pt x="166" y="590"/>
                            <a:pt x="166" y="590"/>
                            <a:pt x="166" y="590"/>
                          </a:cubicBezTo>
                          <a:close/>
                          <a:moveTo>
                            <a:pt x="148" y="590"/>
                          </a:moveTo>
                          <a:cubicBezTo>
                            <a:pt x="160" y="590"/>
                            <a:pt x="160" y="590"/>
                            <a:pt x="160" y="590"/>
                          </a:cubicBezTo>
                          <a:cubicBezTo>
                            <a:pt x="160" y="610"/>
                            <a:pt x="160" y="610"/>
                            <a:pt x="160" y="610"/>
                          </a:cubicBezTo>
                          <a:cubicBezTo>
                            <a:pt x="148" y="610"/>
                            <a:pt x="148" y="610"/>
                            <a:pt x="148" y="610"/>
                          </a:cubicBezTo>
                          <a:cubicBezTo>
                            <a:pt x="148" y="590"/>
                            <a:pt x="148" y="590"/>
                            <a:pt x="148" y="590"/>
                          </a:cubicBezTo>
                          <a:close/>
                          <a:moveTo>
                            <a:pt x="129" y="590"/>
                          </a:moveTo>
                          <a:cubicBezTo>
                            <a:pt x="142" y="590"/>
                            <a:pt x="142" y="590"/>
                            <a:pt x="142" y="590"/>
                          </a:cubicBezTo>
                          <a:cubicBezTo>
                            <a:pt x="142" y="610"/>
                            <a:pt x="142" y="610"/>
                            <a:pt x="142" y="610"/>
                          </a:cubicBezTo>
                          <a:cubicBezTo>
                            <a:pt x="129" y="610"/>
                            <a:pt x="129" y="610"/>
                            <a:pt x="129" y="610"/>
                          </a:cubicBezTo>
                          <a:cubicBezTo>
                            <a:pt x="129" y="590"/>
                            <a:pt x="129" y="590"/>
                            <a:pt x="129" y="590"/>
                          </a:cubicBezTo>
                          <a:close/>
                          <a:moveTo>
                            <a:pt x="110" y="558"/>
                          </a:moveTo>
                          <a:cubicBezTo>
                            <a:pt x="123" y="558"/>
                            <a:pt x="123" y="558"/>
                            <a:pt x="123" y="558"/>
                          </a:cubicBezTo>
                          <a:cubicBezTo>
                            <a:pt x="123" y="578"/>
                            <a:pt x="123" y="578"/>
                            <a:pt x="123" y="578"/>
                          </a:cubicBezTo>
                          <a:cubicBezTo>
                            <a:pt x="110" y="578"/>
                            <a:pt x="110" y="578"/>
                            <a:pt x="110" y="578"/>
                          </a:cubicBezTo>
                          <a:cubicBezTo>
                            <a:pt x="110" y="558"/>
                            <a:pt x="110" y="558"/>
                            <a:pt x="110" y="558"/>
                          </a:cubicBezTo>
                          <a:close/>
                          <a:moveTo>
                            <a:pt x="203" y="558"/>
                          </a:moveTo>
                          <a:cubicBezTo>
                            <a:pt x="216" y="558"/>
                            <a:pt x="216" y="558"/>
                            <a:pt x="216" y="558"/>
                          </a:cubicBezTo>
                          <a:cubicBezTo>
                            <a:pt x="216" y="578"/>
                            <a:pt x="216" y="578"/>
                            <a:pt x="216" y="578"/>
                          </a:cubicBezTo>
                          <a:cubicBezTo>
                            <a:pt x="203" y="578"/>
                            <a:pt x="203" y="578"/>
                            <a:pt x="203" y="578"/>
                          </a:cubicBezTo>
                          <a:cubicBezTo>
                            <a:pt x="203" y="558"/>
                            <a:pt x="203" y="558"/>
                            <a:pt x="203" y="558"/>
                          </a:cubicBezTo>
                          <a:close/>
                          <a:moveTo>
                            <a:pt x="185" y="558"/>
                          </a:moveTo>
                          <a:cubicBezTo>
                            <a:pt x="198" y="558"/>
                            <a:pt x="198" y="558"/>
                            <a:pt x="198" y="558"/>
                          </a:cubicBezTo>
                          <a:cubicBezTo>
                            <a:pt x="198" y="578"/>
                            <a:pt x="198" y="578"/>
                            <a:pt x="198" y="578"/>
                          </a:cubicBezTo>
                          <a:cubicBezTo>
                            <a:pt x="185" y="578"/>
                            <a:pt x="185" y="578"/>
                            <a:pt x="185" y="578"/>
                          </a:cubicBezTo>
                          <a:cubicBezTo>
                            <a:pt x="185" y="558"/>
                            <a:pt x="185" y="558"/>
                            <a:pt x="185" y="558"/>
                          </a:cubicBezTo>
                          <a:close/>
                          <a:moveTo>
                            <a:pt x="166" y="558"/>
                          </a:moveTo>
                          <a:cubicBezTo>
                            <a:pt x="179" y="558"/>
                            <a:pt x="179" y="558"/>
                            <a:pt x="179" y="558"/>
                          </a:cubicBezTo>
                          <a:cubicBezTo>
                            <a:pt x="179" y="578"/>
                            <a:pt x="179" y="578"/>
                            <a:pt x="179" y="578"/>
                          </a:cubicBezTo>
                          <a:cubicBezTo>
                            <a:pt x="166" y="578"/>
                            <a:pt x="166" y="578"/>
                            <a:pt x="166" y="578"/>
                          </a:cubicBezTo>
                          <a:cubicBezTo>
                            <a:pt x="166" y="558"/>
                            <a:pt x="166" y="558"/>
                            <a:pt x="166" y="558"/>
                          </a:cubicBezTo>
                          <a:close/>
                          <a:moveTo>
                            <a:pt x="148" y="558"/>
                          </a:moveTo>
                          <a:cubicBezTo>
                            <a:pt x="160" y="558"/>
                            <a:pt x="160" y="558"/>
                            <a:pt x="160" y="558"/>
                          </a:cubicBezTo>
                          <a:cubicBezTo>
                            <a:pt x="160" y="578"/>
                            <a:pt x="160" y="578"/>
                            <a:pt x="160" y="578"/>
                          </a:cubicBezTo>
                          <a:cubicBezTo>
                            <a:pt x="148" y="578"/>
                            <a:pt x="148" y="578"/>
                            <a:pt x="148" y="578"/>
                          </a:cubicBezTo>
                          <a:cubicBezTo>
                            <a:pt x="148" y="558"/>
                            <a:pt x="148" y="558"/>
                            <a:pt x="148" y="558"/>
                          </a:cubicBezTo>
                          <a:close/>
                          <a:moveTo>
                            <a:pt x="129" y="558"/>
                          </a:moveTo>
                          <a:cubicBezTo>
                            <a:pt x="142" y="558"/>
                            <a:pt x="142" y="558"/>
                            <a:pt x="142" y="558"/>
                          </a:cubicBezTo>
                          <a:cubicBezTo>
                            <a:pt x="142" y="578"/>
                            <a:pt x="142" y="578"/>
                            <a:pt x="142" y="578"/>
                          </a:cubicBezTo>
                          <a:cubicBezTo>
                            <a:pt x="129" y="578"/>
                            <a:pt x="129" y="578"/>
                            <a:pt x="129" y="578"/>
                          </a:cubicBezTo>
                          <a:cubicBezTo>
                            <a:pt x="129" y="558"/>
                            <a:pt x="129" y="558"/>
                            <a:pt x="129" y="558"/>
                          </a:cubicBezTo>
                          <a:close/>
                          <a:moveTo>
                            <a:pt x="110" y="526"/>
                          </a:moveTo>
                          <a:cubicBezTo>
                            <a:pt x="123" y="526"/>
                            <a:pt x="123" y="526"/>
                            <a:pt x="123" y="526"/>
                          </a:cubicBezTo>
                          <a:cubicBezTo>
                            <a:pt x="123" y="546"/>
                            <a:pt x="123" y="546"/>
                            <a:pt x="123" y="546"/>
                          </a:cubicBezTo>
                          <a:cubicBezTo>
                            <a:pt x="110" y="546"/>
                            <a:pt x="110" y="546"/>
                            <a:pt x="110" y="546"/>
                          </a:cubicBezTo>
                          <a:cubicBezTo>
                            <a:pt x="110" y="526"/>
                            <a:pt x="110" y="526"/>
                            <a:pt x="110" y="526"/>
                          </a:cubicBezTo>
                          <a:close/>
                          <a:moveTo>
                            <a:pt x="203" y="526"/>
                          </a:moveTo>
                          <a:cubicBezTo>
                            <a:pt x="216" y="526"/>
                            <a:pt x="216" y="526"/>
                            <a:pt x="216" y="526"/>
                          </a:cubicBezTo>
                          <a:cubicBezTo>
                            <a:pt x="216" y="546"/>
                            <a:pt x="216" y="546"/>
                            <a:pt x="216" y="546"/>
                          </a:cubicBezTo>
                          <a:cubicBezTo>
                            <a:pt x="203" y="546"/>
                            <a:pt x="203" y="546"/>
                            <a:pt x="203" y="546"/>
                          </a:cubicBezTo>
                          <a:cubicBezTo>
                            <a:pt x="203" y="526"/>
                            <a:pt x="203" y="526"/>
                            <a:pt x="203" y="526"/>
                          </a:cubicBezTo>
                          <a:close/>
                          <a:moveTo>
                            <a:pt x="185" y="526"/>
                          </a:moveTo>
                          <a:cubicBezTo>
                            <a:pt x="198" y="526"/>
                            <a:pt x="198" y="526"/>
                            <a:pt x="198" y="526"/>
                          </a:cubicBezTo>
                          <a:cubicBezTo>
                            <a:pt x="198" y="546"/>
                            <a:pt x="198" y="546"/>
                            <a:pt x="198" y="546"/>
                          </a:cubicBezTo>
                          <a:cubicBezTo>
                            <a:pt x="185" y="546"/>
                            <a:pt x="185" y="546"/>
                            <a:pt x="185" y="546"/>
                          </a:cubicBezTo>
                          <a:cubicBezTo>
                            <a:pt x="185" y="526"/>
                            <a:pt x="185" y="526"/>
                            <a:pt x="185" y="526"/>
                          </a:cubicBezTo>
                          <a:close/>
                          <a:moveTo>
                            <a:pt x="166" y="526"/>
                          </a:moveTo>
                          <a:cubicBezTo>
                            <a:pt x="179" y="526"/>
                            <a:pt x="179" y="526"/>
                            <a:pt x="179" y="526"/>
                          </a:cubicBezTo>
                          <a:cubicBezTo>
                            <a:pt x="179" y="546"/>
                            <a:pt x="179" y="546"/>
                            <a:pt x="179" y="546"/>
                          </a:cubicBezTo>
                          <a:cubicBezTo>
                            <a:pt x="166" y="546"/>
                            <a:pt x="166" y="546"/>
                            <a:pt x="166" y="546"/>
                          </a:cubicBezTo>
                          <a:cubicBezTo>
                            <a:pt x="166" y="526"/>
                            <a:pt x="166" y="526"/>
                            <a:pt x="166" y="526"/>
                          </a:cubicBezTo>
                          <a:close/>
                          <a:moveTo>
                            <a:pt x="148" y="526"/>
                          </a:moveTo>
                          <a:cubicBezTo>
                            <a:pt x="160" y="526"/>
                            <a:pt x="160" y="526"/>
                            <a:pt x="160" y="526"/>
                          </a:cubicBezTo>
                          <a:cubicBezTo>
                            <a:pt x="160" y="546"/>
                            <a:pt x="160" y="546"/>
                            <a:pt x="160" y="546"/>
                          </a:cubicBezTo>
                          <a:cubicBezTo>
                            <a:pt x="148" y="546"/>
                            <a:pt x="148" y="546"/>
                            <a:pt x="148" y="546"/>
                          </a:cubicBezTo>
                          <a:cubicBezTo>
                            <a:pt x="148" y="526"/>
                            <a:pt x="148" y="526"/>
                            <a:pt x="148" y="526"/>
                          </a:cubicBezTo>
                          <a:close/>
                          <a:moveTo>
                            <a:pt x="129" y="526"/>
                          </a:moveTo>
                          <a:cubicBezTo>
                            <a:pt x="142" y="526"/>
                            <a:pt x="142" y="526"/>
                            <a:pt x="142" y="526"/>
                          </a:cubicBezTo>
                          <a:cubicBezTo>
                            <a:pt x="142" y="546"/>
                            <a:pt x="142" y="546"/>
                            <a:pt x="142" y="546"/>
                          </a:cubicBezTo>
                          <a:cubicBezTo>
                            <a:pt x="129" y="546"/>
                            <a:pt x="129" y="546"/>
                            <a:pt x="129" y="546"/>
                          </a:cubicBezTo>
                          <a:cubicBezTo>
                            <a:pt x="129" y="526"/>
                            <a:pt x="129" y="526"/>
                            <a:pt x="129" y="526"/>
                          </a:cubicBezTo>
                          <a:close/>
                          <a:moveTo>
                            <a:pt x="110" y="495"/>
                          </a:moveTo>
                          <a:cubicBezTo>
                            <a:pt x="123" y="495"/>
                            <a:pt x="123" y="495"/>
                            <a:pt x="123" y="495"/>
                          </a:cubicBezTo>
                          <a:cubicBezTo>
                            <a:pt x="123" y="515"/>
                            <a:pt x="123" y="515"/>
                            <a:pt x="123" y="515"/>
                          </a:cubicBezTo>
                          <a:cubicBezTo>
                            <a:pt x="110" y="515"/>
                            <a:pt x="110" y="515"/>
                            <a:pt x="110" y="515"/>
                          </a:cubicBezTo>
                          <a:cubicBezTo>
                            <a:pt x="110" y="495"/>
                            <a:pt x="110" y="495"/>
                            <a:pt x="110" y="495"/>
                          </a:cubicBezTo>
                          <a:close/>
                          <a:moveTo>
                            <a:pt x="203" y="495"/>
                          </a:moveTo>
                          <a:cubicBezTo>
                            <a:pt x="216" y="495"/>
                            <a:pt x="216" y="495"/>
                            <a:pt x="216" y="495"/>
                          </a:cubicBezTo>
                          <a:cubicBezTo>
                            <a:pt x="216" y="515"/>
                            <a:pt x="216" y="515"/>
                            <a:pt x="216" y="515"/>
                          </a:cubicBezTo>
                          <a:cubicBezTo>
                            <a:pt x="203" y="515"/>
                            <a:pt x="203" y="515"/>
                            <a:pt x="203" y="515"/>
                          </a:cubicBezTo>
                          <a:cubicBezTo>
                            <a:pt x="203" y="495"/>
                            <a:pt x="203" y="495"/>
                            <a:pt x="203" y="495"/>
                          </a:cubicBezTo>
                          <a:close/>
                          <a:moveTo>
                            <a:pt x="185" y="495"/>
                          </a:moveTo>
                          <a:cubicBezTo>
                            <a:pt x="198" y="495"/>
                            <a:pt x="198" y="495"/>
                            <a:pt x="198" y="495"/>
                          </a:cubicBezTo>
                          <a:cubicBezTo>
                            <a:pt x="198" y="515"/>
                            <a:pt x="198" y="515"/>
                            <a:pt x="198" y="515"/>
                          </a:cubicBezTo>
                          <a:cubicBezTo>
                            <a:pt x="185" y="515"/>
                            <a:pt x="185" y="515"/>
                            <a:pt x="185" y="515"/>
                          </a:cubicBezTo>
                          <a:cubicBezTo>
                            <a:pt x="185" y="495"/>
                            <a:pt x="185" y="495"/>
                            <a:pt x="185" y="495"/>
                          </a:cubicBezTo>
                          <a:close/>
                          <a:moveTo>
                            <a:pt x="166" y="495"/>
                          </a:moveTo>
                          <a:cubicBezTo>
                            <a:pt x="179" y="495"/>
                            <a:pt x="179" y="495"/>
                            <a:pt x="179" y="495"/>
                          </a:cubicBezTo>
                          <a:cubicBezTo>
                            <a:pt x="179" y="515"/>
                            <a:pt x="179" y="515"/>
                            <a:pt x="179" y="515"/>
                          </a:cubicBezTo>
                          <a:cubicBezTo>
                            <a:pt x="166" y="515"/>
                            <a:pt x="166" y="515"/>
                            <a:pt x="166" y="515"/>
                          </a:cubicBezTo>
                          <a:cubicBezTo>
                            <a:pt x="166" y="495"/>
                            <a:pt x="166" y="495"/>
                            <a:pt x="166" y="495"/>
                          </a:cubicBezTo>
                          <a:close/>
                          <a:moveTo>
                            <a:pt x="148" y="495"/>
                          </a:moveTo>
                          <a:cubicBezTo>
                            <a:pt x="160" y="495"/>
                            <a:pt x="160" y="495"/>
                            <a:pt x="160" y="495"/>
                          </a:cubicBezTo>
                          <a:cubicBezTo>
                            <a:pt x="160" y="515"/>
                            <a:pt x="160" y="515"/>
                            <a:pt x="160" y="515"/>
                          </a:cubicBezTo>
                          <a:cubicBezTo>
                            <a:pt x="148" y="515"/>
                            <a:pt x="148" y="515"/>
                            <a:pt x="148" y="515"/>
                          </a:cubicBezTo>
                          <a:cubicBezTo>
                            <a:pt x="148" y="495"/>
                            <a:pt x="148" y="495"/>
                            <a:pt x="148" y="495"/>
                          </a:cubicBezTo>
                          <a:close/>
                          <a:moveTo>
                            <a:pt x="129" y="495"/>
                          </a:moveTo>
                          <a:cubicBezTo>
                            <a:pt x="142" y="495"/>
                            <a:pt x="142" y="495"/>
                            <a:pt x="142" y="495"/>
                          </a:cubicBezTo>
                          <a:cubicBezTo>
                            <a:pt x="142" y="515"/>
                            <a:pt x="142" y="515"/>
                            <a:pt x="142" y="515"/>
                          </a:cubicBezTo>
                          <a:cubicBezTo>
                            <a:pt x="129" y="515"/>
                            <a:pt x="129" y="515"/>
                            <a:pt x="129" y="515"/>
                          </a:cubicBezTo>
                          <a:cubicBezTo>
                            <a:pt x="129" y="495"/>
                            <a:pt x="129" y="495"/>
                            <a:pt x="129" y="495"/>
                          </a:cubicBezTo>
                          <a:close/>
                          <a:moveTo>
                            <a:pt x="110" y="463"/>
                          </a:moveTo>
                          <a:cubicBezTo>
                            <a:pt x="123" y="463"/>
                            <a:pt x="123" y="463"/>
                            <a:pt x="123" y="463"/>
                          </a:cubicBezTo>
                          <a:cubicBezTo>
                            <a:pt x="123" y="483"/>
                            <a:pt x="123" y="483"/>
                            <a:pt x="123" y="483"/>
                          </a:cubicBezTo>
                          <a:cubicBezTo>
                            <a:pt x="110" y="483"/>
                            <a:pt x="110" y="483"/>
                            <a:pt x="110" y="483"/>
                          </a:cubicBezTo>
                          <a:cubicBezTo>
                            <a:pt x="110" y="463"/>
                            <a:pt x="110" y="463"/>
                            <a:pt x="110" y="463"/>
                          </a:cubicBezTo>
                          <a:close/>
                          <a:moveTo>
                            <a:pt x="203" y="463"/>
                          </a:moveTo>
                          <a:cubicBezTo>
                            <a:pt x="216" y="463"/>
                            <a:pt x="216" y="463"/>
                            <a:pt x="216" y="463"/>
                          </a:cubicBezTo>
                          <a:cubicBezTo>
                            <a:pt x="216" y="483"/>
                            <a:pt x="216" y="483"/>
                            <a:pt x="216" y="483"/>
                          </a:cubicBezTo>
                          <a:cubicBezTo>
                            <a:pt x="203" y="483"/>
                            <a:pt x="203" y="483"/>
                            <a:pt x="203" y="483"/>
                          </a:cubicBezTo>
                          <a:cubicBezTo>
                            <a:pt x="203" y="463"/>
                            <a:pt x="203" y="463"/>
                            <a:pt x="203" y="463"/>
                          </a:cubicBezTo>
                          <a:close/>
                          <a:moveTo>
                            <a:pt x="185" y="463"/>
                          </a:moveTo>
                          <a:cubicBezTo>
                            <a:pt x="198" y="463"/>
                            <a:pt x="198" y="463"/>
                            <a:pt x="198" y="463"/>
                          </a:cubicBezTo>
                          <a:cubicBezTo>
                            <a:pt x="198" y="483"/>
                            <a:pt x="198" y="483"/>
                            <a:pt x="198" y="483"/>
                          </a:cubicBezTo>
                          <a:cubicBezTo>
                            <a:pt x="185" y="483"/>
                            <a:pt x="185" y="483"/>
                            <a:pt x="185" y="483"/>
                          </a:cubicBezTo>
                          <a:cubicBezTo>
                            <a:pt x="185" y="463"/>
                            <a:pt x="185" y="463"/>
                            <a:pt x="185" y="463"/>
                          </a:cubicBezTo>
                          <a:close/>
                          <a:moveTo>
                            <a:pt x="166" y="463"/>
                          </a:moveTo>
                          <a:cubicBezTo>
                            <a:pt x="179" y="463"/>
                            <a:pt x="179" y="463"/>
                            <a:pt x="179" y="463"/>
                          </a:cubicBezTo>
                          <a:cubicBezTo>
                            <a:pt x="179" y="483"/>
                            <a:pt x="179" y="483"/>
                            <a:pt x="179" y="483"/>
                          </a:cubicBezTo>
                          <a:cubicBezTo>
                            <a:pt x="166" y="483"/>
                            <a:pt x="166" y="483"/>
                            <a:pt x="166" y="483"/>
                          </a:cubicBezTo>
                          <a:cubicBezTo>
                            <a:pt x="166" y="463"/>
                            <a:pt x="166" y="463"/>
                            <a:pt x="166" y="463"/>
                          </a:cubicBezTo>
                          <a:close/>
                          <a:moveTo>
                            <a:pt x="148" y="463"/>
                          </a:moveTo>
                          <a:cubicBezTo>
                            <a:pt x="160" y="463"/>
                            <a:pt x="160" y="463"/>
                            <a:pt x="160" y="463"/>
                          </a:cubicBezTo>
                          <a:cubicBezTo>
                            <a:pt x="160" y="483"/>
                            <a:pt x="160" y="483"/>
                            <a:pt x="160" y="483"/>
                          </a:cubicBezTo>
                          <a:cubicBezTo>
                            <a:pt x="148" y="483"/>
                            <a:pt x="148" y="483"/>
                            <a:pt x="148" y="483"/>
                          </a:cubicBezTo>
                          <a:cubicBezTo>
                            <a:pt x="148" y="463"/>
                            <a:pt x="148" y="463"/>
                            <a:pt x="148" y="463"/>
                          </a:cubicBezTo>
                          <a:close/>
                          <a:moveTo>
                            <a:pt x="129" y="463"/>
                          </a:moveTo>
                          <a:cubicBezTo>
                            <a:pt x="142" y="463"/>
                            <a:pt x="142" y="463"/>
                            <a:pt x="142" y="463"/>
                          </a:cubicBezTo>
                          <a:cubicBezTo>
                            <a:pt x="142" y="483"/>
                            <a:pt x="142" y="483"/>
                            <a:pt x="142" y="483"/>
                          </a:cubicBezTo>
                          <a:cubicBezTo>
                            <a:pt x="129" y="483"/>
                            <a:pt x="129" y="483"/>
                            <a:pt x="129" y="483"/>
                          </a:cubicBezTo>
                          <a:cubicBezTo>
                            <a:pt x="129" y="463"/>
                            <a:pt x="129" y="463"/>
                            <a:pt x="129" y="463"/>
                          </a:cubicBezTo>
                          <a:close/>
                          <a:moveTo>
                            <a:pt x="110" y="431"/>
                          </a:moveTo>
                          <a:cubicBezTo>
                            <a:pt x="123" y="431"/>
                            <a:pt x="123" y="431"/>
                            <a:pt x="123" y="431"/>
                          </a:cubicBezTo>
                          <a:cubicBezTo>
                            <a:pt x="123" y="451"/>
                            <a:pt x="123" y="451"/>
                            <a:pt x="123" y="451"/>
                          </a:cubicBezTo>
                          <a:cubicBezTo>
                            <a:pt x="110" y="451"/>
                            <a:pt x="110" y="451"/>
                            <a:pt x="110" y="451"/>
                          </a:cubicBezTo>
                          <a:cubicBezTo>
                            <a:pt x="110" y="431"/>
                            <a:pt x="110" y="431"/>
                            <a:pt x="110" y="431"/>
                          </a:cubicBezTo>
                          <a:close/>
                          <a:moveTo>
                            <a:pt x="203" y="431"/>
                          </a:moveTo>
                          <a:cubicBezTo>
                            <a:pt x="216" y="431"/>
                            <a:pt x="216" y="431"/>
                            <a:pt x="216" y="431"/>
                          </a:cubicBezTo>
                          <a:cubicBezTo>
                            <a:pt x="216" y="451"/>
                            <a:pt x="216" y="451"/>
                            <a:pt x="216" y="451"/>
                          </a:cubicBezTo>
                          <a:cubicBezTo>
                            <a:pt x="203" y="451"/>
                            <a:pt x="203" y="451"/>
                            <a:pt x="203" y="451"/>
                          </a:cubicBezTo>
                          <a:cubicBezTo>
                            <a:pt x="203" y="431"/>
                            <a:pt x="203" y="431"/>
                            <a:pt x="203" y="431"/>
                          </a:cubicBezTo>
                          <a:close/>
                          <a:moveTo>
                            <a:pt x="185" y="431"/>
                          </a:moveTo>
                          <a:cubicBezTo>
                            <a:pt x="198" y="431"/>
                            <a:pt x="198" y="431"/>
                            <a:pt x="198" y="431"/>
                          </a:cubicBezTo>
                          <a:cubicBezTo>
                            <a:pt x="198" y="451"/>
                            <a:pt x="198" y="451"/>
                            <a:pt x="198" y="451"/>
                          </a:cubicBezTo>
                          <a:cubicBezTo>
                            <a:pt x="185" y="451"/>
                            <a:pt x="185" y="451"/>
                            <a:pt x="185" y="451"/>
                          </a:cubicBezTo>
                          <a:cubicBezTo>
                            <a:pt x="185" y="431"/>
                            <a:pt x="185" y="431"/>
                            <a:pt x="185" y="431"/>
                          </a:cubicBezTo>
                          <a:close/>
                          <a:moveTo>
                            <a:pt x="166" y="431"/>
                          </a:moveTo>
                          <a:cubicBezTo>
                            <a:pt x="179" y="431"/>
                            <a:pt x="179" y="431"/>
                            <a:pt x="179" y="431"/>
                          </a:cubicBezTo>
                          <a:cubicBezTo>
                            <a:pt x="179" y="451"/>
                            <a:pt x="179" y="451"/>
                            <a:pt x="179" y="451"/>
                          </a:cubicBezTo>
                          <a:cubicBezTo>
                            <a:pt x="166" y="451"/>
                            <a:pt x="166" y="451"/>
                            <a:pt x="166" y="451"/>
                          </a:cubicBezTo>
                          <a:cubicBezTo>
                            <a:pt x="166" y="431"/>
                            <a:pt x="166" y="431"/>
                            <a:pt x="166" y="431"/>
                          </a:cubicBezTo>
                          <a:close/>
                          <a:moveTo>
                            <a:pt x="148" y="431"/>
                          </a:moveTo>
                          <a:cubicBezTo>
                            <a:pt x="160" y="431"/>
                            <a:pt x="160" y="431"/>
                            <a:pt x="160" y="431"/>
                          </a:cubicBezTo>
                          <a:cubicBezTo>
                            <a:pt x="160" y="451"/>
                            <a:pt x="160" y="451"/>
                            <a:pt x="160" y="451"/>
                          </a:cubicBezTo>
                          <a:cubicBezTo>
                            <a:pt x="148" y="451"/>
                            <a:pt x="148" y="451"/>
                            <a:pt x="148" y="451"/>
                          </a:cubicBezTo>
                          <a:cubicBezTo>
                            <a:pt x="148" y="431"/>
                            <a:pt x="148" y="431"/>
                            <a:pt x="148" y="431"/>
                          </a:cubicBezTo>
                          <a:close/>
                          <a:moveTo>
                            <a:pt x="129" y="431"/>
                          </a:moveTo>
                          <a:cubicBezTo>
                            <a:pt x="142" y="431"/>
                            <a:pt x="142" y="431"/>
                            <a:pt x="142" y="431"/>
                          </a:cubicBezTo>
                          <a:cubicBezTo>
                            <a:pt x="142" y="451"/>
                            <a:pt x="142" y="451"/>
                            <a:pt x="142" y="451"/>
                          </a:cubicBezTo>
                          <a:cubicBezTo>
                            <a:pt x="129" y="451"/>
                            <a:pt x="129" y="451"/>
                            <a:pt x="129" y="451"/>
                          </a:cubicBezTo>
                          <a:cubicBezTo>
                            <a:pt x="129" y="431"/>
                            <a:pt x="129" y="431"/>
                            <a:pt x="129" y="431"/>
                          </a:cubicBezTo>
                          <a:close/>
                          <a:moveTo>
                            <a:pt x="110" y="399"/>
                          </a:moveTo>
                          <a:cubicBezTo>
                            <a:pt x="123" y="399"/>
                            <a:pt x="123" y="399"/>
                            <a:pt x="123" y="399"/>
                          </a:cubicBezTo>
                          <a:cubicBezTo>
                            <a:pt x="123" y="419"/>
                            <a:pt x="123" y="419"/>
                            <a:pt x="123" y="419"/>
                          </a:cubicBezTo>
                          <a:cubicBezTo>
                            <a:pt x="110" y="419"/>
                            <a:pt x="110" y="419"/>
                            <a:pt x="110" y="419"/>
                          </a:cubicBezTo>
                          <a:cubicBezTo>
                            <a:pt x="110" y="399"/>
                            <a:pt x="110" y="399"/>
                            <a:pt x="110" y="399"/>
                          </a:cubicBezTo>
                          <a:close/>
                          <a:moveTo>
                            <a:pt x="203" y="399"/>
                          </a:moveTo>
                          <a:cubicBezTo>
                            <a:pt x="216" y="399"/>
                            <a:pt x="216" y="399"/>
                            <a:pt x="216" y="399"/>
                          </a:cubicBezTo>
                          <a:cubicBezTo>
                            <a:pt x="216" y="419"/>
                            <a:pt x="216" y="419"/>
                            <a:pt x="216" y="419"/>
                          </a:cubicBezTo>
                          <a:cubicBezTo>
                            <a:pt x="203" y="419"/>
                            <a:pt x="203" y="419"/>
                            <a:pt x="203" y="419"/>
                          </a:cubicBezTo>
                          <a:cubicBezTo>
                            <a:pt x="203" y="399"/>
                            <a:pt x="203" y="399"/>
                            <a:pt x="203" y="399"/>
                          </a:cubicBezTo>
                          <a:close/>
                          <a:moveTo>
                            <a:pt x="185" y="399"/>
                          </a:moveTo>
                          <a:cubicBezTo>
                            <a:pt x="198" y="399"/>
                            <a:pt x="198" y="399"/>
                            <a:pt x="198" y="399"/>
                          </a:cubicBezTo>
                          <a:cubicBezTo>
                            <a:pt x="198" y="419"/>
                            <a:pt x="198" y="419"/>
                            <a:pt x="198" y="419"/>
                          </a:cubicBezTo>
                          <a:cubicBezTo>
                            <a:pt x="185" y="419"/>
                            <a:pt x="185" y="419"/>
                            <a:pt x="185" y="419"/>
                          </a:cubicBezTo>
                          <a:cubicBezTo>
                            <a:pt x="185" y="399"/>
                            <a:pt x="185" y="399"/>
                            <a:pt x="185" y="399"/>
                          </a:cubicBezTo>
                          <a:close/>
                          <a:moveTo>
                            <a:pt x="166" y="399"/>
                          </a:moveTo>
                          <a:cubicBezTo>
                            <a:pt x="179" y="399"/>
                            <a:pt x="179" y="399"/>
                            <a:pt x="179" y="399"/>
                          </a:cubicBezTo>
                          <a:cubicBezTo>
                            <a:pt x="179" y="419"/>
                            <a:pt x="179" y="419"/>
                            <a:pt x="179" y="419"/>
                          </a:cubicBezTo>
                          <a:cubicBezTo>
                            <a:pt x="166" y="419"/>
                            <a:pt x="166" y="419"/>
                            <a:pt x="166" y="419"/>
                          </a:cubicBezTo>
                          <a:cubicBezTo>
                            <a:pt x="166" y="399"/>
                            <a:pt x="166" y="399"/>
                            <a:pt x="166" y="399"/>
                          </a:cubicBezTo>
                          <a:close/>
                          <a:moveTo>
                            <a:pt x="148" y="399"/>
                          </a:moveTo>
                          <a:cubicBezTo>
                            <a:pt x="160" y="399"/>
                            <a:pt x="160" y="399"/>
                            <a:pt x="160" y="399"/>
                          </a:cubicBezTo>
                          <a:cubicBezTo>
                            <a:pt x="160" y="419"/>
                            <a:pt x="160" y="419"/>
                            <a:pt x="160" y="419"/>
                          </a:cubicBezTo>
                          <a:cubicBezTo>
                            <a:pt x="148" y="419"/>
                            <a:pt x="148" y="419"/>
                            <a:pt x="148" y="419"/>
                          </a:cubicBezTo>
                          <a:cubicBezTo>
                            <a:pt x="148" y="399"/>
                            <a:pt x="148" y="399"/>
                            <a:pt x="148" y="399"/>
                          </a:cubicBezTo>
                          <a:close/>
                          <a:moveTo>
                            <a:pt x="129" y="399"/>
                          </a:moveTo>
                          <a:cubicBezTo>
                            <a:pt x="142" y="399"/>
                            <a:pt x="142" y="399"/>
                            <a:pt x="142" y="399"/>
                          </a:cubicBezTo>
                          <a:cubicBezTo>
                            <a:pt x="142" y="419"/>
                            <a:pt x="142" y="419"/>
                            <a:pt x="142" y="419"/>
                          </a:cubicBezTo>
                          <a:cubicBezTo>
                            <a:pt x="129" y="419"/>
                            <a:pt x="129" y="419"/>
                            <a:pt x="129" y="419"/>
                          </a:cubicBezTo>
                          <a:cubicBezTo>
                            <a:pt x="129" y="399"/>
                            <a:pt x="129" y="399"/>
                            <a:pt x="129" y="399"/>
                          </a:cubicBezTo>
                          <a:close/>
                          <a:moveTo>
                            <a:pt x="110" y="368"/>
                          </a:moveTo>
                          <a:cubicBezTo>
                            <a:pt x="123" y="368"/>
                            <a:pt x="123" y="368"/>
                            <a:pt x="123" y="368"/>
                          </a:cubicBezTo>
                          <a:cubicBezTo>
                            <a:pt x="123" y="387"/>
                            <a:pt x="123" y="387"/>
                            <a:pt x="123" y="387"/>
                          </a:cubicBezTo>
                          <a:cubicBezTo>
                            <a:pt x="110" y="387"/>
                            <a:pt x="110" y="387"/>
                            <a:pt x="110" y="387"/>
                          </a:cubicBezTo>
                          <a:cubicBezTo>
                            <a:pt x="110" y="368"/>
                            <a:pt x="110" y="368"/>
                            <a:pt x="110" y="368"/>
                          </a:cubicBezTo>
                          <a:close/>
                          <a:moveTo>
                            <a:pt x="203" y="368"/>
                          </a:moveTo>
                          <a:cubicBezTo>
                            <a:pt x="216" y="368"/>
                            <a:pt x="216" y="368"/>
                            <a:pt x="216" y="368"/>
                          </a:cubicBezTo>
                          <a:cubicBezTo>
                            <a:pt x="216" y="387"/>
                            <a:pt x="216" y="387"/>
                            <a:pt x="216" y="387"/>
                          </a:cubicBezTo>
                          <a:cubicBezTo>
                            <a:pt x="203" y="387"/>
                            <a:pt x="203" y="387"/>
                            <a:pt x="203" y="387"/>
                          </a:cubicBezTo>
                          <a:cubicBezTo>
                            <a:pt x="203" y="368"/>
                            <a:pt x="203" y="368"/>
                            <a:pt x="203" y="368"/>
                          </a:cubicBezTo>
                          <a:close/>
                          <a:moveTo>
                            <a:pt x="185" y="368"/>
                          </a:moveTo>
                          <a:cubicBezTo>
                            <a:pt x="198" y="368"/>
                            <a:pt x="198" y="368"/>
                            <a:pt x="198" y="368"/>
                          </a:cubicBezTo>
                          <a:cubicBezTo>
                            <a:pt x="198" y="387"/>
                            <a:pt x="198" y="387"/>
                            <a:pt x="198" y="387"/>
                          </a:cubicBezTo>
                          <a:cubicBezTo>
                            <a:pt x="185" y="387"/>
                            <a:pt x="185" y="387"/>
                            <a:pt x="185" y="387"/>
                          </a:cubicBezTo>
                          <a:cubicBezTo>
                            <a:pt x="185" y="368"/>
                            <a:pt x="185" y="368"/>
                            <a:pt x="185" y="368"/>
                          </a:cubicBezTo>
                          <a:close/>
                          <a:moveTo>
                            <a:pt x="166" y="368"/>
                          </a:moveTo>
                          <a:cubicBezTo>
                            <a:pt x="179" y="368"/>
                            <a:pt x="179" y="368"/>
                            <a:pt x="179" y="368"/>
                          </a:cubicBezTo>
                          <a:cubicBezTo>
                            <a:pt x="179" y="387"/>
                            <a:pt x="179" y="387"/>
                            <a:pt x="179" y="387"/>
                          </a:cubicBezTo>
                          <a:cubicBezTo>
                            <a:pt x="166" y="387"/>
                            <a:pt x="166" y="387"/>
                            <a:pt x="166" y="387"/>
                          </a:cubicBezTo>
                          <a:cubicBezTo>
                            <a:pt x="166" y="368"/>
                            <a:pt x="166" y="368"/>
                            <a:pt x="166" y="368"/>
                          </a:cubicBezTo>
                          <a:close/>
                          <a:moveTo>
                            <a:pt x="148" y="368"/>
                          </a:moveTo>
                          <a:cubicBezTo>
                            <a:pt x="160" y="368"/>
                            <a:pt x="160" y="368"/>
                            <a:pt x="160" y="368"/>
                          </a:cubicBezTo>
                          <a:cubicBezTo>
                            <a:pt x="160" y="387"/>
                            <a:pt x="160" y="387"/>
                            <a:pt x="160" y="387"/>
                          </a:cubicBezTo>
                          <a:cubicBezTo>
                            <a:pt x="148" y="387"/>
                            <a:pt x="148" y="387"/>
                            <a:pt x="148" y="387"/>
                          </a:cubicBezTo>
                          <a:cubicBezTo>
                            <a:pt x="148" y="368"/>
                            <a:pt x="148" y="368"/>
                            <a:pt x="148" y="368"/>
                          </a:cubicBezTo>
                          <a:close/>
                          <a:moveTo>
                            <a:pt x="129" y="368"/>
                          </a:moveTo>
                          <a:cubicBezTo>
                            <a:pt x="142" y="368"/>
                            <a:pt x="142" y="368"/>
                            <a:pt x="142" y="368"/>
                          </a:cubicBezTo>
                          <a:cubicBezTo>
                            <a:pt x="142" y="387"/>
                            <a:pt x="142" y="387"/>
                            <a:pt x="142" y="387"/>
                          </a:cubicBezTo>
                          <a:cubicBezTo>
                            <a:pt x="129" y="387"/>
                            <a:pt x="129" y="387"/>
                            <a:pt x="129" y="387"/>
                          </a:cubicBezTo>
                          <a:cubicBezTo>
                            <a:pt x="129" y="368"/>
                            <a:pt x="129" y="368"/>
                            <a:pt x="129" y="368"/>
                          </a:cubicBezTo>
                          <a:close/>
                          <a:moveTo>
                            <a:pt x="110" y="336"/>
                          </a:moveTo>
                          <a:cubicBezTo>
                            <a:pt x="123" y="336"/>
                            <a:pt x="123" y="336"/>
                            <a:pt x="123" y="336"/>
                          </a:cubicBezTo>
                          <a:cubicBezTo>
                            <a:pt x="123" y="356"/>
                            <a:pt x="123" y="356"/>
                            <a:pt x="123" y="356"/>
                          </a:cubicBezTo>
                          <a:cubicBezTo>
                            <a:pt x="110" y="356"/>
                            <a:pt x="110" y="356"/>
                            <a:pt x="110" y="356"/>
                          </a:cubicBezTo>
                          <a:cubicBezTo>
                            <a:pt x="110" y="336"/>
                            <a:pt x="110" y="336"/>
                            <a:pt x="110" y="336"/>
                          </a:cubicBezTo>
                          <a:close/>
                          <a:moveTo>
                            <a:pt x="203" y="336"/>
                          </a:moveTo>
                          <a:cubicBezTo>
                            <a:pt x="216" y="336"/>
                            <a:pt x="216" y="336"/>
                            <a:pt x="216" y="336"/>
                          </a:cubicBezTo>
                          <a:cubicBezTo>
                            <a:pt x="216" y="356"/>
                            <a:pt x="216" y="356"/>
                            <a:pt x="216" y="356"/>
                          </a:cubicBezTo>
                          <a:cubicBezTo>
                            <a:pt x="203" y="356"/>
                            <a:pt x="203" y="356"/>
                            <a:pt x="203" y="356"/>
                          </a:cubicBezTo>
                          <a:cubicBezTo>
                            <a:pt x="203" y="336"/>
                            <a:pt x="203" y="336"/>
                            <a:pt x="203" y="336"/>
                          </a:cubicBezTo>
                          <a:close/>
                          <a:moveTo>
                            <a:pt x="185" y="336"/>
                          </a:moveTo>
                          <a:cubicBezTo>
                            <a:pt x="198" y="336"/>
                            <a:pt x="198" y="336"/>
                            <a:pt x="198" y="336"/>
                          </a:cubicBezTo>
                          <a:cubicBezTo>
                            <a:pt x="198" y="356"/>
                            <a:pt x="198" y="356"/>
                            <a:pt x="198" y="356"/>
                          </a:cubicBezTo>
                          <a:cubicBezTo>
                            <a:pt x="185" y="356"/>
                            <a:pt x="185" y="356"/>
                            <a:pt x="185" y="356"/>
                          </a:cubicBezTo>
                          <a:cubicBezTo>
                            <a:pt x="185" y="336"/>
                            <a:pt x="185" y="336"/>
                            <a:pt x="185" y="336"/>
                          </a:cubicBezTo>
                          <a:close/>
                          <a:moveTo>
                            <a:pt x="166" y="336"/>
                          </a:moveTo>
                          <a:cubicBezTo>
                            <a:pt x="179" y="336"/>
                            <a:pt x="179" y="336"/>
                            <a:pt x="179" y="336"/>
                          </a:cubicBezTo>
                          <a:cubicBezTo>
                            <a:pt x="179" y="356"/>
                            <a:pt x="179" y="356"/>
                            <a:pt x="179" y="356"/>
                          </a:cubicBezTo>
                          <a:cubicBezTo>
                            <a:pt x="166" y="356"/>
                            <a:pt x="166" y="356"/>
                            <a:pt x="166" y="356"/>
                          </a:cubicBezTo>
                          <a:cubicBezTo>
                            <a:pt x="166" y="336"/>
                            <a:pt x="166" y="336"/>
                            <a:pt x="166" y="336"/>
                          </a:cubicBezTo>
                          <a:close/>
                          <a:moveTo>
                            <a:pt x="148" y="336"/>
                          </a:moveTo>
                          <a:cubicBezTo>
                            <a:pt x="160" y="336"/>
                            <a:pt x="160" y="336"/>
                            <a:pt x="160" y="336"/>
                          </a:cubicBezTo>
                          <a:cubicBezTo>
                            <a:pt x="160" y="356"/>
                            <a:pt x="160" y="356"/>
                            <a:pt x="160" y="356"/>
                          </a:cubicBezTo>
                          <a:cubicBezTo>
                            <a:pt x="148" y="356"/>
                            <a:pt x="148" y="356"/>
                            <a:pt x="148" y="356"/>
                          </a:cubicBezTo>
                          <a:cubicBezTo>
                            <a:pt x="148" y="336"/>
                            <a:pt x="148" y="336"/>
                            <a:pt x="148" y="336"/>
                          </a:cubicBezTo>
                          <a:close/>
                          <a:moveTo>
                            <a:pt x="129" y="336"/>
                          </a:moveTo>
                          <a:cubicBezTo>
                            <a:pt x="142" y="336"/>
                            <a:pt x="142" y="336"/>
                            <a:pt x="142" y="336"/>
                          </a:cubicBezTo>
                          <a:cubicBezTo>
                            <a:pt x="142" y="356"/>
                            <a:pt x="142" y="356"/>
                            <a:pt x="142" y="356"/>
                          </a:cubicBezTo>
                          <a:cubicBezTo>
                            <a:pt x="129" y="356"/>
                            <a:pt x="129" y="356"/>
                            <a:pt x="129" y="356"/>
                          </a:cubicBezTo>
                          <a:cubicBezTo>
                            <a:pt x="129" y="336"/>
                            <a:pt x="129" y="336"/>
                            <a:pt x="129" y="336"/>
                          </a:cubicBezTo>
                          <a:close/>
                          <a:moveTo>
                            <a:pt x="203" y="304"/>
                          </a:moveTo>
                          <a:cubicBezTo>
                            <a:pt x="216" y="304"/>
                            <a:pt x="216" y="304"/>
                            <a:pt x="216" y="304"/>
                          </a:cubicBezTo>
                          <a:cubicBezTo>
                            <a:pt x="216" y="324"/>
                            <a:pt x="216" y="324"/>
                            <a:pt x="216" y="324"/>
                          </a:cubicBezTo>
                          <a:cubicBezTo>
                            <a:pt x="203" y="324"/>
                            <a:pt x="203" y="324"/>
                            <a:pt x="203" y="324"/>
                          </a:cubicBezTo>
                          <a:cubicBezTo>
                            <a:pt x="203" y="304"/>
                            <a:pt x="203" y="304"/>
                            <a:pt x="203" y="304"/>
                          </a:cubicBezTo>
                          <a:close/>
                          <a:moveTo>
                            <a:pt x="185" y="304"/>
                          </a:moveTo>
                          <a:cubicBezTo>
                            <a:pt x="198" y="304"/>
                            <a:pt x="198" y="304"/>
                            <a:pt x="198" y="304"/>
                          </a:cubicBezTo>
                          <a:cubicBezTo>
                            <a:pt x="198" y="324"/>
                            <a:pt x="198" y="324"/>
                            <a:pt x="198" y="324"/>
                          </a:cubicBezTo>
                          <a:cubicBezTo>
                            <a:pt x="185" y="324"/>
                            <a:pt x="185" y="324"/>
                            <a:pt x="185" y="324"/>
                          </a:cubicBezTo>
                          <a:cubicBezTo>
                            <a:pt x="185" y="304"/>
                            <a:pt x="185" y="304"/>
                            <a:pt x="185" y="304"/>
                          </a:cubicBezTo>
                          <a:close/>
                          <a:moveTo>
                            <a:pt x="166" y="304"/>
                          </a:moveTo>
                          <a:cubicBezTo>
                            <a:pt x="179" y="304"/>
                            <a:pt x="179" y="304"/>
                            <a:pt x="179" y="304"/>
                          </a:cubicBezTo>
                          <a:cubicBezTo>
                            <a:pt x="179" y="324"/>
                            <a:pt x="179" y="324"/>
                            <a:pt x="179" y="324"/>
                          </a:cubicBezTo>
                          <a:cubicBezTo>
                            <a:pt x="166" y="324"/>
                            <a:pt x="166" y="324"/>
                            <a:pt x="166" y="324"/>
                          </a:cubicBezTo>
                          <a:cubicBezTo>
                            <a:pt x="166" y="304"/>
                            <a:pt x="166" y="304"/>
                            <a:pt x="166" y="304"/>
                          </a:cubicBezTo>
                          <a:close/>
                          <a:moveTo>
                            <a:pt x="148" y="304"/>
                          </a:moveTo>
                          <a:cubicBezTo>
                            <a:pt x="160" y="304"/>
                            <a:pt x="160" y="304"/>
                            <a:pt x="160" y="304"/>
                          </a:cubicBezTo>
                          <a:cubicBezTo>
                            <a:pt x="160" y="324"/>
                            <a:pt x="160" y="324"/>
                            <a:pt x="160" y="324"/>
                          </a:cubicBezTo>
                          <a:cubicBezTo>
                            <a:pt x="148" y="324"/>
                            <a:pt x="148" y="324"/>
                            <a:pt x="148" y="324"/>
                          </a:cubicBezTo>
                          <a:cubicBezTo>
                            <a:pt x="148" y="304"/>
                            <a:pt x="148" y="304"/>
                            <a:pt x="148" y="304"/>
                          </a:cubicBezTo>
                          <a:close/>
                          <a:moveTo>
                            <a:pt x="203" y="272"/>
                          </a:moveTo>
                          <a:cubicBezTo>
                            <a:pt x="216" y="272"/>
                            <a:pt x="216" y="272"/>
                            <a:pt x="216" y="272"/>
                          </a:cubicBezTo>
                          <a:cubicBezTo>
                            <a:pt x="216" y="292"/>
                            <a:pt x="216" y="292"/>
                            <a:pt x="216" y="292"/>
                          </a:cubicBezTo>
                          <a:cubicBezTo>
                            <a:pt x="203" y="292"/>
                            <a:pt x="203" y="292"/>
                            <a:pt x="203" y="292"/>
                          </a:cubicBezTo>
                          <a:cubicBezTo>
                            <a:pt x="203" y="272"/>
                            <a:pt x="203" y="272"/>
                            <a:pt x="203" y="272"/>
                          </a:cubicBezTo>
                          <a:close/>
                          <a:moveTo>
                            <a:pt x="185" y="272"/>
                          </a:moveTo>
                          <a:cubicBezTo>
                            <a:pt x="198" y="272"/>
                            <a:pt x="198" y="272"/>
                            <a:pt x="198" y="272"/>
                          </a:cubicBezTo>
                          <a:cubicBezTo>
                            <a:pt x="198" y="292"/>
                            <a:pt x="198" y="292"/>
                            <a:pt x="198" y="292"/>
                          </a:cubicBezTo>
                          <a:cubicBezTo>
                            <a:pt x="185" y="292"/>
                            <a:pt x="185" y="292"/>
                            <a:pt x="185" y="292"/>
                          </a:cubicBezTo>
                          <a:cubicBezTo>
                            <a:pt x="185" y="272"/>
                            <a:pt x="185" y="272"/>
                            <a:pt x="185" y="272"/>
                          </a:cubicBezTo>
                          <a:close/>
                          <a:moveTo>
                            <a:pt x="166" y="272"/>
                          </a:moveTo>
                          <a:cubicBezTo>
                            <a:pt x="179" y="272"/>
                            <a:pt x="179" y="272"/>
                            <a:pt x="179" y="272"/>
                          </a:cubicBezTo>
                          <a:cubicBezTo>
                            <a:pt x="179" y="292"/>
                            <a:pt x="179" y="292"/>
                            <a:pt x="179" y="292"/>
                          </a:cubicBezTo>
                          <a:cubicBezTo>
                            <a:pt x="166" y="292"/>
                            <a:pt x="166" y="292"/>
                            <a:pt x="166" y="292"/>
                          </a:cubicBezTo>
                          <a:cubicBezTo>
                            <a:pt x="166" y="272"/>
                            <a:pt x="166" y="272"/>
                            <a:pt x="166" y="272"/>
                          </a:cubicBez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 w="25400" cap="flat" cmpd="sng">
                      <a:noFill/>
                      <a:prstDash val="solid"/>
                      <a:round/>
                      <a:headEnd/>
                      <a:tailEnd/>
                    </a:ln>
                    <a:effectLst/>
                  </p:spPr>
                  <p:txBody>
                    <a:bodyPr anchor="ctr"/>
                    <a:lstStyle/>
                    <a:p>
                      <a:endParaRPr lang="fr-CH"/>
                    </a:p>
                  </p:txBody>
                </p:sp>
              </p:grpSp>
              <p:sp>
                <p:nvSpPr>
                  <p:cNvPr id="213130" name="Rectangle 138"/>
                  <p:cNvSpPr>
                    <a:spLocks noChangeArrowheads="1"/>
                  </p:cNvSpPr>
                  <p:nvPr/>
                </p:nvSpPr>
                <p:spPr bwMode="gray">
                  <a:xfrm>
                    <a:off x="4793" y="1706"/>
                    <a:ext cx="930" cy="908"/>
                  </a:xfrm>
                  <a:prstGeom prst="rect">
                    <a:avLst/>
                  </a:prstGeom>
                  <a:solidFill>
                    <a:srgbClr val="C0C0C0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CH"/>
                  </a:p>
                </p:txBody>
              </p:sp>
            </p:grpSp>
            <p:grpSp>
              <p:nvGrpSpPr>
                <p:cNvPr id="213131" name="Group 139"/>
                <p:cNvGrpSpPr>
                  <a:grpSpLocks/>
                </p:cNvGrpSpPr>
                <p:nvPr/>
              </p:nvGrpSpPr>
              <p:grpSpPr bwMode="auto">
                <a:xfrm>
                  <a:off x="680" y="353"/>
                  <a:ext cx="5034" cy="2380"/>
                  <a:chOff x="680" y="488"/>
                  <a:chExt cx="5034" cy="2380"/>
                </a:xfrm>
              </p:grpSpPr>
              <p:grpSp>
                <p:nvGrpSpPr>
                  <p:cNvPr id="213132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4127" y="488"/>
                    <a:ext cx="1587" cy="2280"/>
                    <a:chOff x="4059" y="578"/>
                    <a:chExt cx="1587" cy="2280"/>
                  </a:xfrm>
                </p:grpSpPr>
                <p:sp>
                  <p:nvSpPr>
                    <p:cNvPr id="213133" name="Rectangle 141"/>
                    <p:cNvSpPr>
                      <a:spLocks noChangeArrowheads="1"/>
                    </p:cNvSpPr>
                    <p:nvPr/>
                  </p:nvSpPr>
                  <p:spPr bwMode="gray">
                    <a:xfrm>
                      <a:off x="4648" y="1905"/>
                      <a:ext cx="998" cy="953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CH"/>
                    </a:p>
                  </p:txBody>
                </p:sp>
                <p:sp>
                  <p:nvSpPr>
                    <p:cNvPr id="213134" name="Freeform 142"/>
                    <p:cNvSpPr>
                      <a:spLocks noEditPoints="1"/>
                    </p:cNvSpPr>
                    <p:nvPr/>
                  </p:nvSpPr>
                  <p:spPr bwMode="gray">
                    <a:xfrm>
                      <a:off x="4059" y="578"/>
                      <a:ext cx="1587" cy="2280"/>
                    </a:xfrm>
                    <a:custGeom>
                      <a:avLst/>
                      <a:gdLst/>
                      <a:ahLst/>
                      <a:cxnLst>
                        <a:cxn ang="0">
                          <a:pos x="1076" y="193"/>
                        </a:cxn>
                        <a:cxn ang="0">
                          <a:pos x="822" y="1392"/>
                        </a:cxn>
                        <a:cxn ang="0">
                          <a:pos x="865" y="2057"/>
                        </a:cxn>
                        <a:cxn ang="0">
                          <a:pos x="900" y="1977"/>
                        </a:cxn>
                        <a:cxn ang="0">
                          <a:pos x="978" y="1942"/>
                        </a:cxn>
                        <a:cxn ang="0">
                          <a:pos x="865" y="1742"/>
                        </a:cxn>
                        <a:cxn ang="0">
                          <a:pos x="900" y="1663"/>
                        </a:cxn>
                        <a:cxn ang="0">
                          <a:pos x="900" y="1627"/>
                        </a:cxn>
                        <a:cxn ang="0">
                          <a:pos x="1022" y="1506"/>
                        </a:cxn>
                        <a:cxn ang="0">
                          <a:pos x="900" y="1428"/>
                        </a:cxn>
                        <a:cxn ang="0">
                          <a:pos x="978" y="367"/>
                        </a:cxn>
                        <a:cxn ang="0">
                          <a:pos x="1022" y="1268"/>
                        </a:cxn>
                        <a:cxn ang="0">
                          <a:pos x="900" y="1189"/>
                        </a:cxn>
                        <a:cxn ang="0">
                          <a:pos x="900" y="1154"/>
                        </a:cxn>
                        <a:cxn ang="0">
                          <a:pos x="865" y="954"/>
                        </a:cxn>
                        <a:cxn ang="0">
                          <a:pos x="900" y="875"/>
                        </a:cxn>
                        <a:cxn ang="0">
                          <a:pos x="900" y="839"/>
                        </a:cxn>
                        <a:cxn ang="0">
                          <a:pos x="1022" y="717"/>
                        </a:cxn>
                        <a:cxn ang="0">
                          <a:pos x="978" y="638"/>
                        </a:cxn>
                        <a:cxn ang="0">
                          <a:pos x="978" y="604"/>
                        </a:cxn>
                        <a:cxn ang="0">
                          <a:pos x="718" y="461"/>
                        </a:cxn>
                        <a:cxn ang="0">
                          <a:pos x="718" y="901"/>
                        </a:cxn>
                        <a:cxn ang="0">
                          <a:pos x="718" y="1257"/>
                        </a:cxn>
                        <a:cxn ang="0">
                          <a:pos x="718" y="1610"/>
                        </a:cxn>
                        <a:cxn ang="0">
                          <a:pos x="718" y="1966"/>
                        </a:cxn>
                        <a:cxn ang="0">
                          <a:pos x="1587" y="2280"/>
                        </a:cxn>
                        <a:cxn ang="0">
                          <a:pos x="1207" y="996"/>
                        </a:cxn>
                        <a:cxn ang="0">
                          <a:pos x="1320" y="1072"/>
                        </a:cxn>
                        <a:cxn ang="0">
                          <a:pos x="1242" y="1193"/>
                        </a:cxn>
                        <a:cxn ang="0">
                          <a:pos x="1207" y="2094"/>
                        </a:cxn>
                        <a:cxn ang="0">
                          <a:pos x="1320" y="2094"/>
                        </a:cxn>
                        <a:cxn ang="0">
                          <a:pos x="1320" y="2057"/>
                        </a:cxn>
                        <a:cxn ang="0">
                          <a:pos x="1207" y="1937"/>
                        </a:cxn>
                        <a:cxn ang="0">
                          <a:pos x="1400" y="1937"/>
                        </a:cxn>
                        <a:cxn ang="0">
                          <a:pos x="1320" y="1900"/>
                        </a:cxn>
                        <a:cxn ang="0">
                          <a:pos x="1285" y="1778"/>
                        </a:cxn>
                        <a:cxn ang="0">
                          <a:pos x="1400" y="1778"/>
                        </a:cxn>
                        <a:cxn ang="0">
                          <a:pos x="1242" y="1744"/>
                        </a:cxn>
                        <a:cxn ang="0">
                          <a:pos x="1520" y="1700"/>
                        </a:cxn>
                        <a:cxn ang="0">
                          <a:pos x="1400" y="1621"/>
                        </a:cxn>
                        <a:cxn ang="0">
                          <a:pos x="1400" y="1587"/>
                        </a:cxn>
                        <a:cxn ang="0">
                          <a:pos x="1285" y="1464"/>
                        </a:cxn>
                        <a:cxn ang="0">
                          <a:pos x="1400" y="1464"/>
                        </a:cxn>
                        <a:cxn ang="0">
                          <a:pos x="1242" y="1428"/>
                        </a:cxn>
                        <a:cxn ang="0">
                          <a:pos x="1364" y="1308"/>
                        </a:cxn>
                        <a:cxn ang="0">
                          <a:pos x="1242" y="1229"/>
                        </a:cxn>
                        <a:cxn ang="0">
                          <a:pos x="304" y="1271"/>
                        </a:cxn>
                        <a:cxn ang="0">
                          <a:pos x="189" y="2094"/>
                        </a:cxn>
                        <a:cxn ang="0">
                          <a:pos x="382" y="2094"/>
                        </a:cxn>
                        <a:cxn ang="0">
                          <a:pos x="304" y="2057"/>
                        </a:cxn>
                        <a:cxn ang="0">
                          <a:pos x="189" y="1937"/>
                        </a:cxn>
                        <a:cxn ang="0">
                          <a:pos x="382" y="1937"/>
                        </a:cxn>
                        <a:cxn ang="0">
                          <a:pos x="225" y="1900"/>
                        </a:cxn>
                        <a:cxn ang="0">
                          <a:pos x="269" y="1778"/>
                        </a:cxn>
                        <a:cxn ang="0">
                          <a:pos x="69" y="1700"/>
                        </a:cxn>
                        <a:cxn ang="0">
                          <a:pos x="304" y="1744"/>
                        </a:cxn>
                        <a:cxn ang="0">
                          <a:pos x="189" y="1621"/>
                        </a:cxn>
                        <a:cxn ang="0">
                          <a:pos x="304" y="1621"/>
                        </a:cxn>
                        <a:cxn ang="0">
                          <a:pos x="304" y="1587"/>
                        </a:cxn>
                        <a:cxn ang="0">
                          <a:pos x="269" y="1464"/>
                        </a:cxn>
                        <a:cxn ang="0">
                          <a:pos x="382" y="1464"/>
                        </a:cxn>
                        <a:cxn ang="0">
                          <a:pos x="69" y="1350"/>
                        </a:cxn>
                        <a:cxn ang="0">
                          <a:pos x="111" y="1229"/>
                        </a:cxn>
                      </a:cxnLst>
                      <a:rect l="0" t="0" r="r" b="b"/>
                      <a:pathLst>
                        <a:path w="1587" h="2280">
                          <a:moveTo>
                            <a:pt x="1076" y="193"/>
                          </a:moveTo>
                          <a:lnTo>
                            <a:pt x="767" y="193"/>
                          </a:lnTo>
                          <a:lnTo>
                            <a:pt x="767" y="409"/>
                          </a:lnTo>
                          <a:lnTo>
                            <a:pt x="613" y="409"/>
                          </a:lnTo>
                          <a:lnTo>
                            <a:pt x="613" y="330"/>
                          </a:lnTo>
                          <a:lnTo>
                            <a:pt x="598" y="330"/>
                          </a:lnTo>
                          <a:lnTo>
                            <a:pt x="589" y="0"/>
                          </a:lnTo>
                          <a:lnTo>
                            <a:pt x="584" y="0"/>
                          </a:lnTo>
                          <a:lnTo>
                            <a:pt x="575" y="330"/>
                          </a:lnTo>
                          <a:lnTo>
                            <a:pt x="562" y="330"/>
                          </a:lnTo>
                          <a:lnTo>
                            <a:pt x="562" y="487"/>
                          </a:lnTo>
                          <a:lnTo>
                            <a:pt x="513" y="487"/>
                          </a:lnTo>
                          <a:lnTo>
                            <a:pt x="513" y="2280"/>
                          </a:lnTo>
                          <a:lnTo>
                            <a:pt x="1078" y="2280"/>
                          </a:lnTo>
                          <a:lnTo>
                            <a:pt x="1076" y="193"/>
                          </a:lnTo>
                          <a:lnTo>
                            <a:pt x="1076" y="193"/>
                          </a:lnTo>
                          <a:close/>
                          <a:moveTo>
                            <a:pt x="900" y="403"/>
                          </a:moveTo>
                          <a:lnTo>
                            <a:pt x="944" y="403"/>
                          </a:lnTo>
                          <a:lnTo>
                            <a:pt x="944" y="447"/>
                          </a:lnTo>
                          <a:lnTo>
                            <a:pt x="900" y="447"/>
                          </a:lnTo>
                          <a:lnTo>
                            <a:pt x="900" y="403"/>
                          </a:lnTo>
                          <a:lnTo>
                            <a:pt x="900" y="403"/>
                          </a:lnTo>
                          <a:close/>
                          <a:moveTo>
                            <a:pt x="978" y="1428"/>
                          </a:moveTo>
                          <a:lnTo>
                            <a:pt x="1022" y="1428"/>
                          </a:lnTo>
                          <a:lnTo>
                            <a:pt x="1022" y="1470"/>
                          </a:lnTo>
                          <a:lnTo>
                            <a:pt x="978" y="1470"/>
                          </a:lnTo>
                          <a:lnTo>
                            <a:pt x="978" y="1428"/>
                          </a:lnTo>
                          <a:lnTo>
                            <a:pt x="978" y="1428"/>
                          </a:lnTo>
                          <a:close/>
                          <a:moveTo>
                            <a:pt x="822" y="1348"/>
                          </a:moveTo>
                          <a:lnTo>
                            <a:pt x="865" y="1348"/>
                          </a:lnTo>
                          <a:lnTo>
                            <a:pt x="865" y="1392"/>
                          </a:lnTo>
                          <a:lnTo>
                            <a:pt x="822" y="1392"/>
                          </a:lnTo>
                          <a:lnTo>
                            <a:pt x="822" y="1348"/>
                          </a:lnTo>
                          <a:lnTo>
                            <a:pt x="822" y="1348"/>
                          </a:lnTo>
                          <a:close/>
                          <a:moveTo>
                            <a:pt x="900" y="1348"/>
                          </a:moveTo>
                          <a:lnTo>
                            <a:pt x="944" y="1348"/>
                          </a:lnTo>
                          <a:lnTo>
                            <a:pt x="944" y="1392"/>
                          </a:lnTo>
                          <a:lnTo>
                            <a:pt x="900" y="1392"/>
                          </a:lnTo>
                          <a:lnTo>
                            <a:pt x="900" y="1348"/>
                          </a:lnTo>
                          <a:lnTo>
                            <a:pt x="900" y="1348"/>
                          </a:lnTo>
                          <a:close/>
                          <a:moveTo>
                            <a:pt x="978" y="1348"/>
                          </a:moveTo>
                          <a:lnTo>
                            <a:pt x="1022" y="1348"/>
                          </a:lnTo>
                          <a:lnTo>
                            <a:pt x="1022" y="1392"/>
                          </a:lnTo>
                          <a:lnTo>
                            <a:pt x="978" y="1392"/>
                          </a:lnTo>
                          <a:lnTo>
                            <a:pt x="978" y="1348"/>
                          </a:lnTo>
                          <a:lnTo>
                            <a:pt x="978" y="1348"/>
                          </a:lnTo>
                          <a:close/>
                          <a:moveTo>
                            <a:pt x="822" y="2057"/>
                          </a:moveTo>
                          <a:lnTo>
                            <a:pt x="865" y="2057"/>
                          </a:lnTo>
                          <a:lnTo>
                            <a:pt x="865" y="2099"/>
                          </a:lnTo>
                          <a:lnTo>
                            <a:pt x="822" y="2099"/>
                          </a:lnTo>
                          <a:lnTo>
                            <a:pt x="822" y="2057"/>
                          </a:lnTo>
                          <a:lnTo>
                            <a:pt x="822" y="2057"/>
                          </a:lnTo>
                          <a:close/>
                          <a:moveTo>
                            <a:pt x="900" y="2057"/>
                          </a:moveTo>
                          <a:lnTo>
                            <a:pt x="944" y="2057"/>
                          </a:lnTo>
                          <a:lnTo>
                            <a:pt x="944" y="2099"/>
                          </a:lnTo>
                          <a:lnTo>
                            <a:pt x="900" y="2099"/>
                          </a:lnTo>
                          <a:lnTo>
                            <a:pt x="900" y="2057"/>
                          </a:lnTo>
                          <a:lnTo>
                            <a:pt x="900" y="2057"/>
                          </a:lnTo>
                          <a:close/>
                          <a:moveTo>
                            <a:pt x="900" y="1977"/>
                          </a:moveTo>
                          <a:lnTo>
                            <a:pt x="944" y="1977"/>
                          </a:lnTo>
                          <a:lnTo>
                            <a:pt x="944" y="2021"/>
                          </a:lnTo>
                          <a:lnTo>
                            <a:pt x="900" y="2021"/>
                          </a:lnTo>
                          <a:lnTo>
                            <a:pt x="900" y="1977"/>
                          </a:lnTo>
                          <a:lnTo>
                            <a:pt x="900" y="1977"/>
                          </a:lnTo>
                          <a:close/>
                          <a:moveTo>
                            <a:pt x="978" y="1977"/>
                          </a:moveTo>
                          <a:lnTo>
                            <a:pt x="1022" y="1977"/>
                          </a:lnTo>
                          <a:lnTo>
                            <a:pt x="1022" y="2021"/>
                          </a:lnTo>
                          <a:lnTo>
                            <a:pt x="978" y="2021"/>
                          </a:lnTo>
                          <a:lnTo>
                            <a:pt x="978" y="1977"/>
                          </a:lnTo>
                          <a:lnTo>
                            <a:pt x="978" y="1977"/>
                          </a:lnTo>
                          <a:close/>
                          <a:moveTo>
                            <a:pt x="900" y="1899"/>
                          </a:moveTo>
                          <a:lnTo>
                            <a:pt x="944" y="1899"/>
                          </a:lnTo>
                          <a:lnTo>
                            <a:pt x="944" y="1942"/>
                          </a:lnTo>
                          <a:lnTo>
                            <a:pt x="900" y="1942"/>
                          </a:lnTo>
                          <a:lnTo>
                            <a:pt x="900" y="1899"/>
                          </a:lnTo>
                          <a:lnTo>
                            <a:pt x="900" y="1899"/>
                          </a:lnTo>
                          <a:close/>
                          <a:moveTo>
                            <a:pt x="978" y="1899"/>
                          </a:moveTo>
                          <a:lnTo>
                            <a:pt x="1022" y="1899"/>
                          </a:lnTo>
                          <a:lnTo>
                            <a:pt x="1022" y="1942"/>
                          </a:lnTo>
                          <a:lnTo>
                            <a:pt x="978" y="1942"/>
                          </a:lnTo>
                          <a:lnTo>
                            <a:pt x="978" y="1899"/>
                          </a:lnTo>
                          <a:lnTo>
                            <a:pt x="978" y="1899"/>
                          </a:lnTo>
                          <a:close/>
                          <a:moveTo>
                            <a:pt x="900" y="1820"/>
                          </a:moveTo>
                          <a:lnTo>
                            <a:pt x="944" y="1820"/>
                          </a:lnTo>
                          <a:lnTo>
                            <a:pt x="944" y="1864"/>
                          </a:lnTo>
                          <a:lnTo>
                            <a:pt x="900" y="1864"/>
                          </a:lnTo>
                          <a:lnTo>
                            <a:pt x="900" y="1820"/>
                          </a:lnTo>
                          <a:lnTo>
                            <a:pt x="900" y="1820"/>
                          </a:lnTo>
                          <a:close/>
                          <a:moveTo>
                            <a:pt x="978" y="1820"/>
                          </a:moveTo>
                          <a:lnTo>
                            <a:pt x="1022" y="1820"/>
                          </a:lnTo>
                          <a:lnTo>
                            <a:pt x="1022" y="1864"/>
                          </a:lnTo>
                          <a:lnTo>
                            <a:pt x="978" y="1864"/>
                          </a:lnTo>
                          <a:lnTo>
                            <a:pt x="978" y="1820"/>
                          </a:lnTo>
                          <a:lnTo>
                            <a:pt x="978" y="1820"/>
                          </a:lnTo>
                          <a:close/>
                          <a:moveTo>
                            <a:pt x="822" y="1742"/>
                          </a:moveTo>
                          <a:lnTo>
                            <a:pt x="865" y="1742"/>
                          </a:lnTo>
                          <a:lnTo>
                            <a:pt x="865" y="1785"/>
                          </a:lnTo>
                          <a:lnTo>
                            <a:pt x="822" y="1785"/>
                          </a:lnTo>
                          <a:lnTo>
                            <a:pt x="822" y="1742"/>
                          </a:lnTo>
                          <a:lnTo>
                            <a:pt x="822" y="1742"/>
                          </a:lnTo>
                          <a:close/>
                          <a:moveTo>
                            <a:pt x="900" y="1742"/>
                          </a:moveTo>
                          <a:lnTo>
                            <a:pt x="944" y="1742"/>
                          </a:lnTo>
                          <a:lnTo>
                            <a:pt x="944" y="1785"/>
                          </a:lnTo>
                          <a:lnTo>
                            <a:pt x="900" y="1785"/>
                          </a:lnTo>
                          <a:lnTo>
                            <a:pt x="900" y="1742"/>
                          </a:lnTo>
                          <a:lnTo>
                            <a:pt x="900" y="1742"/>
                          </a:lnTo>
                          <a:close/>
                          <a:moveTo>
                            <a:pt x="900" y="1663"/>
                          </a:moveTo>
                          <a:lnTo>
                            <a:pt x="944" y="1663"/>
                          </a:lnTo>
                          <a:lnTo>
                            <a:pt x="944" y="1707"/>
                          </a:lnTo>
                          <a:lnTo>
                            <a:pt x="900" y="1707"/>
                          </a:lnTo>
                          <a:lnTo>
                            <a:pt x="900" y="1663"/>
                          </a:lnTo>
                          <a:lnTo>
                            <a:pt x="900" y="1663"/>
                          </a:lnTo>
                          <a:close/>
                          <a:moveTo>
                            <a:pt x="978" y="1663"/>
                          </a:moveTo>
                          <a:lnTo>
                            <a:pt x="1022" y="1663"/>
                          </a:lnTo>
                          <a:lnTo>
                            <a:pt x="1022" y="1707"/>
                          </a:lnTo>
                          <a:lnTo>
                            <a:pt x="978" y="1707"/>
                          </a:lnTo>
                          <a:lnTo>
                            <a:pt x="978" y="1663"/>
                          </a:lnTo>
                          <a:lnTo>
                            <a:pt x="978" y="1663"/>
                          </a:lnTo>
                          <a:close/>
                          <a:moveTo>
                            <a:pt x="822" y="1585"/>
                          </a:moveTo>
                          <a:lnTo>
                            <a:pt x="865" y="1585"/>
                          </a:lnTo>
                          <a:lnTo>
                            <a:pt x="865" y="1627"/>
                          </a:lnTo>
                          <a:lnTo>
                            <a:pt x="822" y="1627"/>
                          </a:lnTo>
                          <a:lnTo>
                            <a:pt x="822" y="1585"/>
                          </a:lnTo>
                          <a:lnTo>
                            <a:pt x="822" y="1585"/>
                          </a:lnTo>
                          <a:close/>
                          <a:moveTo>
                            <a:pt x="900" y="1585"/>
                          </a:moveTo>
                          <a:lnTo>
                            <a:pt x="944" y="1585"/>
                          </a:lnTo>
                          <a:lnTo>
                            <a:pt x="944" y="1627"/>
                          </a:lnTo>
                          <a:lnTo>
                            <a:pt x="900" y="1627"/>
                          </a:lnTo>
                          <a:lnTo>
                            <a:pt x="900" y="1585"/>
                          </a:lnTo>
                          <a:lnTo>
                            <a:pt x="900" y="1585"/>
                          </a:lnTo>
                          <a:close/>
                          <a:moveTo>
                            <a:pt x="978" y="1585"/>
                          </a:moveTo>
                          <a:lnTo>
                            <a:pt x="1022" y="1585"/>
                          </a:lnTo>
                          <a:lnTo>
                            <a:pt x="1022" y="1627"/>
                          </a:lnTo>
                          <a:lnTo>
                            <a:pt x="978" y="1627"/>
                          </a:lnTo>
                          <a:lnTo>
                            <a:pt x="978" y="1585"/>
                          </a:lnTo>
                          <a:lnTo>
                            <a:pt x="978" y="1585"/>
                          </a:lnTo>
                          <a:close/>
                          <a:moveTo>
                            <a:pt x="822" y="1506"/>
                          </a:moveTo>
                          <a:lnTo>
                            <a:pt x="865" y="1506"/>
                          </a:lnTo>
                          <a:lnTo>
                            <a:pt x="865" y="1548"/>
                          </a:lnTo>
                          <a:lnTo>
                            <a:pt x="822" y="1548"/>
                          </a:lnTo>
                          <a:lnTo>
                            <a:pt x="822" y="1506"/>
                          </a:lnTo>
                          <a:lnTo>
                            <a:pt x="822" y="1506"/>
                          </a:lnTo>
                          <a:close/>
                          <a:moveTo>
                            <a:pt x="978" y="1506"/>
                          </a:moveTo>
                          <a:lnTo>
                            <a:pt x="1022" y="1506"/>
                          </a:lnTo>
                          <a:lnTo>
                            <a:pt x="1022" y="1548"/>
                          </a:lnTo>
                          <a:lnTo>
                            <a:pt x="978" y="1548"/>
                          </a:lnTo>
                          <a:lnTo>
                            <a:pt x="978" y="1506"/>
                          </a:lnTo>
                          <a:lnTo>
                            <a:pt x="978" y="1506"/>
                          </a:lnTo>
                          <a:close/>
                          <a:moveTo>
                            <a:pt x="822" y="1428"/>
                          </a:moveTo>
                          <a:lnTo>
                            <a:pt x="865" y="1428"/>
                          </a:lnTo>
                          <a:lnTo>
                            <a:pt x="865" y="1470"/>
                          </a:lnTo>
                          <a:lnTo>
                            <a:pt x="822" y="1470"/>
                          </a:lnTo>
                          <a:lnTo>
                            <a:pt x="822" y="1428"/>
                          </a:lnTo>
                          <a:lnTo>
                            <a:pt x="822" y="1428"/>
                          </a:lnTo>
                          <a:close/>
                          <a:moveTo>
                            <a:pt x="900" y="1428"/>
                          </a:moveTo>
                          <a:lnTo>
                            <a:pt x="944" y="1428"/>
                          </a:lnTo>
                          <a:lnTo>
                            <a:pt x="944" y="1470"/>
                          </a:lnTo>
                          <a:lnTo>
                            <a:pt x="900" y="1470"/>
                          </a:lnTo>
                          <a:lnTo>
                            <a:pt x="900" y="1428"/>
                          </a:lnTo>
                          <a:lnTo>
                            <a:pt x="900" y="1428"/>
                          </a:lnTo>
                          <a:close/>
                          <a:moveTo>
                            <a:pt x="822" y="325"/>
                          </a:moveTo>
                          <a:lnTo>
                            <a:pt x="865" y="325"/>
                          </a:lnTo>
                          <a:lnTo>
                            <a:pt x="865" y="367"/>
                          </a:lnTo>
                          <a:lnTo>
                            <a:pt x="822" y="367"/>
                          </a:lnTo>
                          <a:lnTo>
                            <a:pt x="822" y="325"/>
                          </a:lnTo>
                          <a:lnTo>
                            <a:pt x="822" y="325"/>
                          </a:lnTo>
                          <a:close/>
                          <a:moveTo>
                            <a:pt x="900" y="325"/>
                          </a:moveTo>
                          <a:lnTo>
                            <a:pt x="944" y="325"/>
                          </a:lnTo>
                          <a:lnTo>
                            <a:pt x="944" y="367"/>
                          </a:lnTo>
                          <a:lnTo>
                            <a:pt x="900" y="367"/>
                          </a:lnTo>
                          <a:lnTo>
                            <a:pt x="900" y="325"/>
                          </a:lnTo>
                          <a:lnTo>
                            <a:pt x="900" y="325"/>
                          </a:lnTo>
                          <a:close/>
                          <a:moveTo>
                            <a:pt x="978" y="325"/>
                          </a:moveTo>
                          <a:lnTo>
                            <a:pt x="1022" y="325"/>
                          </a:lnTo>
                          <a:lnTo>
                            <a:pt x="1022" y="367"/>
                          </a:lnTo>
                          <a:lnTo>
                            <a:pt x="978" y="367"/>
                          </a:lnTo>
                          <a:lnTo>
                            <a:pt x="978" y="325"/>
                          </a:lnTo>
                          <a:lnTo>
                            <a:pt x="978" y="325"/>
                          </a:lnTo>
                          <a:close/>
                          <a:moveTo>
                            <a:pt x="822" y="1268"/>
                          </a:moveTo>
                          <a:lnTo>
                            <a:pt x="865" y="1268"/>
                          </a:lnTo>
                          <a:lnTo>
                            <a:pt x="865" y="1311"/>
                          </a:lnTo>
                          <a:lnTo>
                            <a:pt x="822" y="1311"/>
                          </a:lnTo>
                          <a:lnTo>
                            <a:pt x="822" y="1268"/>
                          </a:lnTo>
                          <a:lnTo>
                            <a:pt x="822" y="1268"/>
                          </a:lnTo>
                          <a:close/>
                          <a:moveTo>
                            <a:pt x="900" y="1268"/>
                          </a:moveTo>
                          <a:lnTo>
                            <a:pt x="944" y="1268"/>
                          </a:lnTo>
                          <a:lnTo>
                            <a:pt x="944" y="1311"/>
                          </a:lnTo>
                          <a:lnTo>
                            <a:pt x="900" y="1311"/>
                          </a:lnTo>
                          <a:lnTo>
                            <a:pt x="900" y="1268"/>
                          </a:lnTo>
                          <a:lnTo>
                            <a:pt x="900" y="1268"/>
                          </a:lnTo>
                          <a:close/>
                          <a:moveTo>
                            <a:pt x="978" y="1268"/>
                          </a:moveTo>
                          <a:lnTo>
                            <a:pt x="1022" y="1268"/>
                          </a:lnTo>
                          <a:lnTo>
                            <a:pt x="1022" y="1311"/>
                          </a:lnTo>
                          <a:lnTo>
                            <a:pt x="978" y="1311"/>
                          </a:lnTo>
                          <a:lnTo>
                            <a:pt x="978" y="1268"/>
                          </a:lnTo>
                          <a:lnTo>
                            <a:pt x="978" y="1268"/>
                          </a:lnTo>
                          <a:close/>
                          <a:moveTo>
                            <a:pt x="822" y="1189"/>
                          </a:moveTo>
                          <a:lnTo>
                            <a:pt x="865" y="1189"/>
                          </a:lnTo>
                          <a:lnTo>
                            <a:pt x="865" y="1233"/>
                          </a:lnTo>
                          <a:lnTo>
                            <a:pt x="822" y="1233"/>
                          </a:lnTo>
                          <a:lnTo>
                            <a:pt x="822" y="1189"/>
                          </a:lnTo>
                          <a:lnTo>
                            <a:pt x="822" y="1189"/>
                          </a:lnTo>
                          <a:close/>
                          <a:moveTo>
                            <a:pt x="900" y="1189"/>
                          </a:moveTo>
                          <a:lnTo>
                            <a:pt x="944" y="1189"/>
                          </a:lnTo>
                          <a:lnTo>
                            <a:pt x="944" y="1233"/>
                          </a:lnTo>
                          <a:lnTo>
                            <a:pt x="900" y="1233"/>
                          </a:lnTo>
                          <a:lnTo>
                            <a:pt x="900" y="1189"/>
                          </a:lnTo>
                          <a:lnTo>
                            <a:pt x="900" y="1189"/>
                          </a:lnTo>
                          <a:close/>
                          <a:moveTo>
                            <a:pt x="978" y="1189"/>
                          </a:moveTo>
                          <a:lnTo>
                            <a:pt x="1022" y="1189"/>
                          </a:lnTo>
                          <a:lnTo>
                            <a:pt x="1022" y="1233"/>
                          </a:lnTo>
                          <a:lnTo>
                            <a:pt x="978" y="1233"/>
                          </a:lnTo>
                          <a:lnTo>
                            <a:pt x="978" y="1189"/>
                          </a:lnTo>
                          <a:lnTo>
                            <a:pt x="978" y="1189"/>
                          </a:lnTo>
                          <a:close/>
                          <a:moveTo>
                            <a:pt x="822" y="1111"/>
                          </a:moveTo>
                          <a:lnTo>
                            <a:pt x="865" y="1111"/>
                          </a:lnTo>
                          <a:lnTo>
                            <a:pt x="865" y="1154"/>
                          </a:lnTo>
                          <a:lnTo>
                            <a:pt x="822" y="1154"/>
                          </a:lnTo>
                          <a:lnTo>
                            <a:pt x="822" y="1111"/>
                          </a:lnTo>
                          <a:lnTo>
                            <a:pt x="822" y="1111"/>
                          </a:lnTo>
                          <a:close/>
                          <a:moveTo>
                            <a:pt x="900" y="1111"/>
                          </a:moveTo>
                          <a:lnTo>
                            <a:pt x="944" y="1111"/>
                          </a:lnTo>
                          <a:lnTo>
                            <a:pt x="944" y="1154"/>
                          </a:lnTo>
                          <a:lnTo>
                            <a:pt x="900" y="1154"/>
                          </a:lnTo>
                          <a:lnTo>
                            <a:pt x="900" y="1111"/>
                          </a:lnTo>
                          <a:lnTo>
                            <a:pt x="900" y="1111"/>
                          </a:lnTo>
                          <a:close/>
                          <a:moveTo>
                            <a:pt x="822" y="1032"/>
                          </a:moveTo>
                          <a:lnTo>
                            <a:pt x="865" y="1032"/>
                          </a:lnTo>
                          <a:lnTo>
                            <a:pt x="865" y="1076"/>
                          </a:lnTo>
                          <a:lnTo>
                            <a:pt x="822" y="1076"/>
                          </a:lnTo>
                          <a:lnTo>
                            <a:pt x="822" y="1032"/>
                          </a:lnTo>
                          <a:lnTo>
                            <a:pt x="822" y="1032"/>
                          </a:lnTo>
                          <a:close/>
                          <a:moveTo>
                            <a:pt x="900" y="1032"/>
                          </a:moveTo>
                          <a:lnTo>
                            <a:pt x="944" y="1032"/>
                          </a:lnTo>
                          <a:lnTo>
                            <a:pt x="944" y="1076"/>
                          </a:lnTo>
                          <a:lnTo>
                            <a:pt x="900" y="1076"/>
                          </a:lnTo>
                          <a:lnTo>
                            <a:pt x="900" y="1032"/>
                          </a:lnTo>
                          <a:lnTo>
                            <a:pt x="900" y="1032"/>
                          </a:lnTo>
                          <a:close/>
                          <a:moveTo>
                            <a:pt x="822" y="954"/>
                          </a:moveTo>
                          <a:lnTo>
                            <a:pt x="865" y="954"/>
                          </a:lnTo>
                          <a:lnTo>
                            <a:pt x="865" y="996"/>
                          </a:lnTo>
                          <a:lnTo>
                            <a:pt x="822" y="996"/>
                          </a:lnTo>
                          <a:lnTo>
                            <a:pt x="822" y="954"/>
                          </a:lnTo>
                          <a:lnTo>
                            <a:pt x="822" y="954"/>
                          </a:lnTo>
                          <a:close/>
                          <a:moveTo>
                            <a:pt x="822" y="875"/>
                          </a:moveTo>
                          <a:lnTo>
                            <a:pt x="865" y="875"/>
                          </a:lnTo>
                          <a:lnTo>
                            <a:pt x="865" y="917"/>
                          </a:lnTo>
                          <a:lnTo>
                            <a:pt x="822" y="917"/>
                          </a:lnTo>
                          <a:lnTo>
                            <a:pt x="822" y="875"/>
                          </a:lnTo>
                          <a:lnTo>
                            <a:pt x="822" y="875"/>
                          </a:lnTo>
                          <a:close/>
                          <a:moveTo>
                            <a:pt x="900" y="875"/>
                          </a:moveTo>
                          <a:lnTo>
                            <a:pt x="944" y="875"/>
                          </a:lnTo>
                          <a:lnTo>
                            <a:pt x="944" y="917"/>
                          </a:lnTo>
                          <a:lnTo>
                            <a:pt x="900" y="917"/>
                          </a:lnTo>
                          <a:lnTo>
                            <a:pt x="900" y="875"/>
                          </a:lnTo>
                          <a:lnTo>
                            <a:pt x="900" y="875"/>
                          </a:lnTo>
                          <a:close/>
                          <a:moveTo>
                            <a:pt x="978" y="875"/>
                          </a:moveTo>
                          <a:lnTo>
                            <a:pt x="1022" y="875"/>
                          </a:lnTo>
                          <a:lnTo>
                            <a:pt x="1022" y="917"/>
                          </a:lnTo>
                          <a:lnTo>
                            <a:pt x="978" y="917"/>
                          </a:lnTo>
                          <a:lnTo>
                            <a:pt x="978" y="875"/>
                          </a:lnTo>
                          <a:lnTo>
                            <a:pt x="978" y="875"/>
                          </a:lnTo>
                          <a:close/>
                          <a:moveTo>
                            <a:pt x="822" y="797"/>
                          </a:moveTo>
                          <a:lnTo>
                            <a:pt x="865" y="797"/>
                          </a:lnTo>
                          <a:lnTo>
                            <a:pt x="865" y="839"/>
                          </a:lnTo>
                          <a:lnTo>
                            <a:pt x="822" y="839"/>
                          </a:lnTo>
                          <a:lnTo>
                            <a:pt x="822" y="797"/>
                          </a:lnTo>
                          <a:lnTo>
                            <a:pt x="822" y="797"/>
                          </a:lnTo>
                          <a:close/>
                          <a:moveTo>
                            <a:pt x="900" y="797"/>
                          </a:moveTo>
                          <a:lnTo>
                            <a:pt x="944" y="797"/>
                          </a:lnTo>
                          <a:lnTo>
                            <a:pt x="944" y="839"/>
                          </a:lnTo>
                          <a:lnTo>
                            <a:pt x="900" y="839"/>
                          </a:lnTo>
                          <a:lnTo>
                            <a:pt x="900" y="797"/>
                          </a:lnTo>
                          <a:lnTo>
                            <a:pt x="900" y="797"/>
                          </a:lnTo>
                          <a:close/>
                          <a:moveTo>
                            <a:pt x="978" y="797"/>
                          </a:moveTo>
                          <a:lnTo>
                            <a:pt x="1022" y="797"/>
                          </a:lnTo>
                          <a:lnTo>
                            <a:pt x="1022" y="839"/>
                          </a:lnTo>
                          <a:lnTo>
                            <a:pt x="978" y="839"/>
                          </a:lnTo>
                          <a:lnTo>
                            <a:pt x="978" y="797"/>
                          </a:lnTo>
                          <a:lnTo>
                            <a:pt x="978" y="797"/>
                          </a:lnTo>
                          <a:close/>
                          <a:moveTo>
                            <a:pt x="822" y="717"/>
                          </a:moveTo>
                          <a:lnTo>
                            <a:pt x="865" y="717"/>
                          </a:lnTo>
                          <a:lnTo>
                            <a:pt x="865" y="761"/>
                          </a:lnTo>
                          <a:lnTo>
                            <a:pt x="822" y="761"/>
                          </a:lnTo>
                          <a:lnTo>
                            <a:pt x="822" y="717"/>
                          </a:lnTo>
                          <a:lnTo>
                            <a:pt x="822" y="717"/>
                          </a:lnTo>
                          <a:close/>
                          <a:moveTo>
                            <a:pt x="978" y="717"/>
                          </a:moveTo>
                          <a:lnTo>
                            <a:pt x="1022" y="717"/>
                          </a:lnTo>
                          <a:lnTo>
                            <a:pt x="1022" y="761"/>
                          </a:lnTo>
                          <a:lnTo>
                            <a:pt x="978" y="761"/>
                          </a:lnTo>
                          <a:lnTo>
                            <a:pt x="978" y="717"/>
                          </a:lnTo>
                          <a:lnTo>
                            <a:pt x="978" y="717"/>
                          </a:lnTo>
                          <a:close/>
                          <a:moveTo>
                            <a:pt x="900" y="638"/>
                          </a:moveTo>
                          <a:lnTo>
                            <a:pt x="944" y="638"/>
                          </a:lnTo>
                          <a:lnTo>
                            <a:pt x="944" y="682"/>
                          </a:lnTo>
                          <a:lnTo>
                            <a:pt x="900" y="682"/>
                          </a:lnTo>
                          <a:lnTo>
                            <a:pt x="900" y="638"/>
                          </a:lnTo>
                          <a:lnTo>
                            <a:pt x="900" y="638"/>
                          </a:lnTo>
                          <a:close/>
                          <a:moveTo>
                            <a:pt x="978" y="638"/>
                          </a:moveTo>
                          <a:lnTo>
                            <a:pt x="1022" y="638"/>
                          </a:lnTo>
                          <a:lnTo>
                            <a:pt x="1022" y="682"/>
                          </a:lnTo>
                          <a:lnTo>
                            <a:pt x="978" y="682"/>
                          </a:lnTo>
                          <a:lnTo>
                            <a:pt x="978" y="638"/>
                          </a:lnTo>
                          <a:lnTo>
                            <a:pt x="978" y="638"/>
                          </a:lnTo>
                          <a:close/>
                          <a:moveTo>
                            <a:pt x="822" y="560"/>
                          </a:moveTo>
                          <a:lnTo>
                            <a:pt x="865" y="560"/>
                          </a:lnTo>
                          <a:lnTo>
                            <a:pt x="865" y="604"/>
                          </a:lnTo>
                          <a:lnTo>
                            <a:pt x="822" y="604"/>
                          </a:lnTo>
                          <a:lnTo>
                            <a:pt x="822" y="560"/>
                          </a:lnTo>
                          <a:lnTo>
                            <a:pt x="822" y="560"/>
                          </a:lnTo>
                          <a:close/>
                          <a:moveTo>
                            <a:pt x="900" y="560"/>
                          </a:moveTo>
                          <a:lnTo>
                            <a:pt x="944" y="560"/>
                          </a:lnTo>
                          <a:lnTo>
                            <a:pt x="944" y="604"/>
                          </a:lnTo>
                          <a:lnTo>
                            <a:pt x="900" y="604"/>
                          </a:lnTo>
                          <a:lnTo>
                            <a:pt x="900" y="560"/>
                          </a:lnTo>
                          <a:lnTo>
                            <a:pt x="900" y="560"/>
                          </a:lnTo>
                          <a:close/>
                          <a:moveTo>
                            <a:pt x="978" y="560"/>
                          </a:moveTo>
                          <a:lnTo>
                            <a:pt x="1022" y="560"/>
                          </a:lnTo>
                          <a:lnTo>
                            <a:pt x="1022" y="604"/>
                          </a:lnTo>
                          <a:lnTo>
                            <a:pt x="978" y="604"/>
                          </a:lnTo>
                          <a:lnTo>
                            <a:pt x="978" y="560"/>
                          </a:lnTo>
                          <a:lnTo>
                            <a:pt x="978" y="560"/>
                          </a:lnTo>
                          <a:close/>
                          <a:moveTo>
                            <a:pt x="900" y="482"/>
                          </a:moveTo>
                          <a:lnTo>
                            <a:pt x="944" y="482"/>
                          </a:lnTo>
                          <a:lnTo>
                            <a:pt x="944" y="525"/>
                          </a:lnTo>
                          <a:lnTo>
                            <a:pt x="900" y="525"/>
                          </a:lnTo>
                          <a:lnTo>
                            <a:pt x="900" y="482"/>
                          </a:lnTo>
                          <a:lnTo>
                            <a:pt x="900" y="482"/>
                          </a:lnTo>
                          <a:close/>
                          <a:moveTo>
                            <a:pt x="822" y="403"/>
                          </a:moveTo>
                          <a:lnTo>
                            <a:pt x="865" y="403"/>
                          </a:lnTo>
                          <a:lnTo>
                            <a:pt x="865" y="447"/>
                          </a:lnTo>
                          <a:lnTo>
                            <a:pt x="822" y="447"/>
                          </a:lnTo>
                          <a:lnTo>
                            <a:pt x="822" y="403"/>
                          </a:lnTo>
                          <a:lnTo>
                            <a:pt x="822" y="403"/>
                          </a:lnTo>
                          <a:close/>
                          <a:moveTo>
                            <a:pt x="767" y="461"/>
                          </a:moveTo>
                          <a:lnTo>
                            <a:pt x="718" y="461"/>
                          </a:lnTo>
                          <a:lnTo>
                            <a:pt x="718" y="607"/>
                          </a:lnTo>
                          <a:lnTo>
                            <a:pt x="596" y="607"/>
                          </a:lnTo>
                          <a:lnTo>
                            <a:pt x="596" y="637"/>
                          </a:lnTo>
                          <a:lnTo>
                            <a:pt x="718" y="637"/>
                          </a:lnTo>
                          <a:lnTo>
                            <a:pt x="718" y="695"/>
                          </a:lnTo>
                          <a:lnTo>
                            <a:pt x="596" y="695"/>
                          </a:lnTo>
                          <a:lnTo>
                            <a:pt x="596" y="724"/>
                          </a:lnTo>
                          <a:lnTo>
                            <a:pt x="718" y="724"/>
                          </a:lnTo>
                          <a:lnTo>
                            <a:pt x="718" y="784"/>
                          </a:lnTo>
                          <a:lnTo>
                            <a:pt x="596" y="784"/>
                          </a:lnTo>
                          <a:lnTo>
                            <a:pt x="596" y="813"/>
                          </a:lnTo>
                          <a:lnTo>
                            <a:pt x="718" y="813"/>
                          </a:lnTo>
                          <a:lnTo>
                            <a:pt x="718" y="872"/>
                          </a:lnTo>
                          <a:lnTo>
                            <a:pt x="596" y="872"/>
                          </a:lnTo>
                          <a:lnTo>
                            <a:pt x="596" y="901"/>
                          </a:lnTo>
                          <a:lnTo>
                            <a:pt x="718" y="901"/>
                          </a:lnTo>
                          <a:lnTo>
                            <a:pt x="718" y="961"/>
                          </a:lnTo>
                          <a:lnTo>
                            <a:pt x="596" y="961"/>
                          </a:lnTo>
                          <a:lnTo>
                            <a:pt x="596" y="990"/>
                          </a:lnTo>
                          <a:lnTo>
                            <a:pt x="718" y="990"/>
                          </a:lnTo>
                          <a:lnTo>
                            <a:pt x="718" y="1051"/>
                          </a:lnTo>
                          <a:lnTo>
                            <a:pt x="596" y="1051"/>
                          </a:lnTo>
                          <a:lnTo>
                            <a:pt x="596" y="1080"/>
                          </a:lnTo>
                          <a:lnTo>
                            <a:pt x="718" y="1080"/>
                          </a:lnTo>
                          <a:lnTo>
                            <a:pt x="718" y="1138"/>
                          </a:lnTo>
                          <a:lnTo>
                            <a:pt x="596" y="1138"/>
                          </a:lnTo>
                          <a:lnTo>
                            <a:pt x="596" y="1167"/>
                          </a:lnTo>
                          <a:lnTo>
                            <a:pt x="718" y="1167"/>
                          </a:lnTo>
                          <a:lnTo>
                            <a:pt x="718" y="1227"/>
                          </a:lnTo>
                          <a:lnTo>
                            <a:pt x="596" y="1227"/>
                          </a:lnTo>
                          <a:lnTo>
                            <a:pt x="596" y="1257"/>
                          </a:lnTo>
                          <a:lnTo>
                            <a:pt x="718" y="1257"/>
                          </a:lnTo>
                          <a:lnTo>
                            <a:pt x="718" y="1315"/>
                          </a:lnTo>
                          <a:lnTo>
                            <a:pt x="596" y="1315"/>
                          </a:lnTo>
                          <a:lnTo>
                            <a:pt x="596" y="1344"/>
                          </a:lnTo>
                          <a:lnTo>
                            <a:pt x="718" y="1344"/>
                          </a:lnTo>
                          <a:lnTo>
                            <a:pt x="718" y="1404"/>
                          </a:lnTo>
                          <a:lnTo>
                            <a:pt x="596" y="1404"/>
                          </a:lnTo>
                          <a:lnTo>
                            <a:pt x="596" y="1433"/>
                          </a:lnTo>
                          <a:lnTo>
                            <a:pt x="718" y="1433"/>
                          </a:lnTo>
                          <a:lnTo>
                            <a:pt x="718" y="1494"/>
                          </a:lnTo>
                          <a:lnTo>
                            <a:pt x="596" y="1494"/>
                          </a:lnTo>
                          <a:lnTo>
                            <a:pt x="596" y="1523"/>
                          </a:lnTo>
                          <a:lnTo>
                            <a:pt x="718" y="1523"/>
                          </a:lnTo>
                          <a:lnTo>
                            <a:pt x="718" y="1581"/>
                          </a:lnTo>
                          <a:lnTo>
                            <a:pt x="596" y="1581"/>
                          </a:lnTo>
                          <a:lnTo>
                            <a:pt x="596" y="1610"/>
                          </a:lnTo>
                          <a:lnTo>
                            <a:pt x="718" y="1610"/>
                          </a:lnTo>
                          <a:lnTo>
                            <a:pt x="718" y="1671"/>
                          </a:lnTo>
                          <a:lnTo>
                            <a:pt x="596" y="1671"/>
                          </a:lnTo>
                          <a:lnTo>
                            <a:pt x="596" y="1700"/>
                          </a:lnTo>
                          <a:lnTo>
                            <a:pt x="718" y="1700"/>
                          </a:lnTo>
                          <a:lnTo>
                            <a:pt x="718" y="1758"/>
                          </a:lnTo>
                          <a:lnTo>
                            <a:pt x="596" y="1758"/>
                          </a:lnTo>
                          <a:lnTo>
                            <a:pt x="596" y="1787"/>
                          </a:lnTo>
                          <a:lnTo>
                            <a:pt x="718" y="1787"/>
                          </a:lnTo>
                          <a:lnTo>
                            <a:pt x="718" y="1847"/>
                          </a:lnTo>
                          <a:lnTo>
                            <a:pt x="596" y="1847"/>
                          </a:lnTo>
                          <a:lnTo>
                            <a:pt x="596" y="1877"/>
                          </a:lnTo>
                          <a:lnTo>
                            <a:pt x="718" y="1877"/>
                          </a:lnTo>
                          <a:lnTo>
                            <a:pt x="718" y="1937"/>
                          </a:lnTo>
                          <a:lnTo>
                            <a:pt x="596" y="1937"/>
                          </a:lnTo>
                          <a:lnTo>
                            <a:pt x="596" y="1966"/>
                          </a:lnTo>
                          <a:lnTo>
                            <a:pt x="718" y="1966"/>
                          </a:lnTo>
                          <a:lnTo>
                            <a:pt x="718" y="2024"/>
                          </a:lnTo>
                          <a:lnTo>
                            <a:pt x="596" y="2024"/>
                          </a:lnTo>
                          <a:lnTo>
                            <a:pt x="596" y="2054"/>
                          </a:lnTo>
                          <a:lnTo>
                            <a:pt x="718" y="2054"/>
                          </a:lnTo>
                          <a:lnTo>
                            <a:pt x="718" y="2114"/>
                          </a:lnTo>
                          <a:lnTo>
                            <a:pt x="596" y="2114"/>
                          </a:lnTo>
                          <a:lnTo>
                            <a:pt x="596" y="2143"/>
                          </a:lnTo>
                          <a:lnTo>
                            <a:pt x="718" y="2143"/>
                          </a:lnTo>
                          <a:lnTo>
                            <a:pt x="718" y="2212"/>
                          </a:lnTo>
                          <a:lnTo>
                            <a:pt x="767" y="2212"/>
                          </a:lnTo>
                          <a:lnTo>
                            <a:pt x="767" y="461"/>
                          </a:lnTo>
                          <a:lnTo>
                            <a:pt x="767" y="461"/>
                          </a:lnTo>
                          <a:close/>
                          <a:moveTo>
                            <a:pt x="1587" y="728"/>
                          </a:moveTo>
                          <a:lnTo>
                            <a:pt x="1096" y="830"/>
                          </a:lnTo>
                          <a:lnTo>
                            <a:pt x="1096" y="2280"/>
                          </a:lnTo>
                          <a:lnTo>
                            <a:pt x="1587" y="2280"/>
                          </a:lnTo>
                          <a:lnTo>
                            <a:pt x="1587" y="728"/>
                          </a:lnTo>
                          <a:lnTo>
                            <a:pt x="1587" y="728"/>
                          </a:lnTo>
                          <a:close/>
                          <a:moveTo>
                            <a:pt x="1320" y="1229"/>
                          </a:moveTo>
                          <a:lnTo>
                            <a:pt x="1364" y="1229"/>
                          </a:lnTo>
                          <a:lnTo>
                            <a:pt x="1364" y="1271"/>
                          </a:lnTo>
                          <a:lnTo>
                            <a:pt x="1320" y="1271"/>
                          </a:lnTo>
                          <a:lnTo>
                            <a:pt x="1320" y="1229"/>
                          </a:lnTo>
                          <a:lnTo>
                            <a:pt x="1320" y="1229"/>
                          </a:lnTo>
                          <a:close/>
                          <a:moveTo>
                            <a:pt x="1164" y="919"/>
                          </a:moveTo>
                          <a:lnTo>
                            <a:pt x="1207" y="919"/>
                          </a:lnTo>
                          <a:lnTo>
                            <a:pt x="1207" y="963"/>
                          </a:lnTo>
                          <a:lnTo>
                            <a:pt x="1164" y="963"/>
                          </a:lnTo>
                          <a:lnTo>
                            <a:pt x="1164" y="919"/>
                          </a:lnTo>
                          <a:lnTo>
                            <a:pt x="1164" y="919"/>
                          </a:lnTo>
                          <a:close/>
                          <a:moveTo>
                            <a:pt x="1164" y="996"/>
                          </a:moveTo>
                          <a:lnTo>
                            <a:pt x="1207" y="996"/>
                          </a:lnTo>
                          <a:lnTo>
                            <a:pt x="1207" y="1040"/>
                          </a:lnTo>
                          <a:lnTo>
                            <a:pt x="1164" y="1040"/>
                          </a:lnTo>
                          <a:lnTo>
                            <a:pt x="1164" y="996"/>
                          </a:lnTo>
                          <a:lnTo>
                            <a:pt x="1164" y="996"/>
                          </a:lnTo>
                          <a:close/>
                          <a:moveTo>
                            <a:pt x="1320" y="996"/>
                          </a:moveTo>
                          <a:lnTo>
                            <a:pt x="1364" y="996"/>
                          </a:lnTo>
                          <a:lnTo>
                            <a:pt x="1364" y="1040"/>
                          </a:lnTo>
                          <a:lnTo>
                            <a:pt x="1320" y="1040"/>
                          </a:lnTo>
                          <a:lnTo>
                            <a:pt x="1320" y="996"/>
                          </a:lnTo>
                          <a:lnTo>
                            <a:pt x="1320" y="996"/>
                          </a:lnTo>
                          <a:close/>
                          <a:moveTo>
                            <a:pt x="1320" y="1072"/>
                          </a:moveTo>
                          <a:lnTo>
                            <a:pt x="1364" y="1072"/>
                          </a:lnTo>
                          <a:lnTo>
                            <a:pt x="1364" y="1116"/>
                          </a:lnTo>
                          <a:lnTo>
                            <a:pt x="1320" y="1116"/>
                          </a:lnTo>
                          <a:lnTo>
                            <a:pt x="1320" y="1072"/>
                          </a:lnTo>
                          <a:lnTo>
                            <a:pt x="1320" y="1072"/>
                          </a:lnTo>
                          <a:close/>
                          <a:moveTo>
                            <a:pt x="1400" y="1229"/>
                          </a:moveTo>
                          <a:lnTo>
                            <a:pt x="1442" y="1229"/>
                          </a:lnTo>
                          <a:lnTo>
                            <a:pt x="1442" y="1271"/>
                          </a:lnTo>
                          <a:lnTo>
                            <a:pt x="1400" y="1271"/>
                          </a:lnTo>
                          <a:lnTo>
                            <a:pt x="1400" y="1229"/>
                          </a:lnTo>
                          <a:lnTo>
                            <a:pt x="1400" y="1229"/>
                          </a:lnTo>
                          <a:close/>
                          <a:moveTo>
                            <a:pt x="1164" y="1149"/>
                          </a:moveTo>
                          <a:lnTo>
                            <a:pt x="1207" y="1149"/>
                          </a:lnTo>
                          <a:lnTo>
                            <a:pt x="1207" y="1193"/>
                          </a:lnTo>
                          <a:lnTo>
                            <a:pt x="1164" y="1193"/>
                          </a:lnTo>
                          <a:lnTo>
                            <a:pt x="1164" y="1149"/>
                          </a:lnTo>
                          <a:lnTo>
                            <a:pt x="1164" y="1149"/>
                          </a:lnTo>
                          <a:close/>
                          <a:moveTo>
                            <a:pt x="1242" y="1149"/>
                          </a:moveTo>
                          <a:lnTo>
                            <a:pt x="1285" y="1149"/>
                          </a:lnTo>
                          <a:lnTo>
                            <a:pt x="1285" y="1193"/>
                          </a:lnTo>
                          <a:lnTo>
                            <a:pt x="1242" y="1193"/>
                          </a:lnTo>
                          <a:lnTo>
                            <a:pt x="1242" y="1149"/>
                          </a:lnTo>
                          <a:lnTo>
                            <a:pt x="1242" y="1149"/>
                          </a:lnTo>
                          <a:close/>
                          <a:moveTo>
                            <a:pt x="1320" y="1149"/>
                          </a:moveTo>
                          <a:lnTo>
                            <a:pt x="1364" y="1149"/>
                          </a:lnTo>
                          <a:lnTo>
                            <a:pt x="1364" y="1193"/>
                          </a:lnTo>
                          <a:lnTo>
                            <a:pt x="1320" y="1193"/>
                          </a:lnTo>
                          <a:lnTo>
                            <a:pt x="1320" y="1149"/>
                          </a:lnTo>
                          <a:lnTo>
                            <a:pt x="1320" y="1149"/>
                          </a:lnTo>
                          <a:close/>
                          <a:moveTo>
                            <a:pt x="1400" y="1149"/>
                          </a:moveTo>
                          <a:lnTo>
                            <a:pt x="1442" y="1149"/>
                          </a:lnTo>
                          <a:lnTo>
                            <a:pt x="1442" y="1193"/>
                          </a:lnTo>
                          <a:lnTo>
                            <a:pt x="1400" y="1193"/>
                          </a:lnTo>
                          <a:lnTo>
                            <a:pt x="1400" y="1149"/>
                          </a:lnTo>
                          <a:lnTo>
                            <a:pt x="1400" y="1149"/>
                          </a:lnTo>
                          <a:close/>
                          <a:moveTo>
                            <a:pt x="1164" y="2094"/>
                          </a:moveTo>
                          <a:lnTo>
                            <a:pt x="1207" y="2094"/>
                          </a:lnTo>
                          <a:lnTo>
                            <a:pt x="1207" y="2136"/>
                          </a:lnTo>
                          <a:lnTo>
                            <a:pt x="1164" y="2136"/>
                          </a:lnTo>
                          <a:lnTo>
                            <a:pt x="1164" y="2094"/>
                          </a:lnTo>
                          <a:lnTo>
                            <a:pt x="1164" y="2094"/>
                          </a:lnTo>
                          <a:close/>
                          <a:moveTo>
                            <a:pt x="1242" y="2094"/>
                          </a:moveTo>
                          <a:lnTo>
                            <a:pt x="1285" y="2094"/>
                          </a:lnTo>
                          <a:lnTo>
                            <a:pt x="1285" y="2136"/>
                          </a:lnTo>
                          <a:lnTo>
                            <a:pt x="1242" y="2136"/>
                          </a:lnTo>
                          <a:lnTo>
                            <a:pt x="1242" y="2094"/>
                          </a:lnTo>
                          <a:lnTo>
                            <a:pt x="1242" y="2094"/>
                          </a:lnTo>
                          <a:close/>
                          <a:moveTo>
                            <a:pt x="1320" y="2094"/>
                          </a:moveTo>
                          <a:lnTo>
                            <a:pt x="1364" y="2094"/>
                          </a:lnTo>
                          <a:lnTo>
                            <a:pt x="1364" y="2136"/>
                          </a:lnTo>
                          <a:lnTo>
                            <a:pt x="1320" y="2136"/>
                          </a:lnTo>
                          <a:lnTo>
                            <a:pt x="1320" y="2094"/>
                          </a:lnTo>
                          <a:lnTo>
                            <a:pt x="1320" y="2094"/>
                          </a:lnTo>
                          <a:close/>
                          <a:moveTo>
                            <a:pt x="1478" y="2094"/>
                          </a:moveTo>
                          <a:lnTo>
                            <a:pt x="1520" y="2094"/>
                          </a:lnTo>
                          <a:lnTo>
                            <a:pt x="1520" y="2136"/>
                          </a:lnTo>
                          <a:lnTo>
                            <a:pt x="1478" y="2136"/>
                          </a:lnTo>
                          <a:lnTo>
                            <a:pt x="1478" y="2094"/>
                          </a:lnTo>
                          <a:lnTo>
                            <a:pt x="1478" y="2094"/>
                          </a:lnTo>
                          <a:close/>
                          <a:moveTo>
                            <a:pt x="1242" y="2015"/>
                          </a:moveTo>
                          <a:lnTo>
                            <a:pt x="1285" y="2015"/>
                          </a:lnTo>
                          <a:lnTo>
                            <a:pt x="1285" y="2057"/>
                          </a:lnTo>
                          <a:lnTo>
                            <a:pt x="1242" y="2057"/>
                          </a:lnTo>
                          <a:lnTo>
                            <a:pt x="1242" y="2015"/>
                          </a:lnTo>
                          <a:lnTo>
                            <a:pt x="1242" y="2015"/>
                          </a:lnTo>
                          <a:close/>
                          <a:moveTo>
                            <a:pt x="1320" y="2015"/>
                          </a:moveTo>
                          <a:lnTo>
                            <a:pt x="1364" y="2015"/>
                          </a:lnTo>
                          <a:lnTo>
                            <a:pt x="1364" y="2057"/>
                          </a:lnTo>
                          <a:lnTo>
                            <a:pt x="1320" y="2057"/>
                          </a:lnTo>
                          <a:lnTo>
                            <a:pt x="1320" y="2015"/>
                          </a:lnTo>
                          <a:lnTo>
                            <a:pt x="1320" y="2015"/>
                          </a:lnTo>
                          <a:close/>
                          <a:moveTo>
                            <a:pt x="1400" y="2015"/>
                          </a:moveTo>
                          <a:lnTo>
                            <a:pt x="1442" y="2015"/>
                          </a:lnTo>
                          <a:lnTo>
                            <a:pt x="1442" y="2057"/>
                          </a:lnTo>
                          <a:lnTo>
                            <a:pt x="1400" y="2057"/>
                          </a:lnTo>
                          <a:lnTo>
                            <a:pt x="1400" y="2015"/>
                          </a:lnTo>
                          <a:lnTo>
                            <a:pt x="1400" y="2015"/>
                          </a:lnTo>
                          <a:close/>
                          <a:moveTo>
                            <a:pt x="1478" y="2015"/>
                          </a:moveTo>
                          <a:lnTo>
                            <a:pt x="1520" y="2015"/>
                          </a:lnTo>
                          <a:lnTo>
                            <a:pt x="1520" y="2057"/>
                          </a:lnTo>
                          <a:lnTo>
                            <a:pt x="1478" y="2057"/>
                          </a:lnTo>
                          <a:lnTo>
                            <a:pt x="1478" y="2015"/>
                          </a:lnTo>
                          <a:lnTo>
                            <a:pt x="1478" y="2015"/>
                          </a:lnTo>
                          <a:close/>
                          <a:moveTo>
                            <a:pt x="1164" y="1937"/>
                          </a:moveTo>
                          <a:lnTo>
                            <a:pt x="1207" y="1937"/>
                          </a:lnTo>
                          <a:lnTo>
                            <a:pt x="1207" y="1979"/>
                          </a:lnTo>
                          <a:lnTo>
                            <a:pt x="1164" y="1979"/>
                          </a:lnTo>
                          <a:lnTo>
                            <a:pt x="1164" y="1937"/>
                          </a:lnTo>
                          <a:lnTo>
                            <a:pt x="1164" y="1937"/>
                          </a:lnTo>
                          <a:close/>
                          <a:moveTo>
                            <a:pt x="1320" y="1937"/>
                          </a:moveTo>
                          <a:lnTo>
                            <a:pt x="1364" y="1937"/>
                          </a:lnTo>
                          <a:lnTo>
                            <a:pt x="1364" y="1979"/>
                          </a:lnTo>
                          <a:lnTo>
                            <a:pt x="1320" y="1979"/>
                          </a:lnTo>
                          <a:lnTo>
                            <a:pt x="1320" y="1937"/>
                          </a:lnTo>
                          <a:lnTo>
                            <a:pt x="1320" y="1937"/>
                          </a:lnTo>
                          <a:close/>
                          <a:moveTo>
                            <a:pt x="1400" y="1937"/>
                          </a:moveTo>
                          <a:lnTo>
                            <a:pt x="1442" y="1937"/>
                          </a:lnTo>
                          <a:lnTo>
                            <a:pt x="1442" y="1979"/>
                          </a:lnTo>
                          <a:lnTo>
                            <a:pt x="1400" y="1979"/>
                          </a:lnTo>
                          <a:lnTo>
                            <a:pt x="1400" y="1937"/>
                          </a:lnTo>
                          <a:lnTo>
                            <a:pt x="1400" y="1937"/>
                          </a:lnTo>
                          <a:close/>
                          <a:moveTo>
                            <a:pt x="1164" y="1857"/>
                          </a:moveTo>
                          <a:lnTo>
                            <a:pt x="1207" y="1857"/>
                          </a:lnTo>
                          <a:lnTo>
                            <a:pt x="1207" y="1900"/>
                          </a:lnTo>
                          <a:lnTo>
                            <a:pt x="1164" y="1900"/>
                          </a:lnTo>
                          <a:lnTo>
                            <a:pt x="1164" y="1857"/>
                          </a:lnTo>
                          <a:lnTo>
                            <a:pt x="1164" y="1857"/>
                          </a:lnTo>
                          <a:close/>
                          <a:moveTo>
                            <a:pt x="1242" y="1857"/>
                          </a:moveTo>
                          <a:lnTo>
                            <a:pt x="1285" y="1857"/>
                          </a:lnTo>
                          <a:lnTo>
                            <a:pt x="1285" y="1900"/>
                          </a:lnTo>
                          <a:lnTo>
                            <a:pt x="1242" y="1900"/>
                          </a:lnTo>
                          <a:lnTo>
                            <a:pt x="1242" y="1857"/>
                          </a:lnTo>
                          <a:lnTo>
                            <a:pt x="1242" y="1857"/>
                          </a:lnTo>
                          <a:close/>
                          <a:moveTo>
                            <a:pt x="1320" y="1857"/>
                          </a:moveTo>
                          <a:lnTo>
                            <a:pt x="1364" y="1857"/>
                          </a:lnTo>
                          <a:lnTo>
                            <a:pt x="1364" y="1900"/>
                          </a:lnTo>
                          <a:lnTo>
                            <a:pt x="1320" y="1900"/>
                          </a:lnTo>
                          <a:lnTo>
                            <a:pt x="1320" y="1857"/>
                          </a:lnTo>
                          <a:lnTo>
                            <a:pt x="1320" y="1857"/>
                          </a:lnTo>
                          <a:close/>
                          <a:moveTo>
                            <a:pt x="1478" y="1857"/>
                          </a:moveTo>
                          <a:lnTo>
                            <a:pt x="1520" y="1857"/>
                          </a:lnTo>
                          <a:lnTo>
                            <a:pt x="1520" y="1900"/>
                          </a:lnTo>
                          <a:lnTo>
                            <a:pt x="1478" y="1900"/>
                          </a:lnTo>
                          <a:lnTo>
                            <a:pt x="1478" y="1857"/>
                          </a:lnTo>
                          <a:lnTo>
                            <a:pt x="1478" y="1857"/>
                          </a:lnTo>
                          <a:close/>
                          <a:moveTo>
                            <a:pt x="1164" y="1778"/>
                          </a:moveTo>
                          <a:lnTo>
                            <a:pt x="1207" y="1778"/>
                          </a:lnTo>
                          <a:lnTo>
                            <a:pt x="1207" y="1822"/>
                          </a:lnTo>
                          <a:lnTo>
                            <a:pt x="1164" y="1822"/>
                          </a:lnTo>
                          <a:lnTo>
                            <a:pt x="1164" y="1778"/>
                          </a:lnTo>
                          <a:lnTo>
                            <a:pt x="1164" y="1778"/>
                          </a:lnTo>
                          <a:close/>
                          <a:moveTo>
                            <a:pt x="1242" y="1778"/>
                          </a:moveTo>
                          <a:lnTo>
                            <a:pt x="1285" y="1778"/>
                          </a:lnTo>
                          <a:lnTo>
                            <a:pt x="1285" y="1822"/>
                          </a:lnTo>
                          <a:lnTo>
                            <a:pt x="1242" y="1822"/>
                          </a:lnTo>
                          <a:lnTo>
                            <a:pt x="1242" y="1778"/>
                          </a:lnTo>
                          <a:lnTo>
                            <a:pt x="1242" y="1778"/>
                          </a:lnTo>
                          <a:close/>
                          <a:moveTo>
                            <a:pt x="1320" y="1778"/>
                          </a:moveTo>
                          <a:lnTo>
                            <a:pt x="1364" y="1778"/>
                          </a:lnTo>
                          <a:lnTo>
                            <a:pt x="1364" y="1822"/>
                          </a:lnTo>
                          <a:lnTo>
                            <a:pt x="1320" y="1822"/>
                          </a:lnTo>
                          <a:lnTo>
                            <a:pt x="1320" y="1778"/>
                          </a:lnTo>
                          <a:lnTo>
                            <a:pt x="1320" y="1778"/>
                          </a:lnTo>
                          <a:close/>
                          <a:moveTo>
                            <a:pt x="1400" y="1778"/>
                          </a:moveTo>
                          <a:lnTo>
                            <a:pt x="1442" y="1778"/>
                          </a:lnTo>
                          <a:lnTo>
                            <a:pt x="1442" y="1822"/>
                          </a:lnTo>
                          <a:lnTo>
                            <a:pt x="1400" y="1822"/>
                          </a:lnTo>
                          <a:lnTo>
                            <a:pt x="1400" y="1778"/>
                          </a:lnTo>
                          <a:lnTo>
                            <a:pt x="1400" y="1778"/>
                          </a:lnTo>
                          <a:close/>
                          <a:moveTo>
                            <a:pt x="1478" y="1778"/>
                          </a:moveTo>
                          <a:lnTo>
                            <a:pt x="1520" y="1778"/>
                          </a:lnTo>
                          <a:lnTo>
                            <a:pt x="1520" y="1822"/>
                          </a:lnTo>
                          <a:lnTo>
                            <a:pt x="1478" y="1822"/>
                          </a:lnTo>
                          <a:lnTo>
                            <a:pt x="1478" y="1778"/>
                          </a:lnTo>
                          <a:lnTo>
                            <a:pt x="1478" y="1778"/>
                          </a:lnTo>
                          <a:close/>
                          <a:moveTo>
                            <a:pt x="1164" y="1700"/>
                          </a:moveTo>
                          <a:lnTo>
                            <a:pt x="1207" y="1700"/>
                          </a:lnTo>
                          <a:lnTo>
                            <a:pt x="1207" y="1744"/>
                          </a:lnTo>
                          <a:lnTo>
                            <a:pt x="1164" y="1744"/>
                          </a:lnTo>
                          <a:lnTo>
                            <a:pt x="1164" y="1700"/>
                          </a:lnTo>
                          <a:lnTo>
                            <a:pt x="1164" y="1700"/>
                          </a:lnTo>
                          <a:close/>
                          <a:moveTo>
                            <a:pt x="1242" y="1700"/>
                          </a:moveTo>
                          <a:lnTo>
                            <a:pt x="1285" y="1700"/>
                          </a:lnTo>
                          <a:lnTo>
                            <a:pt x="1285" y="1744"/>
                          </a:lnTo>
                          <a:lnTo>
                            <a:pt x="1242" y="1744"/>
                          </a:lnTo>
                          <a:lnTo>
                            <a:pt x="1242" y="1700"/>
                          </a:lnTo>
                          <a:lnTo>
                            <a:pt x="1242" y="1700"/>
                          </a:lnTo>
                          <a:close/>
                          <a:moveTo>
                            <a:pt x="1320" y="1700"/>
                          </a:moveTo>
                          <a:lnTo>
                            <a:pt x="1364" y="1700"/>
                          </a:lnTo>
                          <a:lnTo>
                            <a:pt x="1364" y="1744"/>
                          </a:lnTo>
                          <a:lnTo>
                            <a:pt x="1320" y="1744"/>
                          </a:lnTo>
                          <a:lnTo>
                            <a:pt x="1320" y="1700"/>
                          </a:lnTo>
                          <a:lnTo>
                            <a:pt x="1320" y="1700"/>
                          </a:lnTo>
                          <a:close/>
                          <a:moveTo>
                            <a:pt x="1400" y="1700"/>
                          </a:moveTo>
                          <a:lnTo>
                            <a:pt x="1442" y="1700"/>
                          </a:lnTo>
                          <a:lnTo>
                            <a:pt x="1442" y="1744"/>
                          </a:lnTo>
                          <a:lnTo>
                            <a:pt x="1400" y="1744"/>
                          </a:lnTo>
                          <a:lnTo>
                            <a:pt x="1400" y="1700"/>
                          </a:lnTo>
                          <a:lnTo>
                            <a:pt x="1400" y="1700"/>
                          </a:lnTo>
                          <a:close/>
                          <a:moveTo>
                            <a:pt x="1478" y="1700"/>
                          </a:moveTo>
                          <a:lnTo>
                            <a:pt x="1520" y="1700"/>
                          </a:lnTo>
                          <a:lnTo>
                            <a:pt x="1520" y="1744"/>
                          </a:lnTo>
                          <a:lnTo>
                            <a:pt x="1478" y="1744"/>
                          </a:lnTo>
                          <a:lnTo>
                            <a:pt x="1478" y="1700"/>
                          </a:lnTo>
                          <a:lnTo>
                            <a:pt x="1478" y="1700"/>
                          </a:lnTo>
                          <a:close/>
                          <a:moveTo>
                            <a:pt x="1164" y="1621"/>
                          </a:moveTo>
                          <a:lnTo>
                            <a:pt x="1207" y="1621"/>
                          </a:lnTo>
                          <a:lnTo>
                            <a:pt x="1207" y="1665"/>
                          </a:lnTo>
                          <a:lnTo>
                            <a:pt x="1164" y="1665"/>
                          </a:lnTo>
                          <a:lnTo>
                            <a:pt x="1164" y="1621"/>
                          </a:lnTo>
                          <a:lnTo>
                            <a:pt x="1164" y="1621"/>
                          </a:lnTo>
                          <a:close/>
                          <a:moveTo>
                            <a:pt x="1400" y="1621"/>
                          </a:moveTo>
                          <a:lnTo>
                            <a:pt x="1442" y="1621"/>
                          </a:lnTo>
                          <a:lnTo>
                            <a:pt x="1442" y="1665"/>
                          </a:lnTo>
                          <a:lnTo>
                            <a:pt x="1400" y="1665"/>
                          </a:lnTo>
                          <a:lnTo>
                            <a:pt x="1400" y="1621"/>
                          </a:lnTo>
                          <a:lnTo>
                            <a:pt x="1400" y="1621"/>
                          </a:lnTo>
                          <a:close/>
                          <a:moveTo>
                            <a:pt x="1164" y="1543"/>
                          </a:moveTo>
                          <a:lnTo>
                            <a:pt x="1207" y="1543"/>
                          </a:lnTo>
                          <a:lnTo>
                            <a:pt x="1207" y="1587"/>
                          </a:lnTo>
                          <a:lnTo>
                            <a:pt x="1164" y="1587"/>
                          </a:lnTo>
                          <a:lnTo>
                            <a:pt x="1164" y="1543"/>
                          </a:lnTo>
                          <a:lnTo>
                            <a:pt x="1164" y="1543"/>
                          </a:lnTo>
                          <a:close/>
                          <a:moveTo>
                            <a:pt x="1320" y="1543"/>
                          </a:moveTo>
                          <a:lnTo>
                            <a:pt x="1364" y="1543"/>
                          </a:lnTo>
                          <a:lnTo>
                            <a:pt x="1364" y="1587"/>
                          </a:lnTo>
                          <a:lnTo>
                            <a:pt x="1320" y="1587"/>
                          </a:lnTo>
                          <a:lnTo>
                            <a:pt x="1320" y="1543"/>
                          </a:lnTo>
                          <a:lnTo>
                            <a:pt x="1320" y="1543"/>
                          </a:lnTo>
                          <a:close/>
                          <a:moveTo>
                            <a:pt x="1400" y="1543"/>
                          </a:moveTo>
                          <a:lnTo>
                            <a:pt x="1442" y="1543"/>
                          </a:lnTo>
                          <a:lnTo>
                            <a:pt x="1442" y="1587"/>
                          </a:lnTo>
                          <a:lnTo>
                            <a:pt x="1400" y="1587"/>
                          </a:lnTo>
                          <a:lnTo>
                            <a:pt x="1400" y="1543"/>
                          </a:lnTo>
                          <a:lnTo>
                            <a:pt x="1400" y="1543"/>
                          </a:lnTo>
                          <a:close/>
                          <a:moveTo>
                            <a:pt x="1478" y="1543"/>
                          </a:moveTo>
                          <a:lnTo>
                            <a:pt x="1520" y="1543"/>
                          </a:lnTo>
                          <a:lnTo>
                            <a:pt x="1520" y="1587"/>
                          </a:lnTo>
                          <a:lnTo>
                            <a:pt x="1478" y="1587"/>
                          </a:lnTo>
                          <a:lnTo>
                            <a:pt x="1478" y="1543"/>
                          </a:lnTo>
                          <a:lnTo>
                            <a:pt x="1478" y="1543"/>
                          </a:lnTo>
                          <a:close/>
                          <a:moveTo>
                            <a:pt x="1164" y="1464"/>
                          </a:moveTo>
                          <a:lnTo>
                            <a:pt x="1207" y="1464"/>
                          </a:lnTo>
                          <a:lnTo>
                            <a:pt x="1207" y="1508"/>
                          </a:lnTo>
                          <a:lnTo>
                            <a:pt x="1164" y="1508"/>
                          </a:lnTo>
                          <a:lnTo>
                            <a:pt x="1164" y="1464"/>
                          </a:lnTo>
                          <a:lnTo>
                            <a:pt x="1164" y="1464"/>
                          </a:lnTo>
                          <a:close/>
                          <a:moveTo>
                            <a:pt x="1242" y="1464"/>
                          </a:moveTo>
                          <a:lnTo>
                            <a:pt x="1285" y="1464"/>
                          </a:lnTo>
                          <a:lnTo>
                            <a:pt x="1285" y="1508"/>
                          </a:lnTo>
                          <a:lnTo>
                            <a:pt x="1242" y="1508"/>
                          </a:lnTo>
                          <a:lnTo>
                            <a:pt x="1242" y="1464"/>
                          </a:lnTo>
                          <a:lnTo>
                            <a:pt x="1242" y="1464"/>
                          </a:lnTo>
                          <a:close/>
                          <a:moveTo>
                            <a:pt x="1320" y="1464"/>
                          </a:moveTo>
                          <a:lnTo>
                            <a:pt x="1364" y="1464"/>
                          </a:lnTo>
                          <a:lnTo>
                            <a:pt x="1364" y="1508"/>
                          </a:lnTo>
                          <a:lnTo>
                            <a:pt x="1320" y="1508"/>
                          </a:lnTo>
                          <a:lnTo>
                            <a:pt x="1320" y="1464"/>
                          </a:lnTo>
                          <a:lnTo>
                            <a:pt x="1320" y="1464"/>
                          </a:lnTo>
                          <a:close/>
                          <a:moveTo>
                            <a:pt x="1400" y="1464"/>
                          </a:moveTo>
                          <a:lnTo>
                            <a:pt x="1442" y="1464"/>
                          </a:lnTo>
                          <a:lnTo>
                            <a:pt x="1442" y="1508"/>
                          </a:lnTo>
                          <a:lnTo>
                            <a:pt x="1400" y="1508"/>
                          </a:lnTo>
                          <a:lnTo>
                            <a:pt x="1400" y="1464"/>
                          </a:lnTo>
                          <a:lnTo>
                            <a:pt x="1400" y="1464"/>
                          </a:lnTo>
                          <a:close/>
                          <a:moveTo>
                            <a:pt x="1478" y="1464"/>
                          </a:moveTo>
                          <a:lnTo>
                            <a:pt x="1520" y="1464"/>
                          </a:lnTo>
                          <a:lnTo>
                            <a:pt x="1520" y="1508"/>
                          </a:lnTo>
                          <a:lnTo>
                            <a:pt x="1478" y="1508"/>
                          </a:lnTo>
                          <a:lnTo>
                            <a:pt x="1478" y="1464"/>
                          </a:lnTo>
                          <a:lnTo>
                            <a:pt x="1478" y="1464"/>
                          </a:lnTo>
                          <a:close/>
                          <a:moveTo>
                            <a:pt x="1164" y="1386"/>
                          </a:moveTo>
                          <a:lnTo>
                            <a:pt x="1207" y="1386"/>
                          </a:lnTo>
                          <a:lnTo>
                            <a:pt x="1207" y="1428"/>
                          </a:lnTo>
                          <a:lnTo>
                            <a:pt x="1164" y="1428"/>
                          </a:lnTo>
                          <a:lnTo>
                            <a:pt x="1164" y="1386"/>
                          </a:lnTo>
                          <a:lnTo>
                            <a:pt x="1164" y="1386"/>
                          </a:lnTo>
                          <a:close/>
                          <a:moveTo>
                            <a:pt x="1242" y="1386"/>
                          </a:moveTo>
                          <a:lnTo>
                            <a:pt x="1285" y="1386"/>
                          </a:lnTo>
                          <a:lnTo>
                            <a:pt x="1285" y="1428"/>
                          </a:lnTo>
                          <a:lnTo>
                            <a:pt x="1242" y="1428"/>
                          </a:lnTo>
                          <a:lnTo>
                            <a:pt x="1242" y="1386"/>
                          </a:lnTo>
                          <a:lnTo>
                            <a:pt x="1242" y="1386"/>
                          </a:lnTo>
                          <a:close/>
                          <a:moveTo>
                            <a:pt x="1320" y="1386"/>
                          </a:moveTo>
                          <a:lnTo>
                            <a:pt x="1364" y="1386"/>
                          </a:lnTo>
                          <a:lnTo>
                            <a:pt x="1364" y="1428"/>
                          </a:lnTo>
                          <a:lnTo>
                            <a:pt x="1320" y="1428"/>
                          </a:lnTo>
                          <a:lnTo>
                            <a:pt x="1320" y="1386"/>
                          </a:lnTo>
                          <a:lnTo>
                            <a:pt x="1320" y="1386"/>
                          </a:lnTo>
                          <a:close/>
                          <a:moveTo>
                            <a:pt x="1242" y="1308"/>
                          </a:moveTo>
                          <a:lnTo>
                            <a:pt x="1285" y="1308"/>
                          </a:lnTo>
                          <a:lnTo>
                            <a:pt x="1285" y="1350"/>
                          </a:lnTo>
                          <a:lnTo>
                            <a:pt x="1242" y="1350"/>
                          </a:lnTo>
                          <a:lnTo>
                            <a:pt x="1242" y="1308"/>
                          </a:lnTo>
                          <a:lnTo>
                            <a:pt x="1242" y="1308"/>
                          </a:lnTo>
                          <a:close/>
                          <a:moveTo>
                            <a:pt x="1320" y="1308"/>
                          </a:moveTo>
                          <a:lnTo>
                            <a:pt x="1364" y="1308"/>
                          </a:lnTo>
                          <a:lnTo>
                            <a:pt x="1364" y="1350"/>
                          </a:lnTo>
                          <a:lnTo>
                            <a:pt x="1320" y="1350"/>
                          </a:lnTo>
                          <a:lnTo>
                            <a:pt x="1320" y="1308"/>
                          </a:lnTo>
                          <a:lnTo>
                            <a:pt x="1320" y="1308"/>
                          </a:lnTo>
                          <a:close/>
                          <a:moveTo>
                            <a:pt x="1400" y="1308"/>
                          </a:moveTo>
                          <a:lnTo>
                            <a:pt x="1442" y="1308"/>
                          </a:lnTo>
                          <a:lnTo>
                            <a:pt x="1442" y="1350"/>
                          </a:lnTo>
                          <a:lnTo>
                            <a:pt x="1400" y="1350"/>
                          </a:lnTo>
                          <a:lnTo>
                            <a:pt x="1400" y="1308"/>
                          </a:lnTo>
                          <a:lnTo>
                            <a:pt x="1400" y="1308"/>
                          </a:lnTo>
                          <a:close/>
                          <a:moveTo>
                            <a:pt x="1242" y="1229"/>
                          </a:moveTo>
                          <a:lnTo>
                            <a:pt x="1285" y="1229"/>
                          </a:lnTo>
                          <a:lnTo>
                            <a:pt x="1285" y="1271"/>
                          </a:lnTo>
                          <a:lnTo>
                            <a:pt x="1242" y="1271"/>
                          </a:lnTo>
                          <a:lnTo>
                            <a:pt x="1242" y="1229"/>
                          </a:lnTo>
                          <a:lnTo>
                            <a:pt x="1242" y="1229"/>
                          </a:lnTo>
                          <a:close/>
                          <a:moveTo>
                            <a:pt x="0" y="941"/>
                          </a:moveTo>
                          <a:lnTo>
                            <a:pt x="493" y="1043"/>
                          </a:lnTo>
                          <a:lnTo>
                            <a:pt x="493" y="2280"/>
                          </a:lnTo>
                          <a:lnTo>
                            <a:pt x="0" y="2280"/>
                          </a:lnTo>
                          <a:lnTo>
                            <a:pt x="0" y="941"/>
                          </a:lnTo>
                          <a:lnTo>
                            <a:pt x="0" y="941"/>
                          </a:lnTo>
                          <a:close/>
                          <a:moveTo>
                            <a:pt x="225" y="1229"/>
                          </a:moveTo>
                          <a:lnTo>
                            <a:pt x="269" y="1229"/>
                          </a:lnTo>
                          <a:lnTo>
                            <a:pt x="269" y="1271"/>
                          </a:lnTo>
                          <a:lnTo>
                            <a:pt x="225" y="1271"/>
                          </a:lnTo>
                          <a:lnTo>
                            <a:pt x="225" y="1229"/>
                          </a:lnTo>
                          <a:lnTo>
                            <a:pt x="225" y="1229"/>
                          </a:lnTo>
                          <a:close/>
                          <a:moveTo>
                            <a:pt x="304" y="1229"/>
                          </a:moveTo>
                          <a:lnTo>
                            <a:pt x="347" y="1229"/>
                          </a:lnTo>
                          <a:lnTo>
                            <a:pt x="347" y="1271"/>
                          </a:lnTo>
                          <a:lnTo>
                            <a:pt x="304" y="1271"/>
                          </a:lnTo>
                          <a:lnTo>
                            <a:pt x="304" y="1229"/>
                          </a:lnTo>
                          <a:lnTo>
                            <a:pt x="304" y="1229"/>
                          </a:lnTo>
                          <a:close/>
                          <a:moveTo>
                            <a:pt x="69" y="1149"/>
                          </a:moveTo>
                          <a:lnTo>
                            <a:pt x="111" y="1149"/>
                          </a:lnTo>
                          <a:lnTo>
                            <a:pt x="111" y="1193"/>
                          </a:lnTo>
                          <a:lnTo>
                            <a:pt x="69" y="1193"/>
                          </a:lnTo>
                          <a:lnTo>
                            <a:pt x="69" y="1149"/>
                          </a:lnTo>
                          <a:lnTo>
                            <a:pt x="69" y="1149"/>
                          </a:lnTo>
                          <a:close/>
                          <a:moveTo>
                            <a:pt x="225" y="1149"/>
                          </a:moveTo>
                          <a:lnTo>
                            <a:pt x="269" y="1149"/>
                          </a:lnTo>
                          <a:lnTo>
                            <a:pt x="269" y="1193"/>
                          </a:lnTo>
                          <a:lnTo>
                            <a:pt x="225" y="1193"/>
                          </a:lnTo>
                          <a:lnTo>
                            <a:pt x="225" y="1149"/>
                          </a:lnTo>
                          <a:lnTo>
                            <a:pt x="225" y="1149"/>
                          </a:lnTo>
                          <a:close/>
                          <a:moveTo>
                            <a:pt x="147" y="2094"/>
                          </a:moveTo>
                          <a:lnTo>
                            <a:pt x="189" y="2094"/>
                          </a:lnTo>
                          <a:lnTo>
                            <a:pt x="189" y="2136"/>
                          </a:lnTo>
                          <a:lnTo>
                            <a:pt x="147" y="2136"/>
                          </a:lnTo>
                          <a:lnTo>
                            <a:pt x="147" y="2094"/>
                          </a:lnTo>
                          <a:lnTo>
                            <a:pt x="147" y="2094"/>
                          </a:lnTo>
                          <a:close/>
                          <a:moveTo>
                            <a:pt x="304" y="2094"/>
                          </a:moveTo>
                          <a:lnTo>
                            <a:pt x="347" y="2094"/>
                          </a:lnTo>
                          <a:lnTo>
                            <a:pt x="347" y="2136"/>
                          </a:lnTo>
                          <a:lnTo>
                            <a:pt x="304" y="2136"/>
                          </a:lnTo>
                          <a:lnTo>
                            <a:pt x="304" y="2094"/>
                          </a:lnTo>
                          <a:lnTo>
                            <a:pt x="304" y="2094"/>
                          </a:lnTo>
                          <a:close/>
                          <a:moveTo>
                            <a:pt x="382" y="2094"/>
                          </a:moveTo>
                          <a:lnTo>
                            <a:pt x="425" y="2094"/>
                          </a:lnTo>
                          <a:lnTo>
                            <a:pt x="425" y="2136"/>
                          </a:lnTo>
                          <a:lnTo>
                            <a:pt x="382" y="2136"/>
                          </a:lnTo>
                          <a:lnTo>
                            <a:pt x="382" y="2094"/>
                          </a:lnTo>
                          <a:lnTo>
                            <a:pt x="382" y="2094"/>
                          </a:lnTo>
                          <a:close/>
                          <a:moveTo>
                            <a:pt x="69" y="2015"/>
                          </a:moveTo>
                          <a:lnTo>
                            <a:pt x="111" y="2015"/>
                          </a:lnTo>
                          <a:lnTo>
                            <a:pt x="111" y="2057"/>
                          </a:lnTo>
                          <a:lnTo>
                            <a:pt x="69" y="2057"/>
                          </a:lnTo>
                          <a:lnTo>
                            <a:pt x="69" y="2015"/>
                          </a:lnTo>
                          <a:lnTo>
                            <a:pt x="69" y="2015"/>
                          </a:lnTo>
                          <a:close/>
                          <a:moveTo>
                            <a:pt x="225" y="2015"/>
                          </a:moveTo>
                          <a:lnTo>
                            <a:pt x="269" y="2015"/>
                          </a:lnTo>
                          <a:lnTo>
                            <a:pt x="269" y="2057"/>
                          </a:lnTo>
                          <a:lnTo>
                            <a:pt x="225" y="2057"/>
                          </a:lnTo>
                          <a:lnTo>
                            <a:pt x="225" y="2015"/>
                          </a:lnTo>
                          <a:lnTo>
                            <a:pt x="225" y="2015"/>
                          </a:lnTo>
                          <a:close/>
                          <a:moveTo>
                            <a:pt x="304" y="2015"/>
                          </a:moveTo>
                          <a:lnTo>
                            <a:pt x="347" y="2015"/>
                          </a:lnTo>
                          <a:lnTo>
                            <a:pt x="347" y="2057"/>
                          </a:lnTo>
                          <a:lnTo>
                            <a:pt x="304" y="2057"/>
                          </a:lnTo>
                          <a:lnTo>
                            <a:pt x="304" y="2015"/>
                          </a:lnTo>
                          <a:lnTo>
                            <a:pt x="304" y="2015"/>
                          </a:lnTo>
                          <a:close/>
                          <a:moveTo>
                            <a:pt x="382" y="2015"/>
                          </a:moveTo>
                          <a:lnTo>
                            <a:pt x="425" y="2015"/>
                          </a:lnTo>
                          <a:lnTo>
                            <a:pt x="425" y="2057"/>
                          </a:lnTo>
                          <a:lnTo>
                            <a:pt x="382" y="2057"/>
                          </a:lnTo>
                          <a:lnTo>
                            <a:pt x="382" y="2015"/>
                          </a:lnTo>
                          <a:lnTo>
                            <a:pt x="382" y="2015"/>
                          </a:lnTo>
                          <a:close/>
                          <a:moveTo>
                            <a:pt x="69" y="1937"/>
                          </a:moveTo>
                          <a:lnTo>
                            <a:pt x="111" y="1937"/>
                          </a:lnTo>
                          <a:lnTo>
                            <a:pt x="111" y="1979"/>
                          </a:lnTo>
                          <a:lnTo>
                            <a:pt x="69" y="1979"/>
                          </a:lnTo>
                          <a:lnTo>
                            <a:pt x="69" y="1937"/>
                          </a:lnTo>
                          <a:lnTo>
                            <a:pt x="69" y="1937"/>
                          </a:lnTo>
                          <a:close/>
                          <a:moveTo>
                            <a:pt x="147" y="1937"/>
                          </a:moveTo>
                          <a:lnTo>
                            <a:pt x="189" y="1937"/>
                          </a:lnTo>
                          <a:lnTo>
                            <a:pt x="189" y="1979"/>
                          </a:lnTo>
                          <a:lnTo>
                            <a:pt x="147" y="1979"/>
                          </a:lnTo>
                          <a:lnTo>
                            <a:pt x="147" y="1937"/>
                          </a:lnTo>
                          <a:lnTo>
                            <a:pt x="147" y="1937"/>
                          </a:lnTo>
                          <a:close/>
                          <a:moveTo>
                            <a:pt x="225" y="1937"/>
                          </a:moveTo>
                          <a:lnTo>
                            <a:pt x="269" y="1937"/>
                          </a:lnTo>
                          <a:lnTo>
                            <a:pt x="269" y="1979"/>
                          </a:lnTo>
                          <a:lnTo>
                            <a:pt x="225" y="1979"/>
                          </a:lnTo>
                          <a:lnTo>
                            <a:pt x="225" y="1937"/>
                          </a:lnTo>
                          <a:lnTo>
                            <a:pt x="225" y="1937"/>
                          </a:lnTo>
                          <a:close/>
                          <a:moveTo>
                            <a:pt x="382" y="1937"/>
                          </a:moveTo>
                          <a:lnTo>
                            <a:pt x="425" y="1937"/>
                          </a:lnTo>
                          <a:lnTo>
                            <a:pt x="425" y="1979"/>
                          </a:lnTo>
                          <a:lnTo>
                            <a:pt x="382" y="1979"/>
                          </a:lnTo>
                          <a:lnTo>
                            <a:pt x="382" y="1937"/>
                          </a:lnTo>
                          <a:lnTo>
                            <a:pt x="382" y="1937"/>
                          </a:lnTo>
                          <a:close/>
                          <a:moveTo>
                            <a:pt x="69" y="1857"/>
                          </a:moveTo>
                          <a:lnTo>
                            <a:pt x="111" y="1857"/>
                          </a:lnTo>
                          <a:lnTo>
                            <a:pt x="111" y="1900"/>
                          </a:lnTo>
                          <a:lnTo>
                            <a:pt x="69" y="1900"/>
                          </a:lnTo>
                          <a:lnTo>
                            <a:pt x="69" y="1857"/>
                          </a:lnTo>
                          <a:lnTo>
                            <a:pt x="69" y="1857"/>
                          </a:lnTo>
                          <a:close/>
                          <a:moveTo>
                            <a:pt x="147" y="1857"/>
                          </a:moveTo>
                          <a:lnTo>
                            <a:pt x="189" y="1857"/>
                          </a:lnTo>
                          <a:lnTo>
                            <a:pt x="189" y="1900"/>
                          </a:lnTo>
                          <a:lnTo>
                            <a:pt x="147" y="1900"/>
                          </a:lnTo>
                          <a:lnTo>
                            <a:pt x="147" y="1857"/>
                          </a:lnTo>
                          <a:lnTo>
                            <a:pt x="147" y="1857"/>
                          </a:lnTo>
                          <a:close/>
                          <a:moveTo>
                            <a:pt x="225" y="1857"/>
                          </a:moveTo>
                          <a:lnTo>
                            <a:pt x="269" y="1857"/>
                          </a:lnTo>
                          <a:lnTo>
                            <a:pt x="269" y="1900"/>
                          </a:lnTo>
                          <a:lnTo>
                            <a:pt x="225" y="1900"/>
                          </a:lnTo>
                          <a:lnTo>
                            <a:pt x="225" y="1857"/>
                          </a:lnTo>
                          <a:lnTo>
                            <a:pt x="225" y="1857"/>
                          </a:lnTo>
                          <a:close/>
                          <a:moveTo>
                            <a:pt x="304" y="1857"/>
                          </a:moveTo>
                          <a:lnTo>
                            <a:pt x="347" y="1857"/>
                          </a:lnTo>
                          <a:lnTo>
                            <a:pt x="347" y="1900"/>
                          </a:lnTo>
                          <a:lnTo>
                            <a:pt x="304" y="1900"/>
                          </a:lnTo>
                          <a:lnTo>
                            <a:pt x="304" y="1857"/>
                          </a:lnTo>
                          <a:lnTo>
                            <a:pt x="304" y="1857"/>
                          </a:lnTo>
                          <a:close/>
                          <a:moveTo>
                            <a:pt x="69" y="1778"/>
                          </a:moveTo>
                          <a:lnTo>
                            <a:pt x="111" y="1778"/>
                          </a:lnTo>
                          <a:lnTo>
                            <a:pt x="111" y="1822"/>
                          </a:lnTo>
                          <a:lnTo>
                            <a:pt x="69" y="1822"/>
                          </a:lnTo>
                          <a:lnTo>
                            <a:pt x="69" y="1778"/>
                          </a:lnTo>
                          <a:lnTo>
                            <a:pt x="69" y="1778"/>
                          </a:lnTo>
                          <a:close/>
                          <a:moveTo>
                            <a:pt x="225" y="1778"/>
                          </a:moveTo>
                          <a:lnTo>
                            <a:pt x="269" y="1778"/>
                          </a:lnTo>
                          <a:lnTo>
                            <a:pt x="269" y="1822"/>
                          </a:lnTo>
                          <a:lnTo>
                            <a:pt x="225" y="1822"/>
                          </a:lnTo>
                          <a:lnTo>
                            <a:pt x="225" y="1778"/>
                          </a:lnTo>
                          <a:lnTo>
                            <a:pt x="225" y="1778"/>
                          </a:lnTo>
                          <a:close/>
                          <a:moveTo>
                            <a:pt x="382" y="1778"/>
                          </a:moveTo>
                          <a:lnTo>
                            <a:pt x="425" y="1778"/>
                          </a:lnTo>
                          <a:lnTo>
                            <a:pt x="425" y="1822"/>
                          </a:lnTo>
                          <a:lnTo>
                            <a:pt x="382" y="1822"/>
                          </a:lnTo>
                          <a:lnTo>
                            <a:pt x="382" y="1778"/>
                          </a:lnTo>
                          <a:lnTo>
                            <a:pt x="382" y="1778"/>
                          </a:lnTo>
                          <a:close/>
                          <a:moveTo>
                            <a:pt x="69" y="1700"/>
                          </a:moveTo>
                          <a:lnTo>
                            <a:pt x="111" y="1700"/>
                          </a:lnTo>
                          <a:lnTo>
                            <a:pt x="111" y="1744"/>
                          </a:lnTo>
                          <a:lnTo>
                            <a:pt x="69" y="1744"/>
                          </a:lnTo>
                          <a:lnTo>
                            <a:pt x="69" y="1700"/>
                          </a:lnTo>
                          <a:lnTo>
                            <a:pt x="69" y="1700"/>
                          </a:lnTo>
                          <a:close/>
                          <a:moveTo>
                            <a:pt x="147" y="1700"/>
                          </a:moveTo>
                          <a:lnTo>
                            <a:pt x="189" y="1700"/>
                          </a:lnTo>
                          <a:lnTo>
                            <a:pt x="189" y="1744"/>
                          </a:lnTo>
                          <a:lnTo>
                            <a:pt x="147" y="1744"/>
                          </a:lnTo>
                          <a:lnTo>
                            <a:pt x="147" y="1700"/>
                          </a:lnTo>
                          <a:lnTo>
                            <a:pt x="147" y="1700"/>
                          </a:lnTo>
                          <a:close/>
                          <a:moveTo>
                            <a:pt x="225" y="1700"/>
                          </a:moveTo>
                          <a:lnTo>
                            <a:pt x="269" y="1700"/>
                          </a:lnTo>
                          <a:lnTo>
                            <a:pt x="269" y="1744"/>
                          </a:lnTo>
                          <a:lnTo>
                            <a:pt x="225" y="1744"/>
                          </a:lnTo>
                          <a:lnTo>
                            <a:pt x="225" y="1700"/>
                          </a:lnTo>
                          <a:lnTo>
                            <a:pt x="225" y="1700"/>
                          </a:lnTo>
                          <a:close/>
                          <a:moveTo>
                            <a:pt x="304" y="1700"/>
                          </a:moveTo>
                          <a:lnTo>
                            <a:pt x="347" y="1700"/>
                          </a:lnTo>
                          <a:lnTo>
                            <a:pt x="347" y="1744"/>
                          </a:lnTo>
                          <a:lnTo>
                            <a:pt x="304" y="1744"/>
                          </a:lnTo>
                          <a:lnTo>
                            <a:pt x="304" y="1700"/>
                          </a:lnTo>
                          <a:lnTo>
                            <a:pt x="304" y="1700"/>
                          </a:lnTo>
                          <a:close/>
                          <a:moveTo>
                            <a:pt x="382" y="1700"/>
                          </a:moveTo>
                          <a:lnTo>
                            <a:pt x="425" y="1700"/>
                          </a:lnTo>
                          <a:lnTo>
                            <a:pt x="425" y="1744"/>
                          </a:lnTo>
                          <a:lnTo>
                            <a:pt x="382" y="1744"/>
                          </a:lnTo>
                          <a:lnTo>
                            <a:pt x="382" y="1700"/>
                          </a:lnTo>
                          <a:lnTo>
                            <a:pt x="382" y="1700"/>
                          </a:lnTo>
                          <a:close/>
                          <a:moveTo>
                            <a:pt x="69" y="1621"/>
                          </a:moveTo>
                          <a:lnTo>
                            <a:pt x="111" y="1621"/>
                          </a:lnTo>
                          <a:lnTo>
                            <a:pt x="111" y="1665"/>
                          </a:lnTo>
                          <a:lnTo>
                            <a:pt x="69" y="1665"/>
                          </a:lnTo>
                          <a:lnTo>
                            <a:pt x="69" y="1621"/>
                          </a:lnTo>
                          <a:lnTo>
                            <a:pt x="69" y="1621"/>
                          </a:lnTo>
                          <a:close/>
                          <a:moveTo>
                            <a:pt x="147" y="1621"/>
                          </a:moveTo>
                          <a:lnTo>
                            <a:pt x="189" y="1621"/>
                          </a:lnTo>
                          <a:lnTo>
                            <a:pt x="189" y="1665"/>
                          </a:lnTo>
                          <a:lnTo>
                            <a:pt x="147" y="1665"/>
                          </a:lnTo>
                          <a:lnTo>
                            <a:pt x="147" y="1621"/>
                          </a:lnTo>
                          <a:lnTo>
                            <a:pt x="147" y="1621"/>
                          </a:lnTo>
                          <a:close/>
                          <a:moveTo>
                            <a:pt x="225" y="1621"/>
                          </a:moveTo>
                          <a:lnTo>
                            <a:pt x="269" y="1621"/>
                          </a:lnTo>
                          <a:lnTo>
                            <a:pt x="269" y="1665"/>
                          </a:lnTo>
                          <a:lnTo>
                            <a:pt x="225" y="1665"/>
                          </a:lnTo>
                          <a:lnTo>
                            <a:pt x="225" y="1621"/>
                          </a:lnTo>
                          <a:lnTo>
                            <a:pt x="225" y="1621"/>
                          </a:lnTo>
                          <a:close/>
                          <a:moveTo>
                            <a:pt x="304" y="1621"/>
                          </a:moveTo>
                          <a:lnTo>
                            <a:pt x="347" y="1621"/>
                          </a:lnTo>
                          <a:lnTo>
                            <a:pt x="347" y="1665"/>
                          </a:lnTo>
                          <a:lnTo>
                            <a:pt x="304" y="1665"/>
                          </a:lnTo>
                          <a:lnTo>
                            <a:pt x="304" y="1621"/>
                          </a:lnTo>
                          <a:lnTo>
                            <a:pt x="304" y="1621"/>
                          </a:lnTo>
                          <a:close/>
                          <a:moveTo>
                            <a:pt x="382" y="1621"/>
                          </a:moveTo>
                          <a:lnTo>
                            <a:pt x="425" y="1621"/>
                          </a:lnTo>
                          <a:lnTo>
                            <a:pt x="425" y="1665"/>
                          </a:lnTo>
                          <a:lnTo>
                            <a:pt x="382" y="1665"/>
                          </a:lnTo>
                          <a:lnTo>
                            <a:pt x="382" y="1621"/>
                          </a:lnTo>
                          <a:lnTo>
                            <a:pt x="382" y="1621"/>
                          </a:lnTo>
                          <a:close/>
                          <a:moveTo>
                            <a:pt x="225" y="1543"/>
                          </a:moveTo>
                          <a:lnTo>
                            <a:pt x="269" y="1543"/>
                          </a:lnTo>
                          <a:lnTo>
                            <a:pt x="269" y="1587"/>
                          </a:lnTo>
                          <a:lnTo>
                            <a:pt x="225" y="1587"/>
                          </a:lnTo>
                          <a:lnTo>
                            <a:pt x="225" y="1543"/>
                          </a:lnTo>
                          <a:lnTo>
                            <a:pt x="225" y="1543"/>
                          </a:lnTo>
                          <a:close/>
                          <a:moveTo>
                            <a:pt x="304" y="1543"/>
                          </a:moveTo>
                          <a:lnTo>
                            <a:pt x="347" y="1543"/>
                          </a:lnTo>
                          <a:lnTo>
                            <a:pt x="347" y="1587"/>
                          </a:lnTo>
                          <a:lnTo>
                            <a:pt x="304" y="1587"/>
                          </a:lnTo>
                          <a:lnTo>
                            <a:pt x="304" y="1543"/>
                          </a:lnTo>
                          <a:lnTo>
                            <a:pt x="304" y="1543"/>
                          </a:lnTo>
                          <a:close/>
                          <a:moveTo>
                            <a:pt x="69" y="1464"/>
                          </a:moveTo>
                          <a:lnTo>
                            <a:pt x="111" y="1464"/>
                          </a:lnTo>
                          <a:lnTo>
                            <a:pt x="111" y="1508"/>
                          </a:lnTo>
                          <a:lnTo>
                            <a:pt x="69" y="1508"/>
                          </a:lnTo>
                          <a:lnTo>
                            <a:pt x="69" y="1464"/>
                          </a:lnTo>
                          <a:lnTo>
                            <a:pt x="69" y="1464"/>
                          </a:lnTo>
                          <a:close/>
                          <a:moveTo>
                            <a:pt x="147" y="1464"/>
                          </a:moveTo>
                          <a:lnTo>
                            <a:pt x="189" y="1464"/>
                          </a:lnTo>
                          <a:lnTo>
                            <a:pt x="189" y="1508"/>
                          </a:lnTo>
                          <a:lnTo>
                            <a:pt x="147" y="1508"/>
                          </a:lnTo>
                          <a:lnTo>
                            <a:pt x="147" y="1464"/>
                          </a:lnTo>
                          <a:lnTo>
                            <a:pt x="147" y="1464"/>
                          </a:lnTo>
                          <a:close/>
                          <a:moveTo>
                            <a:pt x="225" y="1464"/>
                          </a:moveTo>
                          <a:lnTo>
                            <a:pt x="269" y="1464"/>
                          </a:lnTo>
                          <a:lnTo>
                            <a:pt x="269" y="1508"/>
                          </a:lnTo>
                          <a:lnTo>
                            <a:pt x="225" y="1508"/>
                          </a:lnTo>
                          <a:lnTo>
                            <a:pt x="225" y="1464"/>
                          </a:lnTo>
                          <a:lnTo>
                            <a:pt x="225" y="1464"/>
                          </a:lnTo>
                          <a:close/>
                          <a:moveTo>
                            <a:pt x="304" y="1464"/>
                          </a:moveTo>
                          <a:lnTo>
                            <a:pt x="347" y="1464"/>
                          </a:lnTo>
                          <a:lnTo>
                            <a:pt x="347" y="1508"/>
                          </a:lnTo>
                          <a:lnTo>
                            <a:pt x="304" y="1508"/>
                          </a:lnTo>
                          <a:lnTo>
                            <a:pt x="304" y="1464"/>
                          </a:lnTo>
                          <a:lnTo>
                            <a:pt x="304" y="1464"/>
                          </a:lnTo>
                          <a:close/>
                          <a:moveTo>
                            <a:pt x="382" y="1464"/>
                          </a:moveTo>
                          <a:lnTo>
                            <a:pt x="425" y="1464"/>
                          </a:lnTo>
                          <a:lnTo>
                            <a:pt x="425" y="1508"/>
                          </a:lnTo>
                          <a:lnTo>
                            <a:pt x="382" y="1508"/>
                          </a:lnTo>
                          <a:lnTo>
                            <a:pt x="382" y="1464"/>
                          </a:lnTo>
                          <a:lnTo>
                            <a:pt x="382" y="1464"/>
                          </a:lnTo>
                          <a:close/>
                          <a:moveTo>
                            <a:pt x="69" y="1386"/>
                          </a:moveTo>
                          <a:lnTo>
                            <a:pt x="111" y="1386"/>
                          </a:lnTo>
                          <a:lnTo>
                            <a:pt x="111" y="1428"/>
                          </a:lnTo>
                          <a:lnTo>
                            <a:pt x="69" y="1428"/>
                          </a:lnTo>
                          <a:lnTo>
                            <a:pt x="69" y="1386"/>
                          </a:lnTo>
                          <a:lnTo>
                            <a:pt x="69" y="1386"/>
                          </a:lnTo>
                          <a:close/>
                          <a:moveTo>
                            <a:pt x="382" y="1386"/>
                          </a:moveTo>
                          <a:lnTo>
                            <a:pt x="425" y="1386"/>
                          </a:lnTo>
                          <a:lnTo>
                            <a:pt x="425" y="1428"/>
                          </a:lnTo>
                          <a:lnTo>
                            <a:pt x="382" y="1428"/>
                          </a:lnTo>
                          <a:lnTo>
                            <a:pt x="382" y="1386"/>
                          </a:lnTo>
                          <a:lnTo>
                            <a:pt x="382" y="1386"/>
                          </a:lnTo>
                          <a:close/>
                          <a:moveTo>
                            <a:pt x="69" y="1308"/>
                          </a:moveTo>
                          <a:lnTo>
                            <a:pt x="111" y="1308"/>
                          </a:lnTo>
                          <a:lnTo>
                            <a:pt x="111" y="1350"/>
                          </a:lnTo>
                          <a:lnTo>
                            <a:pt x="69" y="1350"/>
                          </a:lnTo>
                          <a:lnTo>
                            <a:pt x="69" y="1308"/>
                          </a:lnTo>
                          <a:lnTo>
                            <a:pt x="69" y="1308"/>
                          </a:lnTo>
                          <a:close/>
                          <a:moveTo>
                            <a:pt x="147" y="1308"/>
                          </a:moveTo>
                          <a:lnTo>
                            <a:pt x="189" y="1308"/>
                          </a:lnTo>
                          <a:lnTo>
                            <a:pt x="189" y="1350"/>
                          </a:lnTo>
                          <a:lnTo>
                            <a:pt x="147" y="1350"/>
                          </a:lnTo>
                          <a:lnTo>
                            <a:pt x="147" y="1308"/>
                          </a:lnTo>
                          <a:lnTo>
                            <a:pt x="147" y="1308"/>
                          </a:lnTo>
                          <a:close/>
                          <a:moveTo>
                            <a:pt x="304" y="1308"/>
                          </a:moveTo>
                          <a:lnTo>
                            <a:pt x="347" y="1308"/>
                          </a:lnTo>
                          <a:lnTo>
                            <a:pt x="347" y="1350"/>
                          </a:lnTo>
                          <a:lnTo>
                            <a:pt x="304" y="1350"/>
                          </a:lnTo>
                          <a:lnTo>
                            <a:pt x="304" y="1308"/>
                          </a:lnTo>
                          <a:lnTo>
                            <a:pt x="304" y="1308"/>
                          </a:lnTo>
                          <a:close/>
                          <a:moveTo>
                            <a:pt x="69" y="1229"/>
                          </a:moveTo>
                          <a:lnTo>
                            <a:pt x="111" y="1229"/>
                          </a:lnTo>
                          <a:lnTo>
                            <a:pt x="111" y="1271"/>
                          </a:lnTo>
                          <a:lnTo>
                            <a:pt x="69" y="1271"/>
                          </a:lnTo>
                          <a:lnTo>
                            <a:pt x="69" y="1229"/>
                          </a:lnTo>
                          <a:lnTo>
                            <a:pt x="69" y="1229"/>
                          </a:lnTo>
                          <a:close/>
                          <a:moveTo>
                            <a:pt x="147" y="1229"/>
                          </a:moveTo>
                          <a:lnTo>
                            <a:pt x="189" y="1229"/>
                          </a:lnTo>
                          <a:lnTo>
                            <a:pt x="189" y="1271"/>
                          </a:lnTo>
                          <a:lnTo>
                            <a:pt x="147" y="1271"/>
                          </a:lnTo>
                          <a:lnTo>
                            <a:pt x="147" y="1229"/>
                          </a:lnTo>
                          <a:lnTo>
                            <a:pt x="147" y="1229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CH"/>
                    </a:p>
                  </p:txBody>
                </p:sp>
              </p:grpSp>
              <p:grpSp>
                <p:nvGrpSpPr>
                  <p:cNvPr id="213135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680" y="659"/>
                    <a:ext cx="3447" cy="2209"/>
                    <a:chOff x="680" y="659"/>
                    <a:chExt cx="3447" cy="2209"/>
                  </a:xfrm>
                </p:grpSpPr>
                <p:sp>
                  <p:nvSpPr>
                    <p:cNvPr id="213136" name="Freeform 144"/>
                    <p:cNvSpPr>
                      <a:spLocks noEditPoints="1"/>
                    </p:cNvSpPr>
                    <p:nvPr/>
                  </p:nvSpPr>
                  <p:spPr bwMode="gray">
                    <a:xfrm flipH="1">
                      <a:off x="680" y="659"/>
                      <a:ext cx="1092" cy="2180"/>
                    </a:xfrm>
                    <a:custGeom>
                      <a:avLst/>
                      <a:gdLst/>
                      <a:ahLst/>
                      <a:cxnLst>
                        <a:cxn ang="0">
                          <a:pos x="599" y="1168"/>
                        </a:cxn>
                        <a:cxn ang="0">
                          <a:pos x="443" y="969"/>
                        </a:cxn>
                        <a:cxn ang="0">
                          <a:pos x="582" y="853"/>
                        </a:cxn>
                        <a:cxn ang="0">
                          <a:pos x="311" y="173"/>
                        </a:cxn>
                        <a:cxn ang="0">
                          <a:pos x="311" y="173"/>
                        </a:cxn>
                        <a:cxn ang="0">
                          <a:pos x="466" y="1049"/>
                        </a:cxn>
                        <a:cxn ang="0">
                          <a:pos x="506" y="1008"/>
                        </a:cxn>
                        <a:cxn ang="0">
                          <a:pos x="554" y="992"/>
                        </a:cxn>
                        <a:cxn ang="0">
                          <a:pos x="466" y="992"/>
                        </a:cxn>
                        <a:cxn ang="0">
                          <a:pos x="490" y="926"/>
                        </a:cxn>
                        <a:cxn ang="0">
                          <a:pos x="490" y="885"/>
                        </a:cxn>
                        <a:cxn ang="0">
                          <a:pos x="82" y="1009"/>
                        </a:cxn>
                        <a:cxn ang="0">
                          <a:pos x="142" y="1028"/>
                        </a:cxn>
                        <a:cxn ang="0">
                          <a:pos x="243" y="1028"/>
                        </a:cxn>
                        <a:cxn ang="0">
                          <a:pos x="183" y="1009"/>
                        </a:cxn>
                        <a:cxn ang="0">
                          <a:pos x="333" y="1009"/>
                        </a:cxn>
                        <a:cxn ang="0">
                          <a:pos x="413" y="1009"/>
                        </a:cxn>
                        <a:cxn ang="0">
                          <a:pos x="112" y="1106"/>
                        </a:cxn>
                        <a:cxn ang="0">
                          <a:pos x="153" y="1106"/>
                        </a:cxn>
                        <a:cxn ang="0">
                          <a:pos x="303" y="1086"/>
                        </a:cxn>
                        <a:cxn ang="0">
                          <a:pos x="273" y="1086"/>
                        </a:cxn>
                        <a:cxn ang="0">
                          <a:pos x="383" y="1086"/>
                        </a:cxn>
                        <a:cxn ang="0">
                          <a:pos x="181" y="910"/>
                        </a:cxn>
                        <a:cxn ang="0">
                          <a:pos x="261" y="910"/>
                        </a:cxn>
                        <a:cxn ang="0">
                          <a:pos x="213" y="885"/>
                        </a:cxn>
                        <a:cxn ang="0">
                          <a:pos x="285" y="844"/>
                        </a:cxn>
                        <a:cxn ang="0">
                          <a:pos x="253" y="844"/>
                        </a:cxn>
                        <a:cxn ang="0">
                          <a:pos x="205" y="869"/>
                        </a:cxn>
                        <a:cxn ang="0">
                          <a:pos x="285" y="828"/>
                        </a:cxn>
                        <a:cxn ang="0">
                          <a:pos x="237" y="803"/>
                        </a:cxn>
                        <a:cxn ang="0">
                          <a:pos x="164" y="762"/>
                        </a:cxn>
                        <a:cxn ang="0">
                          <a:pos x="277" y="762"/>
                        </a:cxn>
                        <a:cxn ang="0">
                          <a:pos x="229" y="787"/>
                        </a:cxn>
                        <a:cxn ang="0">
                          <a:pos x="164" y="746"/>
                        </a:cxn>
                        <a:cxn ang="0">
                          <a:pos x="261" y="721"/>
                        </a:cxn>
                        <a:cxn ang="0">
                          <a:pos x="188" y="721"/>
                        </a:cxn>
                        <a:cxn ang="0">
                          <a:pos x="301" y="680"/>
                        </a:cxn>
                        <a:cxn ang="0">
                          <a:pos x="253" y="705"/>
                        </a:cxn>
                        <a:cxn ang="0">
                          <a:pos x="188" y="705"/>
                        </a:cxn>
                        <a:cxn ang="0">
                          <a:pos x="285" y="639"/>
                        </a:cxn>
                        <a:cxn ang="0">
                          <a:pos x="213" y="639"/>
                        </a:cxn>
                        <a:cxn ang="0">
                          <a:pos x="181" y="598"/>
                        </a:cxn>
                        <a:cxn ang="0">
                          <a:pos x="277" y="623"/>
                        </a:cxn>
                        <a:cxn ang="0">
                          <a:pos x="213" y="623"/>
                        </a:cxn>
                        <a:cxn ang="0">
                          <a:pos x="164" y="557"/>
                        </a:cxn>
                        <a:cxn ang="0">
                          <a:pos x="237" y="557"/>
                        </a:cxn>
                        <a:cxn ang="0">
                          <a:pos x="205" y="557"/>
                        </a:cxn>
                        <a:cxn ang="0">
                          <a:pos x="301" y="541"/>
                        </a:cxn>
                        <a:cxn ang="0">
                          <a:pos x="237" y="541"/>
                        </a:cxn>
                        <a:cxn ang="0">
                          <a:pos x="188" y="516"/>
                        </a:cxn>
                        <a:cxn ang="0">
                          <a:pos x="261" y="475"/>
                        </a:cxn>
                        <a:cxn ang="0">
                          <a:pos x="229" y="475"/>
                        </a:cxn>
                        <a:cxn ang="0">
                          <a:pos x="181" y="459"/>
                        </a:cxn>
                        <a:cxn ang="0">
                          <a:pos x="261" y="459"/>
                        </a:cxn>
                        <a:cxn ang="0">
                          <a:pos x="213" y="434"/>
                        </a:cxn>
                        <a:cxn ang="0">
                          <a:pos x="261" y="393"/>
                        </a:cxn>
                        <a:cxn ang="0">
                          <a:pos x="229" y="393"/>
                        </a:cxn>
                        <a:cxn ang="0">
                          <a:pos x="277" y="377"/>
                        </a:cxn>
                      </a:cxnLst>
                      <a:rect l="0" t="0" r="r" b="b"/>
                      <a:pathLst>
                        <a:path w="601" h="1195">
                          <a:moveTo>
                            <a:pt x="4" y="1168"/>
                          </a:moveTo>
                          <a:cubicBezTo>
                            <a:pt x="408" y="1168"/>
                            <a:pt x="408" y="1168"/>
                            <a:pt x="408" y="1168"/>
                          </a:cubicBezTo>
                          <a:cubicBezTo>
                            <a:pt x="408" y="1181"/>
                            <a:pt x="408" y="1181"/>
                            <a:pt x="408" y="1181"/>
                          </a:cubicBezTo>
                          <a:cubicBezTo>
                            <a:pt x="413" y="1181"/>
                            <a:pt x="413" y="1181"/>
                            <a:pt x="413" y="1181"/>
                          </a:cubicBezTo>
                          <a:cubicBezTo>
                            <a:pt x="413" y="1195"/>
                            <a:pt x="413" y="1195"/>
                            <a:pt x="413" y="1195"/>
                          </a:cubicBezTo>
                          <a:cubicBezTo>
                            <a:pt x="0" y="1195"/>
                            <a:pt x="0" y="1195"/>
                            <a:pt x="0" y="1195"/>
                          </a:cubicBezTo>
                          <a:cubicBezTo>
                            <a:pt x="0" y="1181"/>
                            <a:pt x="0" y="1181"/>
                            <a:pt x="0" y="1181"/>
                          </a:cubicBezTo>
                          <a:cubicBezTo>
                            <a:pt x="4" y="1181"/>
                            <a:pt x="4" y="1181"/>
                            <a:pt x="4" y="1181"/>
                          </a:cubicBezTo>
                          <a:cubicBezTo>
                            <a:pt x="4" y="1168"/>
                            <a:pt x="4" y="1168"/>
                            <a:pt x="4" y="1168"/>
                          </a:cubicBezTo>
                          <a:close/>
                          <a:moveTo>
                            <a:pt x="435" y="1168"/>
                          </a:moveTo>
                          <a:cubicBezTo>
                            <a:pt x="599" y="1168"/>
                            <a:pt x="599" y="1168"/>
                            <a:pt x="599" y="1168"/>
                          </a:cubicBezTo>
                          <a:cubicBezTo>
                            <a:pt x="599" y="1181"/>
                            <a:pt x="599" y="1181"/>
                            <a:pt x="599" y="1181"/>
                          </a:cubicBezTo>
                          <a:cubicBezTo>
                            <a:pt x="601" y="1181"/>
                            <a:pt x="601" y="1181"/>
                            <a:pt x="601" y="1181"/>
                          </a:cubicBezTo>
                          <a:cubicBezTo>
                            <a:pt x="601" y="1195"/>
                            <a:pt x="601" y="1195"/>
                            <a:pt x="601" y="1195"/>
                          </a:cubicBezTo>
                          <a:cubicBezTo>
                            <a:pt x="434" y="1195"/>
                            <a:pt x="434" y="1195"/>
                            <a:pt x="434" y="1195"/>
                          </a:cubicBezTo>
                          <a:cubicBezTo>
                            <a:pt x="434" y="1181"/>
                            <a:pt x="434" y="1181"/>
                            <a:pt x="434" y="1181"/>
                          </a:cubicBezTo>
                          <a:cubicBezTo>
                            <a:pt x="435" y="1181"/>
                            <a:pt x="435" y="1181"/>
                            <a:pt x="435" y="1181"/>
                          </a:cubicBezTo>
                          <a:cubicBezTo>
                            <a:pt x="435" y="1168"/>
                            <a:pt x="435" y="1168"/>
                            <a:pt x="435" y="1168"/>
                          </a:cubicBezTo>
                          <a:close/>
                          <a:moveTo>
                            <a:pt x="391" y="1161"/>
                          </a:moveTo>
                          <a:cubicBezTo>
                            <a:pt x="391" y="1151"/>
                            <a:pt x="391" y="1151"/>
                            <a:pt x="391" y="1151"/>
                          </a:cubicBezTo>
                          <a:cubicBezTo>
                            <a:pt x="443" y="1151"/>
                            <a:pt x="443" y="1151"/>
                            <a:pt x="443" y="1151"/>
                          </a:cubicBezTo>
                          <a:cubicBezTo>
                            <a:pt x="443" y="969"/>
                            <a:pt x="443" y="969"/>
                            <a:pt x="443" y="969"/>
                          </a:cubicBezTo>
                          <a:cubicBezTo>
                            <a:pt x="391" y="969"/>
                            <a:pt x="391" y="969"/>
                            <a:pt x="391" y="969"/>
                          </a:cubicBezTo>
                          <a:cubicBezTo>
                            <a:pt x="391" y="954"/>
                            <a:pt x="391" y="954"/>
                            <a:pt x="391" y="954"/>
                          </a:cubicBezTo>
                          <a:cubicBezTo>
                            <a:pt x="41" y="954"/>
                            <a:pt x="41" y="954"/>
                            <a:pt x="41" y="954"/>
                          </a:cubicBezTo>
                          <a:cubicBezTo>
                            <a:pt x="18" y="1161"/>
                            <a:pt x="18" y="1161"/>
                            <a:pt x="18" y="1161"/>
                          </a:cubicBezTo>
                          <a:cubicBezTo>
                            <a:pt x="391" y="1161"/>
                            <a:pt x="391" y="1161"/>
                            <a:pt x="391" y="1161"/>
                          </a:cubicBezTo>
                          <a:close/>
                          <a:moveTo>
                            <a:pt x="588" y="1161"/>
                          </a:moveTo>
                          <a:cubicBezTo>
                            <a:pt x="588" y="860"/>
                            <a:pt x="588" y="860"/>
                            <a:pt x="588" y="860"/>
                          </a:cubicBezTo>
                          <a:cubicBezTo>
                            <a:pt x="449" y="860"/>
                            <a:pt x="449" y="860"/>
                            <a:pt x="449" y="860"/>
                          </a:cubicBezTo>
                          <a:cubicBezTo>
                            <a:pt x="449" y="1161"/>
                            <a:pt x="449" y="1161"/>
                            <a:pt x="449" y="1161"/>
                          </a:cubicBezTo>
                          <a:cubicBezTo>
                            <a:pt x="588" y="1161"/>
                            <a:pt x="588" y="1161"/>
                            <a:pt x="588" y="1161"/>
                          </a:cubicBezTo>
                          <a:close/>
                          <a:moveTo>
                            <a:pt x="582" y="853"/>
                          </a:moveTo>
                          <a:cubicBezTo>
                            <a:pt x="582" y="833"/>
                            <a:pt x="582" y="833"/>
                            <a:pt x="582" y="833"/>
                          </a:cubicBezTo>
                          <a:cubicBezTo>
                            <a:pt x="454" y="833"/>
                            <a:pt x="454" y="833"/>
                            <a:pt x="454" y="833"/>
                          </a:cubicBezTo>
                          <a:cubicBezTo>
                            <a:pt x="454" y="853"/>
                            <a:pt x="454" y="853"/>
                            <a:pt x="454" y="853"/>
                          </a:cubicBezTo>
                          <a:cubicBezTo>
                            <a:pt x="582" y="853"/>
                            <a:pt x="582" y="853"/>
                            <a:pt x="582" y="853"/>
                          </a:cubicBezTo>
                          <a:close/>
                          <a:moveTo>
                            <a:pt x="331" y="947"/>
                          </a:moveTo>
                          <a:cubicBezTo>
                            <a:pt x="331" y="211"/>
                            <a:pt x="331" y="211"/>
                            <a:pt x="331" y="211"/>
                          </a:cubicBezTo>
                          <a:cubicBezTo>
                            <a:pt x="287" y="211"/>
                            <a:pt x="287" y="211"/>
                            <a:pt x="287" y="211"/>
                          </a:cubicBezTo>
                          <a:cubicBezTo>
                            <a:pt x="90" y="430"/>
                            <a:pt x="90" y="430"/>
                            <a:pt x="90" y="430"/>
                          </a:cubicBezTo>
                          <a:cubicBezTo>
                            <a:pt x="90" y="947"/>
                            <a:pt x="90" y="947"/>
                            <a:pt x="90" y="947"/>
                          </a:cubicBezTo>
                          <a:cubicBezTo>
                            <a:pt x="331" y="947"/>
                            <a:pt x="331" y="947"/>
                            <a:pt x="331" y="947"/>
                          </a:cubicBezTo>
                          <a:close/>
                          <a:moveTo>
                            <a:pt x="311" y="173"/>
                          </a:moveTo>
                          <a:cubicBezTo>
                            <a:pt x="310" y="9"/>
                            <a:pt x="310" y="9"/>
                            <a:pt x="310" y="9"/>
                          </a:cubicBezTo>
                          <a:cubicBezTo>
                            <a:pt x="311" y="9"/>
                            <a:pt x="313" y="7"/>
                            <a:pt x="313" y="5"/>
                          </a:cubicBezTo>
                          <a:cubicBezTo>
                            <a:pt x="313" y="2"/>
                            <a:pt x="310" y="0"/>
                            <a:pt x="308" y="0"/>
                          </a:cubicBezTo>
                          <a:cubicBezTo>
                            <a:pt x="305" y="0"/>
                            <a:pt x="303" y="2"/>
                            <a:pt x="303" y="5"/>
                          </a:cubicBezTo>
                          <a:cubicBezTo>
                            <a:pt x="303" y="7"/>
                            <a:pt x="304" y="9"/>
                            <a:pt x="306" y="9"/>
                          </a:cubicBezTo>
                          <a:cubicBezTo>
                            <a:pt x="305" y="173"/>
                            <a:pt x="305" y="173"/>
                            <a:pt x="305" y="173"/>
                          </a:cubicBezTo>
                          <a:cubicBezTo>
                            <a:pt x="299" y="174"/>
                            <a:pt x="295" y="179"/>
                            <a:pt x="295" y="185"/>
                          </a:cubicBezTo>
                          <a:cubicBezTo>
                            <a:pt x="295" y="205"/>
                            <a:pt x="295" y="205"/>
                            <a:pt x="295" y="205"/>
                          </a:cubicBezTo>
                          <a:cubicBezTo>
                            <a:pt x="320" y="205"/>
                            <a:pt x="320" y="205"/>
                            <a:pt x="320" y="205"/>
                          </a:cubicBezTo>
                          <a:cubicBezTo>
                            <a:pt x="320" y="185"/>
                            <a:pt x="320" y="185"/>
                            <a:pt x="320" y="185"/>
                          </a:cubicBezTo>
                          <a:cubicBezTo>
                            <a:pt x="320" y="179"/>
                            <a:pt x="316" y="174"/>
                            <a:pt x="311" y="173"/>
                          </a:cubicBezTo>
                          <a:close/>
                          <a:moveTo>
                            <a:pt x="538" y="1049"/>
                          </a:moveTo>
                          <a:cubicBezTo>
                            <a:pt x="554" y="1049"/>
                            <a:pt x="554" y="1049"/>
                            <a:pt x="554" y="1049"/>
                          </a:cubicBezTo>
                          <a:cubicBezTo>
                            <a:pt x="554" y="1074"/>
                            <a:pt x="554" y="1074"/>
                            <a:pt x="554" y="1074"/>
                          </a:cubicBezTo>
                          <a:cubicBezTo>
                            <a:pt x="538" y="1074"/>
                            <a:pt x="538" y="1074"/>
                            <a:pt x="538" y="1074"/>
                          </a:cubicBezTo>
                          <a:cubicBezTo>
                            <a:pt x="538" y="1049"/>
                            <a:pt x="538" y="1049"/>
                            <a:pt x="538" y="1049"/>
                          </a:cubicBezTo>
                          <a:close/>
                          <a:moveTo>
                            <a:pt x="490" y="1049"/>
                          </a:moveTo>
                          <a:cubicBezTo>
                            <a:pt x="506" y="1049"/>
                            <a:pt x="506" y="1049"/>
                            <a:pt x="506" y="1049"/>
                          </a:cubicBezTo>
                          <a:cubicBezTo>
                            <a:pt x="506" y="1074"/>
                            <a:pt x="506" y="1074"/>
                            <a:pt x="506" y="1074"/>
                          </a:cubicBezTo>
                          <a:cubicBezTo>
                            <a:pt x="490" y="1074"/>
                            <a:pt x="490" y="1074"/>
                            <a:pt x="490" y="1074"/>
                          </a:cubicBezTo>
                          <a:cubicBezTo>
                            <a:pt x="490" y="1049"/>
                            <a:pt x="490" y="1049"/>
                            <a:pt x="490" y="1049"/>
                          </a:cubicBezTo>
                          <a:close/>
                          <a:moveTo>
                            <a:pt x="466" y="1049"/>
                          </a:moveTo>
                          <a:cubicBezTo>
                            <a:pt x="482" y="1049"/>
                            <a:pt x="482" y="1049"/>
                            <a:pt x="482" y="1049"/>
                          </a:cubicBezTo>
                          <a:cubicBezTo>
                            <a:pt x="482" y="1074"/>
                            <a:pt x="482" y="1074"/>
                            <a:pt x="482" y="1074"/>
                          </a:cubicBezTo>
                          <a:cubicBezTo>
                            <a:pt x="466" y="1074"/>
                            <a:pt x="466" y="1074"/>
                            <a:pt x="466" y="1074"/>
                          </a:cubicBezTo>
                          <a:cubicBezTo>
                            <a:pt x="466" y="1049"/>
                            <a:pt x="466" y="1049"/>
                            <a:pt x="466" y="1049"/>
                          </a:cubicBezTo>
                          <a:close/>
                          <a:moveTo>
                            <a:pt x="538" y="1008"/>
                          </a:moveTo>
                          <a:cubicBezTo>
                            <a:pt x="554" y="1008"/>
                            <a:pt x="554" y="1008"/>
                            <a:pt x="554" y="1008"/>
                          </a:cubicBezTo>
                          <a:cubicBezTo>
                            <a:pt x="554" y="1033"/>
                            <a:pt x="554" y="1033"/>
                            <a:pt x="554" y="1033"/>
                          </a:cubicBezTo>
                          <a:cubicBezTo>
                            <a:pt x="538" y="1033"/>
                            <a:pt x="538" y="1033"/>
                            <a:pt x="538" y="1033"/>
                          </a:cubicBezTo>
                          <a:cubicBezTo>
                            <a:pt x="538" y="1008"/>
                            <a:pt x="538" y="1008"/>
                            <a:pt x="538" y="1008"/>
                          </a:cubicBezTo>
                          <a:close/>
                          <a:moveTo>
                            <a:pt x="490" y="1008"/>
                          </a:moveTo>
                          <a:cubicBezTo>
                            <a:pt x="506" y="1008"/>
                            <a:pt x="506" y="1008"/>
                            <a:pt x="506" y="1008"/>
                          </a:cubicBezTo>
                          <a:cubicBezTo>
                            <a:pt x="506" y="1033"/>
                            <a:pt x="506" y="1033"/>
                            <a:pt x="506" y="1033"/>
                          </a:cubicBezTo>
                          <a:cubicBezTo>
                            <a:pt x="490" y="1033"/>
                            <a:pt x="490" y="1033"/>
                            <a:pt x="490" y="1033"/>
                          </a:cubicBezTo>
                          <a:cubicBezTo>
                            <a:pt x="490" y="1008"/>
                            <a:pt x="490" y="1008"/>
                            <a:pt x="490" y="1008"/>
                          </a:cubicBezTo>
                          <a:close/>
                          <a:moveTo>
                            <a:pt x="466" y="1008"/>
                          </a:moveTo>
                          <a:cubicBezTo>
                            <a:pt x="482" y="1008"/>
                            <a:pt x="482" y="1008"/>
                            <a:pt x="482" y="1008"/>
                          </a:cubicBezTo>
                          <a:cubicBezTo>
                            <a:pt x="482" y="1033"/>
                            <a:pt x="482" y="1033"/>
                            <a:pt x="482" y="1033"/>
                          </a:cubicBezTo>
                          <a:cubicBezTo>
                            <a:pt x="466" y="1033"/>
                            <a:pt x="466" y="1033"/>
                            <a:pt x="466" y="1033"/>
                          </a:cubicBezTo>
                          <a:cubicBezTo>
                            <a:pt x="466" y="1008"/>
                            <a:pt x="466" y="1008"/>
                            <a:pt x="466" y="1008"/>
                          </a:cubicBezTo>
                          <a:close/>
                          <a:moveTo>
                            <a:pt x="538" y="967"/>
                          </a:moveTo>
                          <a:cubicBezTo>
                            <a:pt x="554" y="967"/>
                            <a:pt x="554" y="967"/>
                            <a:pt x="554" y="967"/>
                          </a:cubicBezTo>
                          <a:cubicBezTo>
                            <a:pt x="554" y="992"/>
                            <a:pt x="554" y="992"/>
                            <a:pt x="554" y="992"/>
                          </a:cubicBezTo>
                          <a:cubicBezTo>
                            <a:pt x="538" y="992"/>
                            <a:pt x="538" y="992"/>
                            <a:pt x="538" y="992"/>
                          </a:cubicBezTo>
                          <a:cubicBezTo>
                            <a:pt x="538" y="967"/>
                            <a:pt x="538" y="967"/>
                            <a:pt x="538" y="967"/>
                          </a:cubicBezTo>
                          <a:close/>
                          <a:moveTo>
                            <a:pt x="490" y="967"/>
                          </a:moveTo>
                          <a:cubicBezTo>
                            <a:pt x="506" y="967"/>
                            <a:pt x="506" y="967"/>
                            <a:pt x="506" y="967"/>
                          </a:cubicBezTo>
                          <a:cubicBezTo>
                            <a:pt x="506" y="992"/>
                            <a:pt x="506" y="992"/>
                            <a:pt x="506" y="992"/>
                          </a:cubicBezTo>
                          <a:cubicBezTo>
                            <a:pt x="490" y="992"/>
                            <a:pt x="490" y="992"/>
                            <a:pt x="490" y="992"/>
                          </a:cubicBezTo>
                          <a:cubicBezTo>
                            <a:pt x="490" y="967"/>
                            <a:pt x="490" y="967"/>
                            <a:pt x="490" y="967"/>
                          </a:cubicBezTo>
                          <a:close/>
                          <a:moveTo>
                            <a:pt x="466" y="967"/>
                          </a:moveTo>
                          <a:cubicBezTo>
                            <a:pt x="482" y="967"/>
                            <a:pt x="482" y="967"/>
                            <a:pt x="482" y="967"/>
                          </a:cubicBezTo>
                          <a:cubicBezTo>
                            <a:pt x="482" y="992"/>
                            <a:pt x="482" y="992"/>
                            <a:pt x="482" y="992"/>
                          </a:cubicBezTo>
                          <a:cubicBezTo>
                            <a:pt x="466" y="992"/>
                            <a:pt x="466" y="992"/>
                            <a:pt x="466" y="992"/>
                          </a:cubicBezTo>
                          <a:cubicBezTo>
                            <a:pt x="466" y="967"/>
                            <a:pt x="466" y="967"/>
                            <a:pt x="466" y="967"/>
                          </a:cubicBezTo>
                          <a:close/>
                          <a:moveTo>
                            <a:pt x="538" y="926"/>
                          </a:moveTo>
                          <a:cubicBezTo>
                            <a:pt x="554" y="926"/>
                            <a:pt x="554" y="926"/>
                            <a:pt x="554" y="926"/>
                          </a:cubicBezTo>
                          <a:cubicBezTo>
                            <a:pt x="554" y="951"/>
                            <a:pt x="554" y="951"/>
                            <a:pt x="554" y="951"/>
                          </a:cubicBezTo>
                          <a:cubicBezTo>
                            <a:pt x="538" y="951"/>
                            <a:pt x="538" y="951"/>
                            <a:pt x="538" y="951"/>
                          </a:cubicBezTo>
                          <a:cubicBezTo>
                            <a:pt x="538" y="926"/>
                            <a:pt x="538" y="926"/>
                            <a:pt x="538" y="926"/>
                          </a:cubicBezTo>
                          <a:close/>
                          <a:moveTo>
                            <a:pt x="490" y="926"/>
                          </a:moveTo>
                          <a:cubicBezTo>
                            <a:pt x="506" y="926"/>
                            <a:pt x="506" y="926"/>
                            <a:pt x="506" y="926"/>
                          </a:cubicBezTo>
                          <a:cubicBezTo>
                            <a:pt x="506" y="951"/>
                            <a:pt x="506" y="951"/>
                            <a:pt x="506" y="951"/>
                          </a:cubicBezTo>
                          <a:cubicBezTo>
                            <a:pt x="490" y="951"/>
                            <a:pt x="490" y="951"/>
                            <a:pt x="490" y="951"/>
                          </a:cubicBezTo>
                          <a:cubicBezTo>
                            <a:pt x="490" y="926"/>
                            <a:pt x="490" y="926"/>
                            <a:pt x="490" y="926"/>
                          </a:cubicBezTo>
                          <a:close/>
                          <a:moveTo>
                            <a:pt x="466" y="926"/>
                          </a:moveTo>
                          <a:cubicBezTo>
                            <a:pt x="482" y="926"/>
                            <a:pt x="482" y="926"/>
                            <a:pt x="482" y="926"/>
                          </a:cubicBezTo>
                          <a:cubicBezTo>
                            <a:pt x="482" y="951"/>
                            <a:pt x="482" y="951"/>
                            <a:pt x="482" y="951"/>
                          </a:cubicBezTo>
                          <a:cubicBezTo>
                            <a:pt x="466" y="951"/>
                            <a:pt x="466" y="951"/>
                            <a:pt x="466" y="951"/>
                          </a:cubicBezTo>
                          <a:cubicBezTo>
                            <a:pt x="466" y="926"/>
                            <a:pt x="466" y="926"/>
                            <a:pt x="466" y="926"/>
                          </a:cubicBezTo>
                          <a:close/>
                          <a:moveTo>
                            <a:pt x="538" y="885"/>
                          </a:moveTo>
                          <a:cubicBezTo>
                            <a:pt x="554" y="885"/>
                            <a:pt x="554" y="885"/>
                            <a:pt x="554" y="885"/>
                          </a:cubicBezTo>
                          <a:cubicBezTo>
                            <a:pt x="554" y="910"/>
                            <a:pt x="554" y="910"/>
                            <a:pt x="554" y="910"/>
                          </a:cubicBezTo>
                          <a:cubicBezTo>
                            <a:pt x="538" y="910"/>
                            <a:pt x="538" y="910"/>
                            <a:pt x="538" y="910"/>
                          </a:cubicBezTo>
                          <a:cubicBezTo>
                            <a:pt x="538" y="885"/>
                            <a:pt x="538" y="885"/>
                            <a:pt x="538" y="885"/>
                          </a:cubicBezTo>
                          <a:close/>
                          <a:moveTo>
                            <a:pt x="490" y="885"/>
                          </a:moveTo>
                          <a:cubicBezTo>
                            <a:pt x="506" y="885"/>
                            <a:pt x="506" y="885"/>
                            <a:pt x="506" y="885"/>
                          </a:cubicBezTo>
                          <a:cubicBezTo>
                            <a:pt x="506" y="910"/>
                            <a:pt x="506" y="910"/>
                            <a:pt x="506" y="910"/>
                          </a:cubicBezTo>
                          <a:cubicBezTo>
                            <a:pt x="490" y="910"/>
                            <a:pt x="490" y="910"/>
                            <a:pt x="490" y="910"/>
                          </a:cubicBezTo>
                          <a:cubicBezTo>
                            <a:pt x="490" y="885"/>
                            <a:pt x="490" y="885"/>
                            <a:pt x="490" y="885"/>
                          </a:cubicBezTo>
                          <a:close/>
                          <a:moveTo>
                            <a:pt x="466" y="885"/>
                          </a:moveTo>
                          <a:cubicBezTo>
                            <a:pt x="482" y="885"/>
                            <a:pt x="482" y="885"/>
                            <a:pt x="482" y="885"/>
                          </a:cubicBezTo>
                          <a:cubicBezTo>
                            <a:pt x="482" y="910"/>
                            <a:pt x="482" y="910"/>
                            <a:pt x="482" y="910"/>
                          </a:cubicBezTo>
                          <a:cubicBezTo>
                            <a:pt x="466" y="910"/>
                            <a:pt x="466" y="910"/>
                            <a:pt x="466" y="910"/>
                          </a:cubicBezTo>
                          <a:cubicBezTo>
                            <a:pt x="466" y="885"/>
                            <a:pt x="466" y="885"/>
                            <a:pt x="466" y="885"/>
                          </a:cubicBezTo>
                          <a:close/>
                          <a:moveTo>
                            <a:pt x="63" y="1009"/>
                          </a:moveTo>
                          <a:cubicBezTo>
                            <a:pt x="82" y="1009"/>
                            <a:pt x="82" y="1009"/>
                            <a:pt x="82" y="1009"/>
                          </a:cubicBezTo>
                          <a:cubicBezTo>
                            <a:pt x="82" y="1028"/>
                            <a:pt x="82" y="1028"/>
                            <a:pt x="82" y="1028"/>
                          </a:cubicBezTo>
                          <a:cubicBezTo>
                            <a:pt x="63" y="1028"/>
                            <a:pt x="63" y="1028"/>
                            <a:pt x="63" y="1028"/>
                          </a:cubicBezTo>
                          <a:cubicBezTo>
                            <a:pt x="63" y="1009"/>
                            <a:pt x="63" y="1009"/>
                            <a:pt x="63" y="1009"/>
                          </a:cubicBezTo>
                          <a:close/>
                          <a:moveTo>
                            <a:pt x="93" y="1009"/>
                          </a:moveTo>
                          <a:cubicBezTo>
                            <a:pt x="112" y="1009"/>
                            <a:pt x="112" y="1009"/>
                            <a:pt x="112" y="1009"/>
                          </a:cubicBezTo>
                          <a:cubicBezTo>
                            <a:pt x="112" y="1028"/>
                            <a:pt x="112" y="1028"/>
                            <a:pt x="112" y="1028"/>
                          </a:cubicBezTo>
                          <a:cubicBezTo>
                            <a:pt x="93" y="1028"/>
                            <a:pt x="93" y="1028"/>
                            <a:pt x="93" y="1028"/>
                          </a:cubicBezTo>
                          <a:cubicBezTo>
                            <a:pt x="93" y="1009"/>
                            <a:pt x="93" y="1009"/>
                            <a:pt x="93" y="1009"/>
                          </a:cubicBezTo>
                          <a:close/>
                          <a:moveTo>
                            <a:pt x="123" y="1009"/>
                          </a:moveTo>
                          <a:cubicBezTo>
                            <a:pt x="142" y="1009"/>
                            <a:pt x="142" y="1009"/>
                            <a:pt x="142" y="1009"/>
                          </a:cubicBezTo>
                          <a:cubicBezTo>
                            <a:pt x="142" y="1028"/>
                            <a:pt x="142" y="1028"/>
                            <a:pt x="142" y="1028"/>
                          </a:cubicBezTo>
                          <a:cubicBezTo>
                            <a:pt x="123" y="1028"/>
                            <a:pt x="123" y="1028"/>
                            <a:pt x="123" y="1028"/>
                          </a:cubicBezTo>
                          <a:cubicBezTo>
                            <a:pt x="123" y="1009"/>
                            <a:pt x="123" y="1009"/>
                            <a:pt x="123" y="1009"/>
                          </a:cubicBezTo>
                          <a:close/>
                          <a:moveTo>
                            <a:pt x="153" y="1009"/>
                          </a:moveTo>
                          <a:cubicBezTo>
                            <a:pt x="172" y="1009"/>
                            <a:pt x="172" y="1009"/>
                            <a:pt x="172" y="1009"/>
                          </a:cubicBezTo>
                          <a:cubicBezTo>
                            <a:pt x="172" y="1028"/>
                            <a:pt x="172" y="1028"/>
                            <a:pt x="172" y="1028"/>
                          </a:cubicBezTo>
                          <a:cubicBezTo>
                            <a:pt x="153" y="1028"/>
                            <a:pt x="153" y="1028"/>
                            <a:pt x="153" y="1028"/>
                          </a:cubicBezTo>
                          <a:cubicBezTo>
                            <a:pt x="153" y="1009"/>
                            <a:pt x="153" y="1009"/>
                            <a:pt x="153" y="1009"/>
                          </a:cubicBezTo>
                          <a:close/>
                          <a:moveTo>
                            <a:pt x="243" y="1009"/>
                          </a:moveTo>
                          <a:cubicBezTo>
                            <a:pt x="262" y="1009"/>
                            <a:pt x="262" y="1009"/>
                            <a:pt x="262" y="1009"/>
                          </a:cubicBezTo>
                          <a:cubicBezTo>
                            <a:pt x="262" y="1028"/>
                            <a:pt x="262" y="1028"/>
                            <a:pt x="262" y="1028"/>
                          </a:cubicBezTo>
                          <a:cubicBezTo>
                            <a:pt x="243" y="1028"/>
                            <a:pt x="243" y="1028"/>
                            <a:pt x="243" y="1028"/>
                          </a:cubicBezTo>
                          <a:cubicBezTo>
                            <a:pt x="243" y="1009"/>
                            <a:pt x="243" y="1009"/>
                            <a:pt x="243" y="1009"/>
                          </a:cubicBezTo>
                          <a:close/>
                          <a:moveTo>
                            <a:pt x="303" y="1009"/>
                          </a:moveTo>
                          <a:cubicBezTo>
                            <a:pt x="323" y="1009"/>
                            <a:pt x="323" y="1009"/>
                            <a:pt x="323" y="1009"/>
                          </a:cubicBezTo>
                          <a:cubicBezTo>
                            <a:pt x="323" y="1028"/>
                            <a:pt x="323" y="1028"/>
                            <a:pt x="323" y="1028"/>
                          </a:cubicBezTo>
                          <a:cubicBezTo>
                            <a:pt x="303" y="1028"/>
                            <a:pt x="303" y="1028"/>
                            <a:pt x="303" y="1028"/>
                          </a:cubicBezTo>
                          <a:cubicBezTo>
                            <a:pt x="303" y="1009"/>
                            <a:pt x="303" y="1009"/>
                            <a:pt x="303" y="1009"/>
                          </a:cubicBezTo>
                          <a:close/>
                          <a:moveTo>
                            <a:pt x="183" y="1009"/>
                          </a:moveTo>
                          <a:cubicBezTo>
                            <a:pt x="202" y="1009"/>
                            <a:pt x="202" y="1009"/>
                            <a:pt x="202" y="1009"/>
                          </a:cubicBezTo>
                          <a:cubicBezTo>
                            <a:pt x="202" y="1028"/>
                            <a:pt x="202" y="1028"/>
                            <a:pt x="202" y="1028"/>
                          </a:cubicBezTo>
                          <a:cubicBezTo>
                            <a:pt x="183" y="1028"/>
                            <a:pt x="183" y="1028"/>
                            <a:pt x="183" y="1028"/>
                          </a:cubicBezTo>
                          <a:cubicBezTo>
                            <a:pt x="183" y="1009"/>
                            <a:pt x="183" y="1009"/>
                            <a:pt x="183" y="1009"/>
                          </a:cubicBezTo>
                          <a:close/>
                          <a:moveTo>
                            <a:pt x="213" y="1009"/>
                          </a:moveTo>
                          <a:cubicBezTo>
                            <a:pt x="232" y="1009"/>
                            <a:pt x="232" y="1009"/>
                            <a:pt x="232" y="1009"/>
                          </a:cubicBezTo>
                          <a:cubicBezTo>
                            <a:pt x="232" y="1028"/>
                            <a:pt x="232" y="1028"/>
                            <a:pt x="232" y="1028"/>
                          </a:cubicBezTo>
                          <a:cubicBezTo>
                            <a:pt x="213" y="1028"/>
                            <a:pt x="213" y="1028"/>
                            <a:pt x="213" y="1028"/>
                          </a:cubicBezTo>
                          <a:cubicBezTo>
                            <a:pt x="213" y="1009"/>
                            <a:pt x="213" y="1009"/>
                            <a:pt x="213" y="1009"/>
                          </a:cubicBezTo>
                          <a:close/>
                          <a:moveTo>
                            <a:pt x="273" y="1009"/>
                          </a:moveTo>
                          <a:cubicBezTo>
                            <a:pt x="292" y="1009"/>
                            <a:pt x="292" y="1009"/>
                            <a:pt x="292" y="1009"/>
                          </a:cubicBezTo>
                          <a:cubicBezTo>
                            <a:pt x="292" y="1028"/>
                            <a:pt x="292" y="1028"/>
                            <a:pt x="292" y="1028"/>
                          </a:cubicBezTo>
                          <a:cubicBezTo>
                            <a:pt x="273" y="1028"/>
                            <a:pt x="273" y="1028"/>
                            <a:pt x="273" y="1028"/>
                          </a:cubicBezTo>
                          <a:cubicBezTo>
                            <a:pt x="273" y="1009"/>
                            <a:pt x="273" y="1009"/>
                            <a:pt x="273" y="1009"/>
                          </a:cubicBezTo>
                          <a:close/>
                          <a:moveTo>
                            <a:pt x="333" y="1009"/>
                          </a:moveTo>
                          <a:cubicBezTo>
                            <a:pt x="353" y="1009"/>
                            <a:pt x="353" y="1009"/>
                            <a:pt x="353" y="1009"/>
                          </a:cubicBezTo>
                          <a:cubicBezTo>
                            <a:pt x="353" y="1028"/>
                            <a:pt x="353" y="1028"/>
                            <a:pt x="353" y="1028"/>
                          </a:cubicBezTo>
                          <a:cubicBezTo>
                            <a:pt x="333" y="1028"/>
                            <a:pt x="333" y="1028"/>
                            <a:pt x="333" y="1028"/>
                          </a:cubicBezTo>
                          <a:cubicBezTo>
                            <a:pt x="333" y="1009"/>
                            <a:pt x="333" y="1009"/>
                            <a:pt x="333" y="1009"/>
                          </a:cubicBezTo>
                          <a:close/>
                          <a:moveTo>
                            <a:pt x="363" y="1009"/>
                          </a:moveTo>
                          <a:cubicBezTo>
                            <a:pt x="383" y="1009"/>
                            <a:pt x="383" y="1009"/>
                            <a:pt x="383" y="1009"/>
                          </a:cubicBezTo>
                          <a:cubicBezTo>
                            <a:pt x="383" y="1028"/>
                            <a:pt x="383" y="1028"/>
                            <a:pt x="383" y="1028"/>
                          </a:cubicBezTo>
                          <a:cubicBezTo>
                            <a:pt x="363" y="1028"/>
                            <a:pt x="363" y="1028"/>
                            <a:pt x="363" y="1028"/>
                          </a:cubicBezTo>
                          <a:cubicBezTo>
                            <a:pt x="363" y="1009"/>
                            <a:pt x="363" y="1009"/>
                            <a:pt x="363" y="1009"/>
                          </a:cubicBezTo>
                          <a:close/>
                          <a:moveTo>
                            <a:pt x="393" y="1009"/>
                          </a:moveTo>
                          <a:cubicBezTo>
                            <a:pt x="413" y="1009"/>
                            <a:pt x="413" y="1009"/>
                            <a:pt x="413" y="1009"/>
                          </a:cubicBezTo>
                          <a:cubicBezTo>
                            <a:pt x="413" y="1028"/>
                            <a:pt x="413" y="1028"/>
                            <a:pt x="413" y="1028"/>
                          </a:cubicBezTo>
                          <a:cubicBezTo>
                            <a:pt x="393" y="1028"/>
                            <a:pt x="393" y="1028"/>
                            <a:pt x="393" y="1028"/>
                          </a:cubicBezTo>
                          <a:cubicBezTo>
                            <a:pt x="393" y="1009"/>
                            <a:pt x="393" y="1009"/>
                            <a:pt x="393" y="1009"/>
                          </a:cubicBezTo>
                          <a:close/>
                          <a:moveTo>
                            <a:pt x="63" y="1086"/>
                          </a:moveTo>
                          <a:cubicBezTo>
                            <a:pt x="82" y="1086"/>
                            <a:pt x="82" y="1086"/>
                            <a:pt x="82" y="1086"/>
                          </a:cubicBezTo>
                          <a:cubicBezTo>
                            <a:pt x="82" y="1106"/>
                            <a:pt x="82" y="1106"/>
                            <a:pt x="82" y="1106"/>
                          </a:cubicBezTo>
                          <a:cubicBezTo>
                            <a:pt x="63" y="1106"/>
                            <a:pt x="63" y="1106"/>
                            <a:pt x="63" y="1106"/>
                          </a:cubicBezTo>
                          <a:cubicBezTo>
                            <a:pt x="63" y="1086"/>
                            <a:pt x="63" y="1086"/>
                            <a:pt x="63" y="1086"/>
                          </a:cubicBezTo>
                          <a:close/>
                          <a:moveTo>
                            <a:pt x="93" y="1086"/>
                          </a:moveTo>
                          <a:cubicBezTo>
                            <a:pt x="112" y="1086"/>
                            <a:pt x="112" y="1086"/>
                            <a:pt x="112" y="1086"/>
                          </a:cubicBezTo>
                          <a:cubicBezTo>
                            <a:pt x="112" y="1106"/>
                            <a:pt x="112" y="1106"/>
                            <a:pt x="112" y="1106"/>
                          </a:cubicBezTo>
                          <a:cubicBezTo>
                            <a:pt x="93" y="1106"/>
                            <a:pt x="93" y="1106"/>
                            <a:pt x="93" y="1106"/>
                          </a:cubicBezTo>
                          <a:cubicBezTo>
                            <a:pt x="93" y="1086"/>
                            <a:pt x="93" y="1086"/>
                            <a:pt x="93" y="1086"/>
                          </a:cubicBezTo>
                          <a:close/>
                          <a:moveTo>
                            <a:pt x="123" y="1086"/>
                          </a:moveTo>
                          <a:cubicBezTo>
                            <a:pt x="142" y="1086"/>
                            <a:pt x="142" y="1086"/>
                            <a:pt x="142" y="1086"/>
                          </a:cubicBezTo>
                          <a:cubicBezTo>
                            <a:pt x="142" y="1106"/>
                            <a:pt x="142" y="1106"/>
                            <a:pt x="142" y="1106"/>
                          </a:cubicBezTo>
                          <a:cubicBezTo>
                            <a:pt x="123" y="1106"/>
                            <a:pt x="123" y="1106"/>
                            <a:pt x="123" y="1106"/>
                          </a:cubicBezTo>
                          <a:cubicBezTo>
                            <a:pt x="123" y="1086"/>
                            <a:pt x="123" y="1086"/>
                            <a:pt x="123" y="1086"/>
                          </a:cubicBezTo>
                          <a:close/>
                          <a:moveTo>
                            <a:pt x="153" y="1086"/>
                          </a:moveTo>
                          <a:cubicBezTo>
                            <a:pt x="172" y="1086"/>
                            <a:pt x="172" y="1086"/>
                            <a:pt x="172" y="1086"/>
                          </a:cubicBezTo>
                          <a:cubicBezTo>
                            <a:pt x="172" y="1106"/>
                            <a:pt x="172" y="1106"/>
                            <a:pt x="172" y="1106"/>
                          </a:cubicBezTo>
                          <a:cubicBezTo>
                            <a:pt x="153" y="1106"/>
                            <a:pt x="153" y="1106"/>
                            <a:pt x="153" y="1106"/>
                          </a:cubicBezTo>
                          <a:cubicBezTo>
                            <a:pt x="153" y="1086"/>
                            <a:pt x="153" y="1086"/>
                            <a:pt x="153" y="1086"/>
                          </a:cubicBezTo>
                          <a:close/>
                          <a:moveTo>
                            <a:pt x="243" y="1086"/>
                          </a:moveTo>
                          <a:cubicBezTo>
                            <a:pt x="262" y="1086"/>
                            <a:pt x="262" y="1086"/>
                            <a:pt x="262" y="1086"/>
                          </a:cubicBezTo>
                          <a:cubicBezTo>
                            <a:pt x="262" y="1106"/>
                            <a:pt x="262" y="1106"/>
                            <a:pt x="262" y="1106"/>
                          </a:cubicBezTo>
                          <a:cubicBezTo>
                            <a:pt x="243" y="1106"/>
                            <a:pt x="243" y="1106"/>
                            <a:pt x="243" y="1106"/>
                          </a:cubicBezTo>
                          <a:cubicBezTo>
                            <a:pt x="243" y="1086"/>
                            <a:pt x="243" y="1086"/>
                            <a:pt x="243" y="1086"/>
                          </a:cubicBezTo>
                          <a:close/>
                          <a:moveTo>
                            <a:pt x="303" y="1086"/>
                          </a:moveTo>
                          <a:cubicBezTo>
                            <a:pt x="323" y="1086"/>
                            <a:pt x="323" y="1086"/>
                            <a:pt x="323" y="1086"/>
                          </a:cubicBezTo>
                          <a:cubicBezTo>
                            <a:pt x="323" y="1106"/>
                            <a:pt x="323" y="1106"/>
                            <a:pt x="323" y="1106"/>
                          </a:cubicBezTo>
                          <a:cubicBezTo>
                            <a:pt x="303" y="1106"/>
                            <a:pt x="303" y="1106"/>
                            <a:pt x="303" y="1106"/>
                          </a:cubicBezTo>
                          <a:cubicBezTo>
                            <a:pt x="303" y="1086"/>
                            <a:pt x="303" y="1086"/>
                            <a:pt x="303" y="1086"/>
                          </a:cubicBezTo>
                          <a:close/>
                          <a:moveTo>
                            <a:pt x="183" y="1086"/>
                          </a:moveTo>
                          <a:cubicBezTo>
                            <a:pt x="202" y="1086"/>
                            <a:pt x="202" y="1086"/>
                            <a:pt x="202" y="1086"/>
                          </a:cubicBezTo>
                          <a:cubicBezTo>
                            <a:pt x="202" y="1106"/>
                            <a:pt x="202" y="1106"/>
                            <a:pt x="202" y="1106"/>
                          </a:cubicBezTo>
                          <a:cubicBezTo>
                            <a:pt x="183" y="1106"/>
                            <a:pt x="183" y="1106"/>
                            <a:pt x="183" y="1106"/>
                          </a:cubicBezTo>
                          <a:cubicBezTo>
                            <a:pt x="183" y="1086"/>
                            <a:pt x="183" y="1086"/>
                            <a:pt x="183" y="1086"/>
                          </a:cubicBezTo>
                          <a:close/>
                          <a:moveTo>
                            <a:pt x="213" y="1086"/>
                          </a:moveTo>
                          <a:cubicBezTo>
                            <a:pt x="232" y="1086"/>
                            <a:pt x="232" y="1086"/>
                            <a:pt x="232" y="1086"/>
                          </a:cubicBezTo>
                          <a:cubicBezTo>
                            <a:pt x="232" y="1106"/>
                            <a:pt x="232" y="1106"/>
                            <a:pt x="232" y="1106"/>
                          </a:cubicBezTo>
                          <a:cubicBezTo>
                            <a:pt x="213" y="1106"/>
                            <a:pt x="213" y="1106"/>
                            <a:pt x="213" y="1106"/>
                          </a:cubicBezTo>
                          <a:cubicBezTo>
                            <a:pt x="213" y="1086"/>
                            <a:pt x="213" y="1086"/>
                            <a:pt x="213" y="1086"/>
                          </a:cubicBezTo>
                          <a:close/>
                          <a:moveTo>
                            <a:pt x="273" y="1086"/>
                          </a:moveTo>
                          <a:cubicBezTo>
                            <a:pt x="292" y="1086"/>
                            <a:pt x="292" y="1086"/>
                            <a:pt x="292" y="1086"/>
                          </a:cubicBezTo>
                          <a:cubicBezTo>
                            <a:pt x="292" y="1106"/>
                            <a:pt x="292" y="1106"/>
                            <a:pt x="292" y="1106"/>
                          </a:cubicBezTo>
                          <a:cubicBezTo>
                            <a:pt x="273" y="1106"/>
                            <a:pt x="273" y="1106"/>
                            <a:pt x="273" y="1106"/>
                          </a:cubicBezTo>
                          <a:cubicBezTo>
                            <a:pt x="273" y="1086"/>
                            <a:pt x="273" y="1086"/>
                            <a:pt x="273" y="1086"/>
                          </a:cubicBezTo>
                          <a:close/>
                          <a:moveTo>
                            <a:pt x="333" y="1086"/>
                          </a:moveTo>
                          <a:cubicBezTo>
                            <a:pt x="353" y="1086"/>
                            <a:pt x="353" y="1086"/>
                            <a:pt x="353" y="1086"/>
                          </a:cubicBezTo>
                          <a:cubicBezTo>
                            <a:pt x="353" y="1106"/>
                            <a:pt x="353" y="1106"/>
                            <a:pt x="353" y="1106"/>
                          </a:cubicBezTo>
                          <a:cubicBezTo>
                            <a:pt x="333" y="1106"/>
                            <a:pt x="333" y="1106"/>
                            <a:pt x="333" y="1106"/>
                          </a:cubicBezTo>
                          <a:cubicBezTo>
                            <a:pt x="333" y="1086"/>
                            <a:pt x="333" y="1086"/>
                            <a:pt x="333" y="1086"/>
                          </a:cubicBezTo>
                          <a:close/>
                          <a:moveTo>
                            <a:pt x="363" y="1086"/>
                          </a:moveTo>
                          <a:cubicBezTo>
                            <a:pt x="383" y="1086"/>
                            <a:pt x="383" y="1086"/>
                            <a:pt x="383" y="1086"/>
                          </a:cubicBezTo>
                          <a:cubicBezTo>
                            <a:pt x="383" y="1106"/>
                            <a:pt x="383" y="1106"/>
                            <a:pt x="383" y="1106"/>
                          </a:cubicBezTo>
                          <a:cubicBezTo>
                            <a:pt x="363" y="1106"/>
                            <a:pt x="363" y="1106"/>
                            <a:pt x="363" y="1106"/>
                          </a:cubicBezTo>
                          <a:cubicBezTo>
                            <a:pt x="363" y="1086"/>
                            <a:pt x="363" y="1086"/>
                            <a:pt x="363" y="1086"/>
                          </a:cubicBezTo>
                          <a:close/>
                          <a:moveTo>
                            <a:pt x="393" y="1086"/>
                          </a:moveTo>
                          <a:cubicBezTo>
                            <a:pt x="413" y="1086"/>
                            <a:pt x="413" y="1086"/>
                            <a:pt x="413" y="1086"/>
                          </a:cubicBezTo>
                          <a:cubicBezTo>
                            <a:pt x="413" y="1106"/>
                            <a:pt x="413" y="1106"/>
                            <a:pt x="413" y="1106"/>
                          </a:cubicBezTo>
                          <a:cubicBezTo>
                            <a:pt x="393" y="1106"/>
                            <a:pt x="393" y="1106"/>
                            <a:pt x="393" y="1106"/>
                          </a:cubicBezTo>
                          <a:cubicBezTo>
                            <a:pt x="393" y="1086"/>
                            <a:pt x="393" y="1086"/>
                            <a:pt x="393" y="1086"/>
                          </a:cubicBezTo>
                          <a:close/>
                          <a:moveTo>
                            <a:pt x="164" y="885"/>
                          </a:moveTo>
                          <a:cubicBezTo>
                            <a:pt x="181" y="885"/>
                            <a:pt x="181" y="885"/>
                            <a:pt x="181" y="885"/>
                          </a:cubicBezTo>
                          <a:cubicBezTo>
                            <a:pt x="181" y="910"/>
                            <a:pt x="181" y="910"/>
                            <a:pt x="181" y="910"/>
                          </a:cubicBezTo>
                          <a:cubicBezTo>
                            <a:pt x="164" y="910"/>
                            <a:pt x="164" y="910"/>
                            <a:pt x="164" y="910"/>
                          </a:cubicBezTo>
                          <a:cubicBezTo>
                            <a:pt x="164" y="885"/>
                            <a:pt x="164" y="885"/>
                            <a:pt x="164" y="885"/>
                          </a:cubicBezTo>
                          <a:close/>
                          <a:moveTo>
                            <a:pt x="285" y="885"/>
                          </a:moveTo>
                          <a:cubicBezTo>
                            <a:pt x="301" y="885"/>
                            <a:pt x="301" y="885"/>
                            <a:pt x="301" y="885"/>
                          </a:cubicBezTo>
                          <a:cubicBezTo>
                            <a:pt x="301" y="910"/>
                            <a:pt x="301" y="910"/>
                            <a:pt x="301" y="910"/>
                          </a:cubicBezTo>
                          <a:cubicBezTo>
                            <a:pt x="285" y="910"/>
                            <a:pt x="285" y="910"/>
                            <a:pt x="285" y="910"/>
                          </a:cubicBezTo>
                          <a:cubicBezTo>
                            <a:pt x="285" y="885"/>
                            <a:pt x="285" y="885"/>
                            <a:pt x="285" y="885"/>
                          </a:cubicBezTo>
                          <a:close/>
                          <a:moveTo>
                            <a:pt x="261" y="885"/>
                          </a:moveTo>
                          <a:cubicBezTo>
                            <a:pt x="277" y="885"/>
                            <a:pt x="277" y="885"/>
                            <a:pt x="277" y="885"/>
                          </a:cubicBezTo>
                          <a:cubicBezTo>
                            <a:pt x="277" y="910"/>
                            <a:pt x="277" y="910"/>
                            <a:pt x="277" y="910"/>
                          </a:cubicBezTo>
                          <a:cubicBezTo>
                            <a:pt x="261" y="910"/>
                            <a:pt x="261" y="910"/>
                            <a:pt x="261" y="910"/>
                          </a:cubicBezTo>
                          <a:cubicBezTo>
                            <a:pt x="261" y="885"/>
                            <a:pt x="261" y="885"/>
                            <a:pt x="261" y="885"/>
                          </a:cubicBezTo>
                          <a:close/>
                          <a:moveTo>
                            <a:pt x="237" y="885"/>
                          </a:moveTo>
                          <a:cubicBezTo>
                            <a:pt x="253" y="885"/>
                            <a:pt x="253" y="885"/>
                            <a:pt x="253" y="885"/>
                          </a:cubicBezTo>
                          <a:cubicBezTo>
                            <a:pt x="253" y="910"/>
                            <a:pt x="253" y="910"/>
                            <a:pt x="253" y="910"/>
                          </a:cubicBezTo>
                          <a:cubicBezTo>
                            <a:pt x="237" y="910"/>
                            <a:pt x="237" y="910"/>
                            <a:pt x="237" y="910"/>
                          </a:cubicBezTo>
                          <a:cubicBezTo>
                            <a:pt x="237" y="885"/>
                            <a:pt x="237" y="885"/>
                            <a:pt x="237" y="885"/>
                          </a:cubicBezTo>
                          <a:close/>
                          <a:moveTo>
                            <a:pt x="213" y="885"/>
                          </a:moveTo>
                          <a:cubicBezTo>
                            <a:pt x="229" y="885"/>
                            <a:pt x="229" y="885"/>
                            <a:pt x="229" y="885"/>
                          </a:cubicBezTo>
                          <a:cubicBezTo>
                            <a:pt x="229" y="910"/>
                            <a:pt x="229" y="910"/>
                            <a:pt x="229" y="910"/>
                          </a:cubicBezTo>
                          <a:cubicBezTo>
                            <a:pt x="213" y="910"/>
                            <a:pt x="213" y="910"/>
                            <a:pt x="213" y="910"/>
                          </a:cubicBezTo>
                          <a:cubicBezTo>
                            <a:pt x="213" y="885"/>
                            <a:pt x="213" y="885"/>
                            <a:pt x="213" y="885"/>
                          </a:cubicBezTo>
                          <a:close/>
                          <a:moveTo>
                            <a:pt x="188" y="885"/>
                          </a:moveTo>
                          <a:cubicBezTo>
                            <a:pt x="205" y="885"/>
                            <a:pt x="205" y="885"/>
                            <a:pt x="205" y="885"/>
                          </a:cubicBezTo>
                          <a:cubicBezTo>
                            <a:pt x="205" y="910"/>
                            <a:pt x="205" y="910"/>
                            <a:pt x="205" y="910"/>
                          </a:cubicBezTo>
                          <a:cubicBezTo>
                            <a:pt x="188" y="910"/>
                            <a:pt x="188" y="910"/>
                            <a:pt x="188" y="910"/>
                          </a:cubicBezTo>
                          <a:cubicBezTo>
                            <a:pt x="188" y="885"/>
                            <a:pt x="188" y="885"/>
                            <a:pt x="188" y="885"/>
                          </a:cubicBezTo>
                          <a:close/>
                          <a:moveTo>
                            <a:pt x="164" y="844"/>
                          </a:moveTo>
                          <a:cubicBezTo>
                            <a:pt x="181" y="844"/>
                            <a:pt x="181" y="844"/>
                            <a:pt x="181" y="844"/>
                          </a:cubicBezTo>
                          <a:cubicBezTo>
                            <a:pt x="181" y="869"/>
                            <a:pt x="181" y="869"/>
                            <a:pt x="181" y="869"/>
                          </a:cubicBezTo>
                          <a:cubicBezTo>
                            <a:pt x="164" y="869"/>
                            <a:pt x="164" y="869"/>
                            <a:pt x="164" y="869"/>
                          </a:cubicBezTo>
                          <a:cubicBezTo>
                            <a:pt x="164" y="844"/>
                            <a:pt x="164" y="844"/>
                            <a:pt x="164" y="844"/>
                          </a:cubicBezTo>
                          <a:close/>
                          <a:moveTo>
                            <a:pt x="285" y="844"/>
                          </a:moveTo>
                          <a:cubicBezTo>
                            <a:pt x="301" y="844"/>
                            <a:pt x="301" y="844"/>
                            <a:pt x="301" y="844"/>
                          </a:cubicBezTo>
                          <a:cubicBezTo>
                            <a:pt x="301" y="869"/>
                            <a:pt x="301" y="869"/>
                            <a:pt x="301" y="869"/>
                          </a:cubicBezTo>
                          <a:cubicBezTo>
                            <a:pt x="285" y="869"/>
                            <a:pt x="285" y="869"/>
                            <a:pt x="285" y="869"/>
                          </a:cubicBezTo>
                          <a:cubicBezTo>
                            <a:pt x="285" y="844"/>
                            <a:pt x="285" y="844"/>
                            <a:pt x="285" y="844"/>
                          </a:cubicBezTo>
                          <a:close/>
                          <a:moveTo>
                            <a:pt x="261" y="844"/>
                          </a:moveTo>
                          <a:cubicBezTo>
                            <a:pt x="277" y="844"/>
                            <a:pt x="277" y="844"/>
                            <a:pt x="277" y="844"/>
                          </a:cubicBezTo>
                          <a:cubicBezTo>
                            <a:pt x="277" y="869"/>
                            <a:pt x="277" y="869"/>
                            <a:pt x="277" y="869"/>
                          </a:cubicBezTo>
                          <a:cubicBezTo>
                            <a:pt x="261" y="869"/>
                            <a:pt x="261" y="869"/>
                            <a:pt x="261" y="869"/>
                          </a:cubicBezTo>
                          <a:cubicBezTo>
                            <a:pt x="261" y="844"/>
                            <a:pt x="261" y="844"/>
                            <a:pt x="261" y="844"/>
                          </a:cubicBezTo>
                          <a:close/>
                          <a:moveTo>
                            <a:pt x="237" y="844"/>
                          </a:moveTo>
                          <a:cubicBezTo>
                            <a:pt x="253" y="844"/>
                            <a:pt x="253" y="844"/>
                            <a:pt x="253" y="844"/>
                          </a:cubicBezTo>
                          <a:cubicBezTo>
                            <a:pt x="253" y="869"/>
                            <a:pt x="253" y="869"/>
                            <a:pt x="253" y="869"/>
                          </a:cubicBezTo>
                          <a:cubicBezTo>
                            <a:pt x="237" y="869"/>
                            <a:pt x="237" y="869"/>
                            <a:pt x="237" y="869"/>
                          </a:cubicBezTo>
                          <a:cubicBezTo>
                            <a:pt x="237" y="844"/>
                            <a:pt x="237" y="844"/>
                            <a:pt x="237" y="844"/>
                          </a:cubicBezTo>
                          <a:close/>
                          <a:moveTo>
                            <a:pt x="213" y="844"/>
                          </a:moveTo>
                          <a:cubicBezTo>
                            <a:pt x="229" y="844"/>
                            <a:pt x="229" y="844"/>
                            <a:pt x="229" y="844"/>
                          </a:cubicBezTo>
                          <a:cubicBezTo>
                            <a:pt x="229" y="869"/>
                            <a:pt x="229" y="869"/>
                            <a:pt x="229" y="869"/>
                          </a:cubicBezTo>
                          <a:cubicBezTo>
                            <a:pt x="213" y="869"/>
                            <a:pt x="213" y="869"/>
                            <a:pt x="213" y="869"/>
                          </a:cubicBezTo>
                          <a:cubicBezTo>
                            <a:pt x="213" y="844"/>
                            <a:pt x="213" y="844"/>
                            <a:pt x="213" y="844"/>
                          </a:cubicBezTo>
                          <a:close/>
                          <a:moveTo>
                            <a:pt x="188" y="844"/>
                          </a:moveTo>
                          <a:cubicBezTo>
                            <a:pt x="205" y="844"/>
                            <a:pt x="205" y="844"/>
                            <a:pt x="205" y="844"/>
                          </a:cubicBezTo>
                          <a:cubicBezTo>
                            <a:pt x="205" y="869"/>
                            <a:pt x="205" y="869"/>
                            <a:pt x="205" y="869"/>
                          </a:cubicBezTo>
                          <a:cubicBezTo>
                            <a:pt x="188" y="869"/>
                            <a:pt x="188" y="869"/>
                            <a:pt x="188" y="869"/>
                          </a:cubicBezTo>
                          <a:cubicBezTo>
                            <a:pt x="188" y="844"/>
                            <a:pt x="188" y="844"/>
                            <a:pt x="188" y="844"/>
                          </a:cubicBezTo>
                          <a:close/>
                          <a:moveTo>
                            <a:pt x="164" y="803"/>
                          </a:moveTo>
                          <a:cubicBezTo>
                            <a:pt x="181" y="803"/>
                            <a:pt x="181" y="803"/>
                            <a:pt x="181" y="803"/>
                          </a:cubicBezTo>
                          <a:cubicBezTo>
                            <a:pt x="181" y="828"/>
                            <a:pt x="181" y="828"/>
                            <a:pt x="181" y="828"/>
                          </a:cubicBezTo>
                          <a:cubicBezTo>
                            <a:pt x="164" y="828"/>
                            <a:pt x="164" y="828"/>
                            <a:pt x="164" y="828"/>
                          </a:cubicBezTo>
                          <a:cubicBezTo>
                            <a:pt x="164" y="803"/>
                            <a:pt x="164" y="803"/>
                            <a:pt x="164" y="803"/>
                          </a:cubicBezTo>
                          <a:close/>
                          <a:moveTo>
                            <a:pt x="285" y="803"/>
                          </a:moveTo>
                          <a:cubicBezTo>
                            <a:pt x="301" y="803"/>
                            <a:pt x="301" y="803"/>
                            <a:pt x="301" y="803"/>
                          </a:cubicBezTo>
                          <a:cubicBezTo>
                            <a:pt x="301" y="828"/>
                            <a:pt x="301" y="828"/>
                            <a:pt x="301" y="828"/>
                          </a:cubicBezTo>
                          <a:cubicBezTo>
                            <a:pt x="285" y="828"/>
                            <a:pt x="285" y="828"/>
                            <a:pt x="285" y="828"/>
                          </a:cubicBezTo>
                          <a:cubicBezTo>
                            <a:pt x="285" y="803"/>
                            <a:pt x="285" y="803"/>
                            <a:pt x="285" y="803"/>
                          </a:cubicBezTo>
                          <a:close/>
                          <a:moveTo>
                            <a:pt x="261" y="803"/>
                          </a:moveTo>
                          <a:cubicBezTo>
                            <a:pt x="277" y="803"/>
                            <a:pt x="277" y="803"/>
                            <a:pt x="277" y="803"/>
                          </a:cubicBezTo>
                          <a:cubicBezTo>
                            <a:pt x="277" y="828"/>
                            <a:pt x="277" y="828"/>
                            <a:pt x="277" y="828"/>
                          </a:cubicBezTo>
                          <a:cubicBezTo>
                            <a:pt x="261" y="828"/>
                            <a:pt x="261" y="828"/>
                            <a:pt x="261" y="828"/>
                          </a:cubicBezTo>
                          <a:cubicBezTo>
                            <a:pt x="261" y="803"/>
                            <a:pt x="261" y="803"/>
                            <a:pt x="261" y="803"/>
                          </a:cubicBezTo>
                          <a:close/>
                          <a:moveTo>
                            <a:pt x="237" y="803"/>
                          </a:moveTo>
                          <a:cubicBezTo>
                            <a:pt x="253" y="803"/>
                            <a:pt x="253" y="803"/>
                            <a:pt x="253" y="803"/>
                          </a:cubicBezTo>
                          <a:cubicBezTo>
                            <a:pt x="253" y="828"/>
                            <a:pt x="253" y="828"/>
                            <a:pt x="253" y="828"/>
                          </a:cubicBezTo>
                          <a:cubicBezTo>
                            <a:pt x="237" y="828"/>
                            <a:pt x="237" y="828"/>
                            <a:pt x="237" y="828"/>
                          </a:cubicBezTo>
                          <a:cubicBezTo>
                            <a:pt x="237" y="803"/>
                            <a:pt x="237" y="803"/>
                            <a:pt x="237" y="803"/>
                          </a:cubicBezTo>
                          <a:close/>
                          <a:moveTo>
                            <a:pt x="213" y="803"/>
                          </a:moveTo>
                          <a:cubicBezTo>
                            <a:pt x="229" y="803"/>
                            <a:pt x="229" y="803"/>
                            <a:pt x="229" y="803"/>
                          </a:cubicBezTo>
                          <a:cubicBezTo>
                            <a:pt x="229" y="828"/>
                            <a:pt x="229" y="828"/>
                            <a:pt x="229" y="828"/>
                          </a:cubicBezTo>
                          <a:cubicBezTo>
                            <a:pt x="213" y="828"/>
                            <a:pt x="213" y="828"/>
                            <a:pt x="213" y="828"/>
                          </a:cubicBezTo>
                          <a:cubicBezTo>
                            <a:pt x="213" y="803"/>
                            <a:pt x="213" y="803"/>
                            <a:pt x="213" y="803"/>
                          </a:cubicBezTo>
                          <a:close/>
                          <a:moveTo>
                            <a:pt x="188" y="803"/>
                          </a:moveTo>
                          <a:cubicBezTo>
                            <a:pt x="205" y="803"/>
                            <a:pt x="205" y="803"/>
                            <a:pt x="205" y="803"/>
                          </a:cubicBezTo>
                          <a:cubicBezTo>
                            <a:pt x="205" y="828"/>
                            <a:pt x="205" y="828"/>
                            <a:pt x="205" y="828"/>
                          </a:cubicBezTo>
                          <a:cubicBezTo>
                            <a:pt x="188" y="828"/>
                            <a:pt x="188" y="828"/>
                            <a:pt x="188" y="828"/>
                          </a:cubicBezTo>
                          <a:cubicBezTo>
                            <a:pt x="188" y="803"/>
                            <a:pt x="188" y="803"/>
                            <a:pt x="188" y="803"/>
                          </a:cubicBezTo>
                          <a:close/>
                          <a:moveTo>
                            <a:pt x="164" y="762"/>
                          </a:moveTo>
                          <a:cubicBezTo>
                            <a:pt x="181" y="762"/>
                            <a:pt x="181" y="762"/>
                            <a:pt x="181" y="762"/>
                          </a:cubicBezTo>
                          <a:cubicBezTo>
                            <a:pt x="181" y="787"/>
                            <a:pt x="181" y="787"/>
                            <a:pt x="181" y="787"/>
                          </a:cubicBezTo>
                          <a:cubicBezTo>
                            <a:pt x="164" y="787"/>
                            <a:pt x="164" y="787"/>
                            <a:pt x="164" y="787"/>
                          </a:cubicBezTo>
                          <a:cubicBezTo>
                            <a:pt x="164" y="762"/>
                            <a:pt x="164" y="762"/>
                            <a:pt x="164" y="762"/>
                          </a:cubicBezTo>
                          <a:close/>
                          <a:moveTo>
                            <a:pt x="285" y="762"/>
                          </a:moveTo>
                          <a:cubicBezTo>
                            <a:pt x="301" y="762"/>
                            <a:pt x="301" y="762"/>
                            <a:pt x="301" y="762"/>
                          </a:cubicBezTo>
                          <a:cubicBezTo>
                            <a:pt x="301" y="787"/>
                            <a:pt x="301" y="787"/>
                            <a:pt x="301" y="787"/>
                          </a:cubicBezTo>
                          <a:cubicBezTo>
                            <a:pt x="285" y="787"/>
                            <a:pt x="285" y="787"/>
                            <a:pt x="285" y="787"/>
                          </a:cubicBezTo>
                          <a:cubicBezTo>
                            <a:pt x="285" y="762"/>
                            <a:pt x="285" y="762"/>
                            <a:pt x="285" y="762"/>
                          </a:cubicBezTo>
                          <a:close/>
                          <a:moveTo>
                            <a:pt x="261" y="762"/>
                          </a:moveTo>
                          <a:cubicBezTo>
                            <a:pt x="277" y="762"/>
                            <a:pt x="277" y="762"/>
                            <a:pt x="277" y="762"/>
                          </a:cubicBezTo>
                          <a:cubicBezTo>
                            <a:pt x="277" y="787"/>
                            <a:pt x="277" y="787"/>
                            <a:pt x="277" y="787"/>
                          </a:cubicBezTo>
                          <a:cubicBezTo>
                            <a:pt x="261" y="787"/>
                            <a:pt x="261" y="787"/>
                            <a:pt x="261" y="787"/>
                          </a:cubicBezTo>
                          <a:cubicBezTo>
                            <a:pt x="261" y="762"/>
                            <a:pt x="261" y="762"/>
                            <a:pt x="261" y="762"/>
                          </a:cubicBezTo>
                          <a:close/>
                          <a:moveTo>
                            <a:pt x="237" y="762"/>
                          </a:moveTo>
                          <a:cubicBezTo>
                            <a:pt x="253" y="762"/>
                            <a:pt x="253" y="762"/>
                            <a:pt x="253" y="762"/>
                          </a:cubicBezTo>
                          <a:cubicBezTo>
                            <a:pt x="253" y="787"/>
                            <a:pt x="253" y="787"/>
                            <a:pt x="253" y="787"/>
                          </a:cubicBezTo>
                          <a:cubicBezTo>
                            <a:pt x="237" y="787"/>
                            <a:pt x="237" y="787"/>
                            <a:pt x="237" y="787"/>
                          </a:cubicBezTo>
                          <a:cubicBezTo>
                            <a:pt x="237" y="762"/>
                            <a:pt x="237" y="762"/>
                            <a:pt x="237" y="762"/>
                          </a:cubicBezTo>
                          <a:close/>
                          <a:moveTo>
                            <a:pt x="213" y="762"/>
                          </a:moveTo>
                          <a:cubicBezTo>
                            <a:pt x="229" y="762"/>
                            <a:pt x="229" y="762"/>
                            <a:pt x="229" y="762"/>
                          </a:cubicBezTo>
                          <a:cubicBezTo>
                            <a:pt x="229" y="787"/>
                            <a:pt x="229" y="787"/>
                            <a:pt x="229" y="787"/>
                          </a:cubicBezTo>
                          <a:cubicBezTo>
                            <a:pt x="213" y="787"/>
                            <a:pt x="213" y="787"/>
                            <a:pt x="213" y="787"/>
                          </a:cubicBezTo>
                          <a:cubicBezTo>
                            <a:pt x="213" y="762"/>
                            <a:pt x="213" y="762"/>
                            <a:pt x="213" y="762"/>
                          </a:cubicBezTo>
                          <a:close/>
                          <a:moveTo>
                            <a:pt x="188" y="762"/>
                          </a:moveTo>
                          <a:cubicBezTo>
                            <a:pt x="205" y="762"/>
                            <a:pt x="205" y="762"/>
                            <a:pt x="205" y="762"/>
                          </a:cubicBezTo>
                          <a:cubicBezTo>
                            <a:pt x="205" y="787"/>
                            <a:pt x="205" y="787"/>
                            <a:pt x="205" y="787"/>
                          </a:cubicBezTo>
                          <a:cubicBezTo>
                            <a:pt x="188" y="787"/>
                            <a:pt x="188" y="787"/>
                            <a:pt x="188" y="787"/>
                          </a:cubicBezTo>
                          <a:cubicBezTo>
                            <a:pt x="188" y="762"/>
                            <a:pt x="188" y="762"/>
                            <a:pt x="188" y="762"/>
                          </a:cubicBezTo>
                          <a:close/>
                          <a:moveTo>
                            <a:pt x="164" y="721"/>
                          </a:moveTo>
                          <a:cubicBezTo>
                            <a:pt x="181" y="721"/>
                            <a:pt x="181" y="721"/>
                            <a:pt x="181" y="721"/>
                          </a:cubicBezTo>
                          <a:cubicBezTo>
                            <a:pt x="181" y="746"/>
                            <a:pt x="181" y="746"/>
                            <a:pt x="181" y="746"/>
                          </a:cubicBezTo>
                          <a:cubicBezTo>
                            <a:pt x="164" y="746"/>
                            <a:pt x="164" y="746"/>
                            <a:pt x="164" y="746"/>
                          </a:cubicBezTo>
                          <a:cubicBezTo>
                            <a:pt x="164" y="721"/>
                            <a:pt x="164" y="721"/>
                            <a:pt x="164" y="721"/>
                          </a:cubicBezTo>
                          <a:close/>
                          <a:moveTo>
                            <a:pt x="285" y="721"/>
                          </a:moveTo>
                          <a:cubicBezTo>
                            <a:pt x="301" y="721"/>
                            <a:pt x="301" y="721"/>
                            <a:pt x="301" y="721"/>
                          </a:cubicBezTo>
                          <a:cubicBezTo>
                            <a:pt x="301" y="746"/>
                            <a:pt x="301" y="746"/>
                            <a:pt x="301" y="746"/>
                          </a:cubicBezTo>
                          <a:cubicBezTo>
                            <a:pt x="285" y="746"/>
                            <a:pt x="285" y="746"/>
                            <a:pt x="285" y="746"/>
                          </a:cubicBezTo>
                          <a:cubicBezTo>
                            <a:pt x="285" y="721"/>
                            <a:pt x="285" y="721"/>
                            <a:pt x="285" y="721"/>
                          </a:cubicBezTo>
                          <a:close/>
                          <a:moveTo>
                            <a:pt x="261" y="721"/>
                          </a:moveTo>
                          <a:cubicBezTo>
                            <a:pt x="277" y="721"/>
                            <a:pt x="277" y="721"/>
                            <a:pt x="277" y="721"/>
                          </a:cubicBezTo>
                          <a:cubicBezTo>
                            <a:pt x="277" y="746"/>
                            <a:pt x="277" y="746"/>
                            <a:pt x="277" y="746"/>
                          </a:cubicBezTo>
                          <a:cubicBezTo>
                            <a:pt x="261" y="746"/>
                            <a:pt x="261" y="746"/>
                            <a:pt x="261" y="746"/>
                          </a:cubicBezTo>
                          <a:cubicBezTo>
                            <a:pt x="261" y="721"/>
                            <a:pt x="261" y="721"/>
                            <a:pt x="261" y="721"/>
                          </a:cubicBezTo>
                          <a:close/>
                          <a:moveTo>
                            <a:pt x="237" y="721"/>
                          </a:moveTo>
                          <a:cubicBezTo>
                            <a:pt x="253" y="721"/>
                            <a:pt x="253" y="721"/>
                            <a:pt x="253" y="721"/>
                          </a:cubicBezTo>
                          <a:cubicBezTo>
                            <a:pt x="253" y="746"/>
                            <a:pt x="253" y="746"/>
                            <a:pt x="253" y="746"/>
                          </a:cubicBezTo>
                          <a:cubicBezTo>
                            <a:pt x="237" y="746"/>
                            <a:pt x="237" y="746"/>
                            <a:pt x="237" y="746"/>
                          </a:cubicBezTo>
                          <a:cubicBezTo>
                            <a:pt x="237" y="721"/>
                            <a:pt x="237" y="721"/>
                            <a:pt x="237" y="721"/>
                          </a:cubicBezTo>
                          <a:close/>
                          <a:moveTo>
                            <a:pt x="213" y="721"/>
                          </a:moveTo>
                          <a:cubicBezTo>
                            <a:pt x="229" y="721"/>
                            <a:pt x="229" y="721"/>
                            <a:pt x="229" y="721"/>
                          </a:cubicBezTo>
                          <a:cubicBezTo>
                            <a:pt x="229" y="746"/>
                            <a:pt x="229" y="746"/>
                            <a:pt x="229" y="746"/>
                          </a:cubicBezTo>
                          <a:cubicBezTo>
                            <a:pt x="213" y="746"/>
                            <a:pt x="213" y="746"/>
                            <a:pt x="213" y="746"/>
                          </a:cubicBezTo>
                          <a:cubicBezTo>
                            <a:pt x="213" y="721"/>
                            <a:pt x="213" y="721"/>
                            <a:pt x="213" y="721"/>
                          </a:cubicBezTo>
                          <a:close/>
                          <a:moveTo>
                            <a:pt x="188" y="721"/>
                          </a:moveTo>
                          <a:cubicBezTo>
                            <a:pt x="205" y="721"/>
                            <a:pt x="205" y="721"/>
                            <a:pt x="205" y="721"/>
                          </a:cubicBezTo>
                          <a:cubicBezTo>
                            <a:pt x="205" y="746"/>
                            <a:pt x="205" y="746"/>
                            <a:pt x="205" y="746"/>
                          </a:cubicBezTo>
                          <a:cubicBezTo>
                            <a:pt x="188" y="746"/>
                            <a:pt x="188" y="746"/>
                            <a:pt x="188" y="746"/>
                          </a:cubicBezTo>
                          <a:cubicBezTo>
                            <a:pt x="188" y="721"/>
                            <a:pt x="188" y="721"/>
                            <a:pt x="188" y="721"/>
                          </a:cubicBezTo>
                          <a:close/>
                          <a:moveTo>
                            <a:pt x="164" y="680"/>
                          </a:moveTo>
                          <a:cubicBezTo>
                            <a:pt x="181" y="680"/>
                            <a:pt x="181" y="680"/>
                            <a:pt x="181" y="680"/>
                          </a:cubicBezTo>
                          <a:cubicBezTo>
                            <a:pt x="181" y="705"/>
                            <a:pt x="181" y="705"/>
                            <a:pt x="181" y="705"/>
                          </a:cubicBezTo>
                          <a:cubicBezTo>
                            <a:pt x="164" y="705"/>
                            <a:pt x="164" y="705"/>
                            <a:pt x="164" y="705"/>
                          </a:cubicBezTo>
                          <a:cubicBezTo>
                            <a:pt x="164" y="680"/>
                            <a:pt x="164" y="680"/>
                            <a:pt x="164" y="680"/>
                          </a:cubicBezTo>
                          <a:close/>
                          <a:moveTo>
                            <a:pt x="285" y="680"/>
                          </a:moveTo>
                          <a:cubicBezTo>
                            <a:pt x="301" y="680"/>
                            <a:pt x="301" y="680"/>
                            <a:pt x="301" y="680"/>
                          </a:cubicBezTo>
                          <a:cubicBezTo>
                            <a:pt x="301" y="705"/>
                            <a:pt x="301" y="705"/>
                            <a:pt x="301" y="705"/>
                          </a:cubicBezTo>
                          <a:cubicBezTo>
                            <a:pt x="285" y="705"/>
                            <a:pt x="285" y="705"/>
                            <a:pt x="285" y="705"/>
                          </a:cubicBezTo>
                          <a:cubicBezTo>
                            <a:pt x="285" y="680"/>
                            <a:pt x="285" y="680"/>
                            <a:pt x="285" y="680"/>
                          </a:cubicBezTo>
                          <a:close/>
                          <a:moveTo>
                            <a:pt x="261" y="680"/>
                          </a:moveTo>
                          <a:cubicBezTo>
                            <a:pt x="277" y="680"/>
                            <a:pt x="277" y="680"/>
                            <a:pt x="277" y="680"/>
                          </a:cubicBezTo>
                          <a:cubicBezTo>
                            <a:pt x="277" y="705"/>
                            <a:pt x="277" y="705"/>
                            <a:pt x="277" y="705"/>
                          </a:cubicBezTo>
                          <a:cubicBezTo>
                            <a:pt x="261" y="705"/>
                            <a:pt x="261" y="705"/>
                            <a:pt x="261" y="705"/>
                          </a:cubicBezTo>
                          <a:cubicBezTo>
                            <a:pt x="261" y="680"/>
                            <a:pt x="261" y="680"/>
                            <a:pt x="261" y="680"/>
                          </a:cubicBezTo>
                          <a:close/>
                          <a:moveTo>
                            <a:pt x="237" y="680"/>
                          </a:moveTo>
                          <a:cubicBezTo>
                            <a:pt x="253" y="680"/>
                            <a:pt x="253" y="680"/>
                            <a:pt x="253" y="680"/>
                          </a:cubicBezTo>
                          <a:cubicBezTo>
                            <a:pt x="253" y="705"/>
                            <a:pt x="253" y="705"/>
                            <a:pt x="253" y="705"/>
                          </a:cubicBezTo>
                          <a:cubicBezTo>
                            <a:pt x="237" y="705"/>
                            <a:pt x="237" y="705"/>
                            <a:pt x="237" y="705"/>
                          </a:cubicBezTo>
                          <a:cubicBezTo>
                            <a:pt x="237" y="680"/>
                            <a:pt x="237" y="680"/>
                            <a:pt x="237" y="680"/>
                          </a:cubicBezTo>
                          <a:close/>
                          <a:moveTo>
                            <a:pt x="213" y="680"/>
                          </a:moveTo>
                          <a:cubicBezTo>
                            <a:pt x="229" y="680"/>
                            <a:pt x="229" y="680"/>
                            <a:pt x="229" y="680"/>
                          </a:cubicBezTo>
                          <a:cubicBezTo>
                            <a:pt x="229" y="705"/>
                            <a:pt x="229" y="705"/>
                            <a:pt x="229" y="705"/>
                          </a:cubicBezTo>
                          <a:cubicBezTo>
                            <a:pt x="213" y="705"/>
                            <a:pt x="213" y="705"/>
                            <a:pt x="213" y="705"/>
                          </a:cubicBezTo>
                          <a:cubicBezTo>
                            <a:pt x="213" y="680"/>
                            <a:pt x="213" y="680"/>
                            <a:pt x="213" y="680"/>
                          </a:cubicBezTo>
                          <a:close/>
                          <a:moveTo>
                            <a:pt x="188" y="680"/>
                          </a:moveTo>
                          <a:cubicBezTo>
                            <a:pt x="205" y="680"/>
                            <a:pt x="205" y="680"/>
                            <a:pt x="205" y="680"/>
                          </a:cubicBezTo>
                          <a:cubicBezTo>
                            <a:pt x="205" y="705"/>
                            <a:pt x="205" y="705"/>
                            <a:pt x="205" y="705"/>
                          </a:cubicBezTo>
                          <a:cubicBezTo>
                            <a:pt x="188" y="705"/>
                            <a:pt x="188" y="705"/>
                            <a:pt x="188" y="705"/>
                          </a:cubicBezTo>
                          <a:cubicBezTo>
                            <a:pt x="188" y="680"/>
                            <a:pt x="188" y="680"/>
                            <a:pt x="188" y="680"/>
                          </a:cubicBezTo>
                          <a:close/>
                          <a:moveTo>
                            <a:pt x="164" y="639"/>
                          </a:moveTo>
                          <a:cubicBezTo>
                            <a:pt x="181" y="639"/>
                            <a:pt x="181" y="639"/>
                            <a:pt x="181" y="639"/>
                          </a:cubicBezTo>
                          <a:cubicBezTo>
                            <a:pt x="181" y="664"/>
                            <a:pt x="181" y="664"/>
                            <a:pt x="181" y="664"/>
                          </a:cubicBezTo>
                          <a:cubicBezTo>
                            <a:pt x="164" y="664"/>
                            <a:pt x="164" y="664"/>
                            <a:pt x="164" y="664"/>
                          </a:cubicBezTo>
                          <a:cubicBezTo>
                            <a:pt x="164" y="639"/>
                            <a:pt x="164" y="639"/>
                            <a:pt x="164" y="639"/>
                          </a:cubicBezTo>
                          <a:close/>
                          <a:moveTo>
                            <a:pt x="285" y="639"/>
                          </a:moveTo>
                          <a:cubicBezTo>
                            <a:pt x="301" y="639"/>
                            <a:pt x="301" y="639"/>
                            <a:pt x="301" y="639"/>
                          </a:cubicBezTo>
                          <a:cubicBezTo>
                            <a:pt x="301" y="664"/>
                            <a:pt x="301" y="664"/>
                            <a:pt x="301" y="664"/>
                          </a:cubicBezTo>
                          <a:cubicBezTo>
                            <a:pt x="285" y="664"/>
                            <a:pt x="285" y="664"/>
                            <a:pt x="285" y="664"/>
                          </a:cubicBezTo>
                          <a:cubicBezTo>
                            <a:pt x="285" y="639"/>
                            <a:pt x="285" y="639"/>
                            <a:pt x="285" y="639"/>
                          </a:cubicBezTo>
                          <a:close/>
                          <a:moveTo>
                            <a:pt x="261" y="639"/>
                          </a:moveTo>
                          <a:cubicBezTo>
                            <a:pt x="277" y="639"/>
                            <a:pt x="277" y="639"/>
                            <a:pt x="277" y="639"/>
                          </a:cubicBezTo>
                          <a:cubicBezTo>
                            <a:pt x="277" y="664"/>
                            <a:pt x="277" y="664"/>
                            <a:pt x="277" y="664"/>
                          </a:cubicBezTo>
                          <a:cubicBezTo>
                            <a:pt x="261" y="664"/>
                            <a:pt x="261" y="664"/>
                            <a:pt x="261" y="664"/>
                          </a:cubicBezTo>
                          <a:cubicBezTo>
                            <a:pt x="261" y="639"/>
                            <a:pt x="261" y="639"/>
                            <a:pt x="261" y="639"/>
                          </a:cubicBezTo>
                          <a:close/>
                          <a:moveTo>
                            <a:pt x="237" y="639"/>
                          </a:moveTo>
                          <a:cubicBezTo>
                            <a:pt x="253" y="639"/>
                            <a:pt x="253" y="639"/>
                            <a:pt x="253" y="639"/>
                          </a:cubicBezTo>
                          <a:cubicBezTo>
                            <a:pt x="253" y="664"/>
                            <a:pt x="253" y="664"/>
                            <a:pt x="253" y="664"/>
                          </a:cubicBezTo>
                          <a:cubicBezTo>
                            <a:pt x="237" y="664"/>
                            <a:pt x="237" y="664"/>
                            <a:pt x="237" y="664"/>
                          </a:cubicBezTo>
                          <a:cubicBezTo>
                            <a:pt x="237" y="639"/>
                            <a:pt x="237" y="639"/>
                            <a:pt x="237" y="639"/>
                          </a:cubicBezTo>
                          <a:close/>
                          <a:moveTo>
                            <a:pt x="213" y="639"/>
                          </a:moveTo>
                          <a:cubicBezTo>
                            <a:pt x="229" y="639"/>
                            <a:pt x="229" y="639"/>
                            <a:pt x="229" y="639"/>
                          </a:cubicBezTo>
                          <a:cubicBezTo>
                            <a:pt x="229" y="664"/>
                            <a:pt x="229" y="664"/>
                            <a:pt x="229" y="664"/>
                          </a:cubicBezTo>
                          <a:cubicBezTo>
                            <a:pt x="213" y="664"/>
                            <a:pt x="213" y="664"/>
                            <a:pt x="213" y="664"/>
                          </a:cubicBezTo>
                          <a:cubicBezTo>
                            <a:pt x="213" y="639"/>
                            <a:pt x="213" y="639"/>
                            <a:pt x="213" y="639"/>
                          </a:cubicBezTo>
                          <a:close/>
                          <a:moveTo>
                            <a:pt x="188" y="639"/>
                          </a:moveTo>
                          <a:cubicBezTo>
                            <a:pt x="205" y="639"/>
                            <a:pt x="205" y="639"/>
                            <a:pt x="205" y="639"/>
                          </a:cubicBezTo>
                          <a:cubicBezTo>
                            <a:pt x="205" y="664"/>
                            <a:pt x="205" y="664"/>
                            <a:pt x="205" y="664"/>
                          </a:cubicBezTo>
                          <a:cubicBezTo>
                            <a:pt x="188" y="664"/>
                            <a:pt x="188" y="664"/>
                            <a:pt x="188" y="664"/>
                          </a:cubicBezTo>
                          <a:cubicBezTo>
                            <a:pt x="188" y="639"/>
                            <a:pt x="188" y="639"/>
                            <a:pt x="188" y="639"/>
                          </a:cubicBezTo>
                          <a:close/>
                          <a:moveTo>
                            <a:pt x="164" y="598"/>
                          </a:moveTo>
                          <a:cubicBezTo>
                            <a:pt x="181" y="598"/>
                            <a:pt x="181" y="598"/>
                            <a:pt x="181" y="598"/>
                          </a:cubicBezTo>
                          <a:cubicBezTo>
                            <a:pt x="181" y="623"/>
                            <a:pt x="181" y="623"/>
                            <a:pt x="181" y="623"/>
                          </a:cubicBezTo>
                          <a:cubicBezTo>
                            <a:pt x="164" y="623"/>
                            <a:pt x="164" y="623"/>
                            <a:pt x="164" y="623"/>
                          </a:cubicBezTo>
                          <a:cubicBezTo>
                            <a:pt x="164" y="598"/>
                            <a:pt x="164" y="598"/>
                            <a:pt x="164" y="598"/>
                          </a:cubicBezTo>
                          <a:close/>
                          <a:moveTo>
                            <a:pt x="285" y="598"/>
                          </a:moveTo>
                          <a:cubicBezTo>
                            <a:pt x="301" y="598"/>
                            <a:pt x="301" y="598"/>
                            <a:pt x="301" y="598"/>
                          </a:cubicBezTo>
                          <a:cubicBezTo>
                            <a:pt x="301" y="623"/>
                            <a:pt x="301" y="623"/>
                            <a:pt x="301" y="623"/>
                          </a:cubicBezTo>
                          <a:cubicBezTo>
                            <a:pt x="285" y="623"/>
                            <a:pt x="285" y="623"/>
                            <a:pt x="285" y="623"/>
                          </a:cubicBezTo>
                          <a:cubicBezTo>
                            <a:pt x="285" y="598"/>
                            <a:pt x="285" y="598"/>
                            <a:pt x="285" y="598"/>
                          </a:cubicBezTo>
                          <a:close/>
                          <a:moveTo>
                            <a:pt x="261" y="598"/>
                          </a:moveTo>
                          <a:cubicBezTo>
                            <a:pt x="277" y="598"/>
                            <a:pt x="277" y="598"/>
                            <a:pt x="277" y="598"/>
                          </a:cubicBezTo>
                          <a:cubicBezTo>
                            <a:pt x="277" y="623"/>
                            <a:pt x="277" y="623"/>
                            <a:pt x="277" y="623"/>
                          </a:cubicBezTo>
                          <a:cubicBezTo>
                            <a:pt x="261" y="623"/>
                            <a:pt x="261" y="623"/>
                            <a:pt x="261" y="623"/>
                          </a:cubicBezTo>
                          <a:cubicBezTo>
                            <a:pt x="261" y="598"/>
                            <a:pt x="261" y="598"/>
                            <a:pt x="261" y="598"/>
                          </a:cubicBezTo>
                          <a:close/>
                          <a:moveTo>
                            <a:pt x="237" y="598"/>
                          </a:moveTo>
                          <a:cubicBezTo>
                            <a:pt x="253" y="598"/>
                            <a:pt x="253" y="598"/>
                            <a:pt x="253" y="598"/>
                          </a:cubicBezTo>
                          <a:cubicBezTo>
                            <a:pt x="253" y="623"/>
                            <a:pt x="253" y="623"/>
                            <a:pt x="253" y="623"/>
                          </a:cubicBezTo>
                          <a:cubicBezTo>
                            <a:pt x="237" y="623"/>
                            <a:pt x="237" y="623"/>
                            <a:pt x="237" y="623"/>
                          </a:cubicBezTo>
                          <a:cubicBezTo>
                            <a:pt x="237" y="598"/>
                            <a:pt x="237" y="598"/>
                            <a:pt x="237" y="598"/>
                          </a:cubicBezTo>
                          <a:close/>
                          <a:moveTo>
                            <a:pt x="213" y="598"/>
                          </a:moveTo>
                          <a:cubicBezTo>
                            <a:pt x="229" y="598"/>
                            <a:pt x="229" y="598"/>
                            <a:pt x="229" y="598"/>
                          </a:cubicBezTo>
                          <a:cubicBezTo>
                            <a:pt x="229" y="623"/>
                            <a:pt x="229" y="623"/>
                            <a:pt x="229" y="623"/>
                          </a:cubicBezTo>
                          <a:cubicBezTo>
                            <a:pt x="213" y="623"/>
                            <a:pt x="213" y="623"/>
                            <a:pt x="213" y="623"/>
                          </a:cubicBezTo>
                          <a:cubicBezTo>
                            <a:pt x="213" y="598"/>
                            <a:pt x="213" y="598"/>
                            <a:pt x="213" y="598"/>
                          </a:cubicBezTo>
                          <a:close/>
                          <a:moveTo>
                            <a:pt x="188" y="598"/>
                          </a:moveTo>
                          <a:cubicBezTo>
                            <a:pt x="205" y="598"/>
                            <a:pt x="205" y="598"/>
                            <a:pt x="205" y="598"/>
                          </a:cubicBezTo>
                          <a:cubicBezTo>
                            <a:pt x="205" y="623"/>
                            <a:pt x="205" y="623"/>
                            <a:pt x="205" y="623"/>
                          </a:cubicBezTo>
                          <a:cubicBezTo>
                            <a:pt x="188" y="623"/>
                            <a:pt x="188" y="623"/>
                            <a:pt x="188" y="623"/>
                          </a:cubicBezTo>
                          <a:cubicBezTo>
                            <a:pt x="188" y="598"/>
                            <a:pt x="188" y="598"/>
                            <a:pt x="188" y="598"/>
                          </a:cubicBezTo>
                          <a:close/>
                          <a:moveTo>
                            <a:pt x="164" y="557"/>
                          </a:moveTo>
                          <a:cubicBezTo>
                            <a:pt x="181" y="557"/>
                            <a:pt x="181" y="557"/>
                            <a:pt x="181" y="557"/>
                          </a:cubicBezTo>
                          <a:cubicBezTo>
                            <a:pt x="181" y="582"/>
                            <a:pt x="181" y="582"/>
                            <a:pt x="181" y="582"/>
                          </a:cubicBezTo>
                          <a:cubicBezTo>
                            <a:pt x="164" y="582"/>
                            <a:pt x="164" y="582"/>
                            <a:pt x="164" y="582"/>
                          </a:cubicBezTo>
                          <a:cubicBezTo>
                            <a:pt x="164" y="557"/>
                            <a:pt x="164" y="557"/>
                            <a:pt x="164" y="557"/>
                          </a:cubicBezTo>
                          <a:close/>
                          <a:moveTo>
                            <a:pt x="285" y="557"/>
                          </a:moveTo>
                          <a:cubicBezTo>
                            <a:pt x="301" y="557"/>
                            <a:pt x="301" y="557"/>
                            <a:pt x="301" y="557"/>
                          </a:cubicBezTo>
                          <a:cubicBezTo>
                            <a:pt x="301" y="582"/>
                            <a:pt x="301" y="582"/>
                            <a:pt x="301" y="582"/>
                          </a:cubicBezTo>
                          <a:cubicBezTo>
                            <a:pt x="285" y="582"/>
                            <a:pt x="285" y="582"/>
                            <a:pt x="285" y="582"/>
                          </a:cubicBezTo>
                          <a:cubicBezTo>
                            <a:pt x="285" y="557"/>
                            <a:pt x="285" y="557"/>
                            <a:pt x="285" y="557"/>
                          </a:cubicBezTo>
                          <a:close/>
                          <a:moveTo>
                            <a:pt x="261" y="557"/>
                          </a:moveTo>
                          <a:cubicBezTo>
                            <a:pt x="277" y="557"/>
                            <a:pt x="277" y="557"/>
                            <a:pt x="277" y="557"/>
                          </a:cubicBezTo>
                          <a:cubicBezTo>
                            <a:pt x="277" y="582"/>
                            <a:pt x="277" y="582"/>
                            <a:pt x="277" y="582"/>
                          </a:cubicBezTo>
                          <a:cubicBezTo>
                            <a:pt x="261" y="582"/>
                            <a:pt x="261" y="582"/>
                            <a:pt x="261" y="582"/>
                          </a:cubicBezTo>
                          <a:cubicBezTo>
                            <a:pt x="261" y="557"/>
                            <a:pt x="261" y="557"/>
                            <a:pt x="261" y="557"/>
                          </a:cubicBezTo>
                          <a:close/>
                          <a:moveTo>
                            <a:pt x="237" y="557"/>
                          </a:moveTo>
                          <a:cubicBezTo>
                            <a:pt x="253" y="557"/>
                            <a:pt x="253" y="557"/>
                            <a:pt x="253" y="557"/>
                          </a:cubicBezTo>
                          <a:cubicBezTo>
                            <a:pt x="253" y="582"/>
                            <a:pt x="253" y="582"/>
                            <a:pt x="253" y="582"/>
                          </a:cubicBezTo>
                          <a:cubicBezTo>
                            <a:pt x="237" y="582"/>
                            <a:pt x="237" y="582"/>
                            <a:pt x="237" y="582"/>
                          </a:cubicBezTo>
                          <a:cubicBezTo>
                            <a:pt x="237" y="557"/>
                            <a:pt x="237" y="557"/>
                            <a:pt x="237" y="557"/>
                          </a:cubicBezTo>
                          <a:close/>
                          <a:moveTo>
                            <a:pt x="213" y="557"/>
                          </a:moveTo>
                          <a:cubicBezTo>
                            <a:pt x="229" y="557"/>
                            <a:pt x="229" y="557"/>
                            <a:pt x="229" y="557"/>
                          </a:cubicBezTo>
                          <a:cubicBezTo>
                            <a:pt x="229" y="582"/>
                            <a:pt x="229" y="582"/>
                            <a:pt x="229" y="582"/>
                          </a:cubicBezTo>
                          <a:cubicBezTo>
                            <a:pt x="213" y="582"/>
                            <a:pt x="213" y="582"/>
                            <a:pt x="213" y="582"/>
                          </a:cubicBezTo>
                          <a:cubicBezTo>
                            <a:pt x="213" y="557"/>
                            <a:pt x="213" y="557"/>
                            <a:pt x="213" y="557"/>
                          </a:cubicBezTo>
                          <a:close/>
                          <a:moveTo>
                            <a:pt x="188" y="557"/>
                          </a:moveTo>
                          <a:cubicBezTo>
                            <a:pt x="205" y="557"/>
                            <a:pt x="205" y="557"/>
                            <a:pt x="205" y="557"/>
                          </a:cubicBezTo>
                          <a:cubicBezTo>
                            <a:pt x="205" y="582"/>
                            <a:pt x="205" y="582"/>
                            <a:pt x="205" y="582"/>
                          </a:cubicBezTo>
                          <a:cubicBezTo>
                            <a:pt x="188" y="582"/>
                            <a:pt x="188" y="582"/>
                            <a:pt x="188" y="582"/>
                          </a:cubicBezTo>
                          <a:cubicBezTo>
                            <a:pt x="188" y="557"/>
                            <a:pt x="188" y="557"/>
                            <a:pt x="188" y="557"/>
                          </a:cubicBezTo>
                          <a:close/>
                          <a:moveTo>
                            <a:pt x="164" y="516"/>
                          </a:moveTo>
                          <a:cubicBezTo>
                            <a:pt x="181" y="516"/>
                            <a:pt x="181" y="516"/>
                            <a:pt x="181" y="516"/>
                          </a:cubicBezTo>
                          <a:cubicBezTo>
                            <a:pt x="181" y="541"/>
                            <a:pt x="181" y="541"/>
                            <a:pt x="181" y="541"/>
                          </a:cubicBezTo>
                          <a:cubicBezTo>
                            <a:pt x="164" y="541"/>
                            <a:pt x="164" y="541"/>
                            <a:pt x="164" y="541"/>
                          </a:cubicBezTo>
                          <a:cubicBezTo>
                            <a:pt x="164" y="516"/>
                            <a:pt x="164" y="516"/>
                            <a:pt x="164" y="516"/>
                          </a:cubicBezTo>
                          <a:close/>
                          <a:moveTo>
                            <a:pt x="285" y="516"/>
                          </a:moveTo>
                          <a:cubicBezTo>
                            <a:pt x="301" y="516"/>
                            <a:pt x="301" y="516"/>
                            <a:pt x="301" y="516"/>
                          </a:cubicBezTo>
                          <a:cubicBezTo>
                            <a:pt x="301" y="541"/>
                            <a:pt x="301" y="541"/>
                            <a:pt x="301" y="541"/>
                          </a:cubicBezTo>
                          <a:cubicBezTo>
                            <a:pt x="285" y="541"/>
                            <a:pt x="285" y="541"/>
                            <a:pt x="285" y="541"/>
                          </a:cubicBezTo>
                          <a:cubicBezTo>
                            <a:pt x="285" y="516"/>
                            <a:pt x="285" y="516"/>
                            <a:pt x="285" y="516"/>
                          </a:cubicBezTo>
                          <a:close/>
                          <a:moveTo>
                            <a:pt x="261" y="516"/>
                          </a:moveTo>
                          <a:cubicBezTo>
                            <a:pt x="277" y="516"/>
                            <a:pt x="277" y="516"/>
                            <a:pt x="277" y="516"/>
                          </a:cubicBezTo>
                          <a:cubicBezTo>
                            <a:pt x="277" y="541"/>
                            <a:pt x="277" y="541"/>
                            <a:pt x="277" y="541"/>
                          </a:cubicBezTo>
                          <a:cubicBezTo>
                            <a:pt x="261" y="541"/>
                            <a:pt x="261" y="541"/>
                            <a:pt x="261" y="541"/>
                          </a:cubicBezTo>
                          <a:cubicBezTo>
                            <a:pt x="261" y="516"/>
                            <a:pt x="261" y="516"/>
                            <a:pt x="261" y="516"/>
                          </a:cubicBezTo>
                          <a:close/>
                          <a:moveTo>
                            <a:pt x="237" y="516"/>
                          </a:moveTo>
                          <a:cubicBezTo>
                            <a:pt x="253" y="516"/>
                            <a:pt x="253" y="516"/>
                            <a:pt x="253" y="516"/>
                          </a:cubicBezTo>
                          <a:cubicBezTo>
                            <a:pt x="253" y="541"/>
                            <a:pt x="253" y="541"/>
                            <a:pt x="253" y="541"/>
                          </a:cubicBezTo>
                          <a:cubicBezTo>
                            <a:pt x="237" y="541"/>
                            <a:pt x="237" y="541"/>
                            <a:pt x="237" y="541"/>
                          </a:cubicBezTo>
                          <a:cubicBezTo>
                            <a:pt x="237" y="516"/>
                            <a:pt x="237" y="516"/>
                            <a:pt x="237" y="516"/>
                          </a:cubicBezTo>
                          <a:close/>
                          <a:moveTo>
                            <a:pt x="213" y="516"/>
                          </a:moveTo>
                          <a:cubicBezTo>
                            <a:pt x="229" y="516"/>
                            <a:pt x="229" y="516"/>
                            <a:pt x="229" y="516"/>
                          </a:cubicBezTo>
                          <a:cubicBezTo>
                            <a:pt x="229" y="541"/>
                            <a:pt x="229" y="541"/>
                            <a:pt x="229" y="541"/>
                          </a:cubicBezTo>
                          <a:cubicBezTo>
                            <a:pt x="213" y="541"/>
                            <a:pt x="213" y="541"/>
                            <a:pt x="213" y="541"/>
                          </a:cubicBezTo>
                          <a:cubicBezTo>
                            <a:pt x="213" y="516"/>
                            <a:pt x="213" y="516"/>
                            <a:pt x="213" y="516"/>
                          </a:cubicBezTo>
                          <a:close/>
                          <a:moveTo>
                            <a:pt x="188" y="516"/>
                          </a:moveTo>
                          <a:cubicBezTo>
                            <a:pt x="205" y="516"/>
                            <a:pt x="205" y="516"/>
                            <a:pt x="205" y="516"/>
                          </a:cubicBezTo>
                          <a:cubicBezTo>
                            <a:pt x="205" y="541"/>
                            <a:pt x="205" y="541"/>
                            <a:pt x="205" y="541"/>
                          </a:cubicBezTo>
                          <a:cubicBezTo>
                            <a:pt x="188" y="541"/>
                            <a:pt x="188" y="541"/>
                            <a:pt x="188" y="541"/>
                          </a:cubicBezTo>
                          <a:cubicBezTo>
                            <a:pt x="188" y="516"/>
                            <a:pt x="188" y="516"/>
                            <a:pt x="188" y="516"/>
                          </a:cubicBezTo>
                          <a:close/>
                          <a:moveTo>
                            <a:pt x="164" y="475"/>
                          </a:moveTo>
                          <a:cubicBezTo>
                            <a:pt x="181" y="475"/>
                            <a:pt x="181" y="475"/>
                            <a:pt x="181" y="475"/>
                          </a:cubicBezTo>
                          <a:cubicBezTo>
                            <a:pt x="181" y="500"/>
                            <a:pt x="181" y="500"/>
                            <a:pt x="181" y="500"/>
                          </a:cubicBezTo>
                          <a:cubicBezTo>
                            <a:pt x="164" y="500"/>
                            <a:pt x="164" y="500"/>
                            <a:pt x="164" y="500"/>
                          </a:cubicBezTo>
                          <a:cubicBezTo>
                            <a:pt x="164" y="475"/>
                            <a:pt x="164" y="475"/>
                            <a:pt x="164" y="475"/>
                          </a:cubicBezTo>
                          <a:close/>
                          <a:moveTo>
                            <a:pt x="285" y="475"/>
                          </a:moveTo>
                          <a:cubicBezTo>
                            <a:pt x="301" y="475"/>
                            <a:pt x="301" y="475"/>
                            <a:pt x="301" y="475"/>
                          </a:cubicBezTo>
                          <a:cubicBezTo>
                            <a:pt x="301" y="500"/>
                            <a:pt x="301" y="500"/>
                            <a:pt x="301" y="500"/>
                          </a:cubicBezTo>
                          <a:cubicBezTo>
                            <a:pt x="285" y="500"/>
                            <a:pt x="285" y="500"/>
                            <a:pt x="285" y="500"/>
                          </a:cubicBezTo>
                          <a:cubicBezTo>
                            <a:pt x="285" y="475"/>
                            <a:pt x="285" y="475"/>
                            <a:pt x="285" y="475"/>
                          </a:cubicBezTo>
                          <a:close/>
                          <a:moveTo>
                            <a:pt x="261" y="475"/>
                          </a:moveTo>
                          <a:cubicBezTo>
                            <a:pt x="277" y="475"/>
                            <a:pt x="277" y="475"/>
                            <a:pt x="277" y="475"/>
                          </a:cubicBezTo>
                          <a:cubicBezTo>
                            <a:pt x="277" y="500"/>
                            <a:pt x="277" y="500"/>
                            <a:pt x="277" y="500"/>
                          </a:cubicBezTo>
                          <a:cubicBezTo>
                            <a:pt x="261" y="500"/>
                            <a:pt x="261" y="500"/>
                            <a:pt x="261" y="500"/>
                          </a:cubicBezTo>
                          <a:cubicBezTo>
                            <a:pt x="261" y="475"/>
                            <a:pt x="261" y="475"/>
                            <a:pt x="261" y="475"/>
                          </a:cubicBezTo>
                          <a:close/>
                          <a:moveTo>
                            <a:pt x="237" y="475"/>
                          </a:moveTo>
                          <a:cubicBezTo>
                            <a:pt x="253" y="475"/>
                            <a:pt x="253" y="475"/>
                            <a:pt x="253" y="475"/>
                          </a:cubicBezTo>
                          <a:cubicBezTo>
                            <a:pt x="253" y="500"/>
                            <a:pt x="253" y="500"/>
                            <a:pt x="253" y="500"/>
                          </a:cubicBezTo>
                          <a:cubicBezTo>
                            <a:pt x="237" y="500"/>
                            <a:pt x="237" y="500"/>
                            <a:pt x="237" y="500"/>
                          </a:cubicBezTo>
                          <a:cubicBezTo>
                            <a:pt x="237" y="475"/>
                            <a:pt x="237" y="475"/>
                            <a:pt x="237" y="475"/>
                          </a:cubicBezTo>
                          <a:close/>
                          <a:moveTo>
                            <a:pt x="213" y="475"/>
                          </a:moveTo>
                          <a:cubicBezTo>
                            <a:pt x="229" y="475"/>
                            <a:pt x="229" y="475"/>
                            <a:pt x="229" y="475"/>
                          </a:cubicBezTo>
                          <a:cubicBezTo>
                            <a:pt x="229" y="500"/>
                            <a:pt x="229" y="500"/>
                            <a:pt x="229" y="500"/>
                          </a:cubicBezTo>
                          <a:cubicBezTo>
                            <a:pt x="213" y="500"/>
                            <a:pt x="213" y="500"/>
                            <a:pt x="213" y="500"/>
                          </a:cubicBezTo>
                          <a:cubicBezTo>
                            <a:pt x="213" y="475"/>
                            <a:pt x="213" y="475"/>
                            <a:pt x="213" y="475"/>
                          </a:cubicBezTo>
                          <a:close/>
                          <a:moveTo>
                            <a:pt x="188" y="475"/>
                          </a:moveTo>
                          <a:cubicBezTo>
                            <a:pt x="205" y="475"/>
                            <a:pt x="205" y="475"/>
                            <a:pt x="205" y="475"/>
                          </a:cubicBezTo>
                          <a:cubicBezTo>
                            <a:pt x="205" y="500"/>
                            <a:pt x="205" y="500"/>
                            <a:pt x="205" y="500"/>
                          </a:cubicBezTo>
                          <a:cubicBezTo>
                            <a:pt x="188" y="500"/>
                            <a:pt x="188" y="500"/>
                            <a:pt x="188" y="500"/>
                          </a:cubicBezTo>
                          <a:cubicBezTo>
                            <a:pt x="188" y="475"/>
                            <a:pt x="188" y="475"/>
                            <a:pt x="188" y="475"/>
                          </a:cubicBezTo>
                          <a:close/>
                          <a:moveTo>
                            <a:pt x="164" y="434"/>
                          </a:moveTo>
                          <a:cubicBezTo>
                            <a:pt x="181" y="434"/>
                            <a:pt x="181" y="434"/>
                            <a:pt x="181" y="434"/>
                          </a:cubicBezTo>
                          <a:cubicBezTo>
                            <a:pt x="181" y="459"/>
                            <a:pt x="181" y="459"/>
                            <a:pt x="181" y="459"/>
                          </a:cubicBezTo>
                          <a:cubicBezTo>
                            <a:pt x="164" y="459"/>
                            <a:pt x="164" y="459"/>
                            <a:pt x="164" y="459"/>
                          </a:cubicBezTo>
                          <a:cubicBezTo>
                            <a:pt x="164" y="434"/>
                            <a:pt x="164" y="434"/>
                            <a:pt x="164" y="434"/>
                          </a:cubicBezTo>
                          <a:close/>
                          <a:moveTo>
                            <a:pt x="285" y="434"/>
                          </a:moveTo>
                          <a:cubicBezTo>
                            <a:pt x="301" y="434"/>
                            <a:pt x="301" y="434"/>
                            <a:pt x="301" y="434"/>
                          </a:cubicBezTo>
                          <a:cubicBezTo>
                            <a:pt x="301" y="459"/>
                            <a:pt x="301" y="459"/>
                            <a:pt x="301" y="459"/>
                          </a:cubicBezTo>
                          <a:cubicBezTo>
                            <a:pt x="285" y="459"/>
                            <a:pt x="285" y="459"/>
                            <a:pt x="285" y="459"/>
                          </a:cubicBezTo>
                          <a:cubicBezTo>
                            <a:pt x="285" y="434"/>
                            <a:pt x="285" y="434"/>
                            <a:pt x="285" y="434"/>
                          </a:cubicBezTo>
                          <a:close/>
                          <a:moveTo>
                            <a:pt x="261" y="434"/>
                          </a:moveTo>
                          <a:cubicBezTo>
                            <a:pt x="277" y="434"/>
                            <a:pt x="277" y="434"/>
                            <a:pt x="277" y="434"/>
                          </a:cubicBezTo>
                          <a:cubicBezTo>
                            <a:pt x="277" y="459"/>
                            <a:pt x="277" y="459"/>
                            <a:pt x="277" y="459"/>
                          </a:cubicBezTo>
                          <a:cubicBezTo>
                            <a:pt x="261" y="459"/>
                            <a:pt x="261" y="459"/>
                            <a:pt x="261" y="459"/>
                          </a:cubicBezTo>
                          <a:cubicBezTo>
                            <a:pt x="261" y="434"/>
                            <a:pt x="261" y="434"/>
                            <a:pt x="261" y="434"/>
                          </a:cubicBezTo>
                          <a:close/>
                          <a:moveTo>
                            <a:pt x="237" y="434"/>
                          </a:moveTo>
                          <a:cubicBezTo>
                            <a:pt x="253" y="434"/>
                            <a:pt x="253" y="434"/>
                            <a:pt x="253" y="434"/>
                          </a:cubicBezTo>
                          <a:cubicBezTo>
                            <a:pt x="253" y="459"/>
                            <a:pt x="253" y="459"/>
                            <a:pt x="253" y="459"/>
                          </a:cubicBezTo>
                          <a:cubicBezTo>
                            <a:pt x="237" y="459"/>
                            <a:pt x="237" y="459"/>
                            <a:pt x="237" y="459"/>
                          </a:cubicBezTo>
                          <a:cubicBezTo>
                            <a:pt x="237" y="434"/>
                            <a:pt x="237" y="434"/>
                            <a:pt x="237" y="434"/>
                          </a:cubicBezTo>
                          <a:close/>
                          <a:moveTo>
                            <a:pt x="213" y="434"/>
                          </a:moveTo>
                          <a:cubicBezTo>
                            <a:pt x="229" y="434"/>
                            <a:pt x="229" y="434"/>
                            <a:pt x="229" y="434"/>
                          </a:cubicBezTo>
                          <a:cubicBezTo>
                            <a:pt x="229" y="459"/>
                            <a:pt x="229" y="459"/>
                            <a:pt x="229" y="459"/>
                          </a:cubicBezTo>
                          <a:cubicBezTo>
                            <a:pt x="213" y="459"/>
                            <a:pt x="213" y="459"/>
                            <a:pt x="213" y="459"/>
                          </a:cubicBezTo>
                          <a:cubicBezTo>
                            <a:pt x="213" y="434"/>
                            <a:pt x="213" y="434"/>
                            <a:pt x="213" y="434"/>
                          </a:cubicBezTo>
                          <a:close/>
                          <a:moveTo>
                            <a:pt x="188" y="434"/>
                          </a:moveTo>
                          <a:cubicBezTo>
                            <a:pt x="205" y="434"/>
                            <a:pt x="205" y="434"/>
                            <a:pt x="205" y="434"/>
                          </a:cubicBezTo>
                          <a:cubicBezTo>
                            <a:pt x="205" y="459"/>
                            <a:pt x="205" y="459"/>
                            <a:pt x="205" y="459"/>
                          </a:cubicBezTo>
                          <a:cubicBezTo>
                            <a:pt x="188" y="459"/>
                            <a:pt x="188" y="459"/>
                            <a:pt x="188" y="459"/>
                          </a:cubicBezTo>
                          <a:cubicBezTo>
                            <a:pt x="188" y="434"/>
                            <a:pt x="188" y="434"/>
                            <a:pt x="188" y="434"/>
                          </a:cubicBezTo>
                          <a:close/>
                          <a:moveTo>
                            <a:pt x="285" y="393"/>
                          </a:moveTo>
                          <a:cubicBezTo>
                            <a:pt x="301" y="393"/>
                            <a:pt x="301" y="393"/>
                            <a:pt x="301" y="393"/>
                          </a:cubicBezTo>
                          <a:cubicBezTo>
                            <a:pt x="301" y="418"/>
                            <a:pt x="301" y="418"/>
                            <a:pt x="301" y="418"/>
                          </a:cubicBezTo>
                          <a:cubicBezTo>
                            <a:pt x="285" y="418"/>
                            <a:pt x="285" y="418"/>
                            <a:pt x="285" y="418"/>
                          </a:cubicBezTo>
                          <a:cubicBezTo>
                            <a:pt x="285" y="393"/>
                            <a:pt x="285" y="393"/>
                            <a:pt x="285" y="393"/>
                          </a:cubicBezTo>
                          <a:close/>
                          <a:moveTo>
                            <a:pt x="261" y="393"/>
                          </a:moveTo>
                          <a:cubicBezTo>
                            <a:pt x="277" y="393"/>
                            <a:pt x="277" y="393"/>
                            <a:pt x="277" y="393"/>
                          </a:cubicBezTo>
                          <a:cubicBezTo>
                            <a:pt x="277" y="418"/>
                            <a:pt x="277" y="418"/>
                            <a:pt x="277" y="418"/>
                          </a:cubicBezTo>
                          <a:cubicBezTo>
                            <a:pt x="261" y="418"/>
                            <a:pt x="261" y="418"/>
                            <a:pt x="261" y="418"/>
                          </a:cubicBezTo>
                          <a:cubicBezTo>
                            <a:pt x="261" y="393"/>
                            <a:pt x="261" y="393"/>
                            <a:pt x="261" y="393"/>
                          </a:cubicBezTo>
                          <a:close/>
                          <a:moveTo>
                            <a:pt x="237" y="393"/>
                          </a:moveTo>
                          <a:cubicBezTo>
                            <a:pt x="253" y="393"/>
                            <a:pt x="253" y="393"/>
                            <a:pt x="253" y="393"/>
                          </a:cubicBezTo>
                          <a:cubicBezTo>
                            <a:pt x="253" y="418"/>
                            <a:pt x="253" y="418"/>
                            <a:pt x="253" y="418"/>
                          </a:cubicBezTo>
                          <a:cubicBezTo>
                            <a:pt x="237" y="418"/>
                            <a:pt x="237" y="418"/>
                            <a:pt x="237" y="418"/>
                          </a:cubicBezTo>
                          <a:cubicBezTo>
                            <a:pt x="237" y="393"/>
                            <a:pt x="237" y="393"/>
                            <a:pt x="237" y="393"/>
                          </a:cubicBezTo>
                          <a:close/>
                          <a:moveTo>
                            <a:pt x="213" y="393"/>
                          </a:moveTo>
                          <a:cubicBezTo>
                            <a:pt x="229" y="393"/>
                            <a:pt x="229" y="393"/>
                            <a:pt x="229" y="393"/>
                          </a:cubicBezTo>
                          <a:cubicBezTo>
                            <a:pt x="229" y="418"/>
                            <a:pt x="229" y="418"/>
                            <a:pt x="229" y="418"/>
                          </a:cubicBezTo>
                          <a:cubicBezTo>
                            <a:pt x="213" y="418"/>
                            <a:pt x="213" y="418"/>
                            <a:pt x="213" y="418"/>
                          </a:cubicBezTo>
                          <a:cubicBezTo>
                            <a:pt x="213" y="393"/>
                            <a:pt x="213" y="393"/>
                            <a:pt x="213" y="393"/>
                          </a:cubicBezTo>
                          <a:close/>
                          <a:moveTo>
                            <a:pt x="285" y="352"/>
                          </a:moveTo>
                          <a:cubicBezTo>
                            <a:pt x="301" y="352"/>
                            <a:pt x="301" y="352"/>
                            <a:pt x="301" y="352"/>
                          </a:cubicBezTo>
                          <a:cubicBezTo>
                            <a:pt x="301" y="377"/>
                            <a:pt x="301" y="377"/>
                            <a:pt x="301" y="377"/>
                          </a:cubicBezTo>
                          <a:cubicBezTo>
                            <a:pt x="285" y="377"/>
                            <a:pt x="285" y="377"/>
                            <a:pt x="285" y="377"/>
                          </a:cubicBezTo>
                          <a:cubicBezTo>
                            <a:pt x="285" y="352"/>
                            <a:pt x="285" y="352"/>
                            <a:pt x="285" y="352"/>
                          </a:cubicBezTo>
                          <a:close/>
                          <a:moveTo>
                            <a:pt x="261" y="352"/>
                          </a:moveTo>
                          <a:cubicBezTo>
                            <a:pt x="277" y="352"/>
                            <a:pt x="277" y="352"/>
                            <a:pt x="277" y="352"/>
                          </a:cubicBezTo>
                          <a:cubicBezTo>
                            <a:pt x="277" y="377"/>
                            <a:pt x="277" y="377"/>
                            <a:pt x="277" y="377"/>
                          </a:cubicBezTo>
                          <a:cubicBezTo>
                            <a:pt x="261" y="377"/>
                            <a:pt x="261" y="377"/>
                            <a:pt x="261" y="377"/>
                          </a:cubicBezTo>
                          <a:cubicBezTo>
                            <a:pt x="261" y="352"/>
                            <a:pt x="261" y="352"/>
                            <a:pt x="261" y="352"/>
                          </a:cubicBezTo>
                          <a:close/>
                          <a:moveTo>
                            <a:pt x="237" y="352"/>
                          </a:moveTo>
                          <a:cubicBezTo>
                            <a:pt x="253" y="352"/>
                            <a:pt x="253" y="352"/>
                            <a:pt x="253" y="352"/>
                          </a:cubicBezTo>
                          <a:cubicBezTo>
                            <a:pt x="253" y="377"/>
                            <a:pt x="253" y="377"/>
                            <a:pt x="253" y="377"/>
                          </a:cubicBezTo>
                          <a:cubicBezTo>
                            <a:pt x="237" y="377"/>
                            <a:pt x="237" y="377"/>
                            <a:pt x="237" y="377"/>
                          </a:cubicBezTo>
                          <a:cubicBezTo>
                            <a:pt x="237" y="352"/>
                            <a:pt x="237" y="352"/>
                            <a:pt x="237" y="352"/>
                          </a:cubicBez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 w="25400" cap="flat" cmpd="sng">
                      <a:noFill/>
                      <a:prstDash val="solid"/>
                      <a:round/>
                      <a:headEnd/>
                      <a:tailEnd/>
                    </a:ln>
                    <a:effectLst/>
                  </p:spPr>
                  <p:txBody>
                    <a:bodyPr anchor="ctr"/>
                    <a:lstStyle/>
                    <a:p>
                      <a:endParaRPr lang="fr-CH"/>
                    </a:p>
                  </p:txBody>
                </p:sp>
                <p:grpSp>
                  <p:nvGrpSpPr>
                    <p:cNvPr id="213137" name="Group 1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00" y="1571"/>
                      <a:ext cx="2427" cy="1297"/>
                      <a:chOff x="1500" y="1661"/>
                      <a:chExt cx="2427" cy="1297"/>
                    </a:xfrm>
                  </p:grpSpPr>
                  <p:sp>
                    <p:nvSpPr>
                      <p:cNvPr id="213138" name="Freeform 146"/>
                      <p:cNvSpPr>
                        <a:spLocks noEditPoints="1"/>
                      </p:cNvSpPr>
                      <p:nvPr/>
                    </p:nvSpPr>
                    <p:spPr bwMode="gray">
                      <a:xfrm>
                        <a:off x="1500" y="1716"/>
                        <a:ext cx="2427" cy="12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45" y="519"/>
                          </a:cxn>
                          <a:cxn ang="0">
                            <a:pos x="337" y="519"/>
                          </a:cxn>
                          <a:cxn ang="0">
                            <a:pos x="428" y="519"/>
                          </a:cxn>
                          <a:cxn ang="0">
                            <a:pos x="855" y="519"/>
                          </a:cxn>
                          <a:cxn ang="0">
                            <a:pos x="764" y="519"/>
                          </a:cxn>
                          <a:cxn ang="0">
                            <a:pos x="595" y="519"/>
                          </a:cxn>
                          <a:cxn ang="0">
                            <a:pos x="503" y="525"/>
                          </a:cxn>
                          <a:cxn ang="0">
                            <a:pos x="1290" y="519"/>
                          </a:cxn>
                          <a:cxn ang="0">
                            <a:pos x="1199" y="519"/>
                          </a:cxn>
                          <a:cxn ang="0">
                            <a:pos x="1069" y="525"/>
                          </a:cxn>
                          <a:cxn ang="0">
                            <a:pos x="1199" y="519"/>
                          </a:cxn>
                          <a:cxn ang="0">
                            <a:pos x="931" y="519"/>
                          </a:cxn>
                          <a:cxn ang="0">
                            <a:pos x="124" y="170"/>
                          </a:cxn>
                          <a:cxn ang="0">
                            <a:pos x="108" y="525"/>
                          </a:cxn>
                          <a:cxn ang="0">
                            <a:pos x="931" y="461"/>
                          </a:cxn>
                          <a:cxn ang="0">
                            <a:pos x="641" y="300"/>
                          </a:cxn>
                          <a:cxn ang="0">
                            <a:pos x="1247" y="50"/>
                          </a:cxn>
                          <a:cxn ang="0">
                            <a:pos x="27" y="528"/>
                          </a:cxn>
                          <a:cxn ang="0">
                            <a:pos x="111" y="522"/>
                          </a:cxn>
                          <a:cxn ang="0">
                            <a:pos x="202" y="522"/>
                          </a:cxn>
                          <a:cxn ang="0">
                            <a:pos x="294" y="522"/>
                          </a:cxn>
                          <a:cxn ang="0">
                            <a:pos x="386" y="522"/>
                          </a:cxn>
                          <a:cxn ang="0">
                            <a:pos x="477" y="522"/>
                          </a:cxn>
                          <a:cxn ang="0">
                            <a:pos x="561" y="528"/>
                          </a:cxn>
                          <a:cxn ang="0">
                            <a:pos x="652" y="528"/>
                          </a:cxn>
                          <a:cxn ang="0">
                            <a:pos x="737" y="522"/>
                          </a:cxn>
                          <a:cxn ang="0">
                            <a:pos x="828" y="522"/>
                          </a:cxn>
                          <a:cxn ang="0">
                            <a:pos x="920" y="522"/>
                          </a:cxn>
                          <a:cxn ang="0">
                            <a:pos x="1012" y="522"/>
                          </a:cxn>
                          <a:cxn ang="0">
                            <a:pos x="1103" y="522"/>
                          </a:cxn>
                          <a:cxn ang="0">
                            <a:pos x="1186" y="528"/>
                          </a:cxn>
                          <a:cxn ang="0">
                            <a:pos x="1285" y="528"/>
                          </a:cxn>
                          <a:cxn ang="0">
                            <a:pos x="1046" y="574"/>
                          </a:cxn>
                          <a:cxn ang="0">
                            <a:pos x="1248" y="574"/>
                          </a:cxn>
                          <a:cxn ang="0">
                            <a:pos x="1176" y="574"/>
                          </a:cxn>
                          <a:cxn ang="0">
                            <a:pos x="1133" y="574"/>
                          </a:cxn>
                          <a:cxn ang="0">
                            <a:pos x="1075" y="574"/>
                          </a:cxn>
                          <a:cxn ang="0">
                            <a:pos x="941" y="574"/>
                          </a:cxn>
                          <a:cxn ang="0">
                            <a:pos x="883" y="574"/>
                          </a:cxn>
                          <a:cxn ang="0">
                            <a:pos x="869" y="574"/>
                          </a:cxn>
                          <a:cxn ang="0">
                            <a:pos x="768" y="574"/>
                          </a:cxn>
                          <a:cxn ang="0">
                            <a:pos x="374" y="574"/>
                          </a:cxn>
                          <a:cxn ang="0">
                            <a:pos x="575" y="574"/>
                          </a:cxn>
                          <a:cxn ang="0">
                            <a:pos x="503" y="574"/>
                          </a:cxn>
                          <a:cxn ang="0">
                            <a:pos x="460" y="574"/>
                          </a:cxn>
                          <a:cxn ang="0">
                            <a:pos x="402" y="574"/>
                          </a:cxn>
                          <a:cxn ang="0">
                            <a:pos x="268" y="574"/>
                          </a:cxn>
                          <a:cxn ang="0">
                            <a:pos x="210" y="574"/>
                          </a:cxn>
                          <a:cxn ang="0">
                            <a:pos x="196" y="574"/>
                          </a:cxn>
                          <a:cxn ang="0">
                            <a:pos x="95" y="574"/>
                          </a:cxn>
                          <a:cxn ang="0">
                            <a:pos x="69" y="222"/>
                          </a:cxn>
                          <a:cxn ang="0">
                            <a:pos x="77" y="446"/>
                          </a:cxn>
                          <a:cxn ang="0">
                            <a:pos x="497" y="408"/>
                          </a:cxn>
                          <a:cxn ang="0">
                            <a:pos x="530" y="379"/>
                          </a:cxn>
                          <a:cxn ang="0">
                            <a:pos x="576" y="450"/>
                          </a:cxn>
                          <a:cxn ang="0">
                            <a:pos x="761" y="450"/>
                          </a:cxn>
                          <a:cxn ang="0">
                            <a:pos x="877" y="316"/>
                          </a:cxn>
                          <a:cxn ang="0">
                            <a:pos x="1051" y="345"/>
                          </a:cxn>
                          <a:cxn ang="0">
                            <a:pos x="1020" y="379"/>
                          </a:cxn>
                          <a:cxn ang="0">
                            <a:pos x="1107" y="408"/>
                          </a:cxn>
                          <a:cxn ang="0">
                            <a:pos x="1251" y="252"/>
                          </a:cxn>
                          <a:cxn ang="0">
                            <a:pos x="211" y="476"/>
                          </a:cxn>
                        </a:cxnLst>
                        <a:rect l="0" t="0" r="r" b="b"/>
                        <a:pathLst>
                          <a:path w="1335" h="681">
                            <a:moveTo>
                              <a:pt x="433" y="519"/>
                            </a:moveTo>
                            <a:cubicBezTo>
                              <a:pt x="433" y="452"/>
                              <a:pt x="433" y="452"/>
                              <a:pt x="433" y="452"/>
                            </a:cubicBezTo>
                            <a:cubicBezTo>
                              <a:pt x="178" y="452"/>
                              <a:pt x="178" y="452"/>
                              <a:pt x="178" y="452"/>
                            </a:cubicBezTo>
                            <a:cubicBezTo>
                              <a:pt x="178" y="519"/>
                              <a:pt x="178" y="519"/>
                              <a:pt x="178" y="519"/>
                            </a:cubicBezTo>
                            <a:cubicBezTo>
                              <a:pt x="182" y="519"/>
                              <a:pt x="182" y="519"/>
                              <a:pt x="182" y="519"/>
                            </a:cubicBezTo>
                            <a:cubicBezTo>
                              <a:pt x="182" y="525"/>
                              <a:pt x="182" y="525"/>
                              <a:pt x="182" y="525"/>
                            </a:cubicBezTo>
                            <a:cubicBezTo>
                              <a:pt x="184" y="525"/>
                              <a:pt x="184" y="525"/>
                              <a:pt x="184" y="525"/>
                            </a:cubicBezTo>
                            <a:cubicBezTo>
                              <a:pt x="184" y="519"/>
                              <a:pt x="184" y="519"/>
                              <a:pt x="184" y="519"/>
                            </a:cubicBezTo>
                            <a:cubicBezTo>
                              <a:pt x="198" y="519"/>
                              <a:pt x="198" y="519"/>
                              <a:pt x="198" y="519"/>
                            </a:cubicBezTo>
                            <a:cubicBezTo>
                              <a:pt x="198" y="525"/>
                              <a:pt x="198" y="525"/>
                              <a:pt x="198" y="525"/>
                            </a:cubicBezTo>
                            <a:cubicBezTo>
                              <a:pt x="199" y="525"/>
                              <a:pt x="199" y="525"/>
                              <a:pt x="199" y="525"/>
                            </a:cubicBezTo>
                            <a:cubicBezTo>
                              <a:pt x="199" y="519"/>
                              <a:pt x="199" y="519"/>
                              <a:pt x="199" y="519"/>
                            </a:cubicBezTo>
                            <a:cubicBezTo>
                              <a:pt x="213" y="519"/>
                              <a:pt x="213" y="519"/>
                              <a:pt x="213" y="519"/>
                            </a:cubicBezTo>
                            <a:cubicBezTo>
                              <a:pt x="213" y="525"/>
                              <a:pt x="213" y="525"/>
                              <a:pt x="213" y="525"/>
                            </a:cubicBezTo>
                            <a:cubicBezTo>
                              <a:pt x="214" y="525"/>
                              <a:pt x="214" y="525"/>
                              <a:pt x="214" y="525"/>
                            </a:cubicBezTo>
                            <a:cubicBezTo>
                              <a:pt x="214" y="519"/>
                              <a:pt x="214" y="519"/>
                              <a:pt x="214" y="519"/>
                            </a:cubicBezTo>
                            <a:cubicBezTo>
                              <a:pt x="228" y="519"/>
                              <a:pt x="228" y="519"/>
                              <a:pt x="228" y="519"/>
                            </a:cubicBezTo>
                            <a:cubicBezTo>
                              <a:pt x="228" y="525"/>
                              <a:pt x="228" y="525"/>
                              <a:pt x="228" y="525"/>
                            </a:cubicBezTo>
                            <a:cubicBezTo>
                              <a:pt x="230" y="525"/>
                              <a:pt x="230" y="525"/>
                              <a:pt x="230" y="525"/>
                            </a:cubicBezTo>
                            <a:cubicBezTo>
                              <a:pt x="230" y="519"/>
                              <a:pt x="230" y="519"/>
                              <a:pt x="230" y="519"/>
                            </a:cubicBezTo>
                            <a:cubicBezTo>
                              <a:pt x="243" y="519"/>
                              <a:pt x="243" y="519"/>
                              <a:pt x="243" y="519"/>
                            </a:cubicBezTo>
                            <a:cubicBezTo>
                              <a:pt x="243" y="525"/>
                              <a:pt x="243" y="525"/>
                              <a:pt x="243" y="525"/>
                            </a:cubicBezTo>
                            <a:cubicBezTo>
                              <a:pt x="245" y="525"/>
                              <a:pt x="245" y="525"/>
                              <a:pt x="245" y="525"/>
                            </a:cubicBezTo>
                            <a:cubicBezTo>
                              <a:pt x="245" y="519"/>
                              <a:pt x="245" y="519"/>
                              <a:pt x="245" y="519"/>
                            </a:cubicBezTo>
                            <a:cubicBezTo>
                              <a:pt x="259" y="519"/>
                              <a:pt x="259" y="519"/>
                              <a:pt x="259" y="519"/>
                            </a:cubicBezTo>
                            <a:cubicBezTo>
                              <a:pt x="259" y="525"/>
                              <a:pt x="259" y="525"/>
                              <a:pt x="259" y="525"/>
                            </a:cubicBezTo>
                            <a:cubicBezTo>
                              <a:pt x="260" y="525"/>
                              <a:pt x="260" y="525"/>
                              <a:pt x="260" y="525"/>
                            </a:cubicBezTo>
                            <a:cubicBezTo>
                              <a:pt x="260" y="519"/>
                              <a:pt x="260" y="519"/>
                              <a:pt x="260" y="519"/>
                            </a:cubicBezTo>
                            <a:cubicBezTo>
                              <a:pt x="274" y="519"/>
                              <a:pt x="274" y="519"/>
                              <a:pt x="274" y="519"/>
                            </a:cubicBezTo>
                            <a:cubicBezTo>
                              <a:pt x="274" y="525"/>
                              <a:pt x="274" y="525"/>
                              <a:pt x="274" y="525"/>
                            </a:cubicBezTo>
                            <a:cubicBezTo>
                              <a:pt x="275" y="525"/>
                              <a:pt x="275" y="525"/>
                              <a:pt x="275" y="525"/>
                            </a:cubicBezTo>
                            <a:cubicBezTo>
                              <a:pt x="275" y="519"/>
                              <a:pt x="275" y="519"/>
                              <a:pt x="275" y="519"/>
                            </a:cubicBezTo>
                            <a:cubicBezTo>
                              <a:pt x="289" y="519"/>
                              <a:pt x="289" y="519"/>
                              <a:pt x="289" y="519"/>
                            </a:cubicBezTo>
                            <a:cubicBezTo>
                              <a:pt x="289" y="525"/>
                              <a:pt x="289" y="525"/>
                              <a:pt x="289" y="525"/>
                            </a:cubicBezTo>
                            <a:cubicBezTo>
                              <a:pt x="291" y="525"/>
                              <a:pt x="291" y="525"/>
                              <a:pt x="291" y="525"/>
                            </a:cubicBezTo>
                            <a:cubicBezTo>
                              <a:pt x="291" y="519"/>
                              <a:pt x="291" y="519"/>
                              <a:pt x="291" y="519"/>
                            </a:cubicBezTo>
                            <a:cubicBezTo>
                              <a:pt x="304" y="519"/>
                              <a:pt x="304" y="519"/>
                              <a:pt x="304" y="519"/>
                            </a:cubicBezTo>
                            <a:cubicBezTo>
                              <a:pt x="304" y="525"/>
                              <a:pt x="304" y="525"/>
                              <a:pt x="304" y="525"/>
                            </a:cubicBezTo>
                            <a:cubicBezTo>
                              <a:pt x="306" y="525"/>
                              <a:pt x="306" y="525"/>
                              <a:pt x="306" y="525"/>
                            </a:cubicBezTo>
                            <a:cubicBezTo>
                              <a:pt x="306" y="519"/>
                              <a:pt x="306" y="519"/>
                              <a:pt x="306" y="519"/>
                            </a:cubicBezTo>
                            <a:cubicBezTo>
                              <a:pt x="320" y="519"/>
                              <a:pt x="320" y="519"/>
                              <a:pt x="320" y="519"/>
                            </a:cubicBezTo>
                            <a:cubicBezTo>
                              <a:pt x="320" y="525"/>
                              <a:pt x="320" y="525"/>
                              <a:pt x="320" y="525"/>
                            </a:cubicBezTo>
                            <a:cubicBezTo>
                              <a:pt x="322" y="525"/>
                              <a:pt x="322" y="525"/>
                              <a:pt x="322" y="525"/>
                            </a:cubicBezTo>
                            <a:cubicBezTo>
                              <a:pt x="322" y="519"/>
                              <a:pt x="322" y="519"/>
                              <a:pt x="322" y="519"/>
                            </a:cubicBezTo>
                            <a:cubicBezTo>
                              <a:pt x="336" y="519"/>
                              <a:pt x="336" y="519"/>
                              <a:pt x="336" y="519"/>
                            </a:cubicBezTo>
                            <a:cubicBezTo>
                              <a:pt x="336" y="525"/>
                              <a:pt x="336" y="525"/>
                              <a:pt x="336" y="525"/>
                            </a:cubicBezTo>
                            <a:cubicBezTo>
                              <a:pt x="337" y="525"/>
                              <a:pt x="337" y="525"/>
                              <a:pt x="337" y="525"/>
                            </a:cubicBezTo>
                            <a:cubicBezTo>
                              <a:pt x="337" y="519"/>
                              <a:pt x="337" y="519"/>
                              <a:pt x="337" y="519"/>
                            </a:cubicBezTo>
                            <a:cubicBezTo>
                              <a:pt x="351" y="519"/>
                              <a:pt x="351" y="519"/>
                              <a:pt x="351" y="519"/>
                            </a:cubicBezTo>
                            <a:cubicBezTo>
                              <a:pt x="351" y="525"/>
                              <a:pt x="351" y="525"/>
                              <a:pt x="351" y="525"/>
                            </a:cubicBezTo>
                            <a:cubicBezTo>
                              <a:pt x="352" y="525"/>
                              <a:pt x="352" y="525"/>
                              <a:pt x="352" y="525"/>
                            </a:cubicBezTo>
                            <a:cubicBezTo>
                              <a:pt x="352" y="519"/>
                              <a:pt x="352" y="519"/>
                              <a:pt x="352" y="519"/>
                            </a:cubicBezTo>
                            <a:cubicBezTo>
                              <a:pt x="366" y="519"/>
                              <a:pt x="366" y="519"/>
                              <a:pt x="366" y="519"/>
                            </a:cubicBezTo>
                            <a:cubicBezTo>
                              <a:pt x="366" y="525"/>
                              <a:pt x="366" y="525"/>
                              <a:pt x="366" y="525"/>
                            </a:cubicBezTo>
                            <a:cubicBezTo>
                              <a:pt x="368" y="525"/>
                              <a:pt x="368" y="525"/>
                              <a:pt x="368" y="525"/>
                            </a:cubicBezTo>
                            <a:cubicBezTo>
                              <a:pt x="368" y="519"/>
                              <a:pt x="368" y="519"/>
                              <a:pt x="368" y="519"/>
                            </a:cubicBezTo>
                            <a:cubicBezTo>
                              <a:pt x="381" y="519"/>
                              <a:pt x="381" y="519"/>
                              <a:pt x="381" y="519"/>
                            </a:cubicBezTo>
                            <a:cubicBezTo>
                              <a:pt x="381" y="525"/>
                              <a:pt x="381" y="525"/>
                              <a:pt x="381" y="525"/>
                            </a:cubicBezTo>
                            <a:cubicBezTo>
                              <a:pt x="383" y="525"/>
                              <a:pt x="383" y="525"/>
                              <a:pt x="383" y="525"/>
                            </a:cubicBezTo>
                            <a:cubicBezTo>
                              <a:pt x="383" y="519"/>
                              <a:pt x="383" y="519"/>
                              <a:pt x="383" y="519"/>
                            </a:cubicBezTo>
                            <a:cubicBezTo>
                              <a:pt x="397" y="519"/>
                              <a:pt x="397" y="519"/>
                              <a:pt x="397" y="519"/>
                            </a:cubicBezTo>
                            <a:cubicBezTo>
                              <a:pt x="397" y="525"/>
                              <a:pt x="397" y="525"/>
                              <a:pt x="397" y="525"/>
                            </a:cubicBezTo>
                            <a:cubicBezTo>
                              <a:pt x="398" y="525"/>
                              <a:pt x="398" y="525"/>
                              <a:pt x="398" y="525"/>
                            </a:cubicBezTo>
                            <a:cubicBezTo>
                              <a:pt x="398" y="519"/>
                              <a:pt x="398" y="519"/>
                              <a:pt x="398" y="519"/>
                            </a:cubicBezTo>
                            <a:cubicBezTo>
                              <a:pt x="412" y="519"/>
                              <a:pt x="412" y="519"/>
                              <a:pt x="412" y="519"/>
                            </a:cubicBezTo>
                            <a:cubicBezTo>
                              <a:pt x="412" y="525"/>
                              <a:pt x="412" y="525"/>
                              <a:pt x="412" y="525"/>
                            </a:cubicBezTo>
                            <a:cubicBezTo>
                              <a:pt x="413" y="525"/>
                              <a:pt x="413" y="525"/>
                              <a:pt x="413" y="525"/>
                            </a:cubicBezTo>
                            <a:cubicBezTo>
                              <a:pt x="413" y="519"/>
                              <a:pt x="413" y="519"/>
                              <a:pt x="413" y="519"/>
                            </a:cubicBezTo>
                            <a:cubicBezTo>
                              <a:pt x="427" y="519"/>
                              <a:pt x="427" y="519"/>
                              <a:pt x="427" y="519"/>
                            </a:cubicBezTo>
                            <a:cubicBezTo>
                              <a:pt x="427" y="525"/>
                              <a:pt x="427" y="525"/>
                              <a:pt x="427" y="525"/>
                            </a:cubicBezTo>
                            <a:cubicBezTo>
                              <a:pt x="428" y="525"/>
                              <a:pt x="428" y="525"/>
                              <a:pt x="428" y="525"/>
                            </a:cubicBezTo>
                            <a:cubicBezTo>
                              <a:pt x="428" y="519"/>
                              <a:pt x="428" y="519"/>
                              <a:pt x="428" y="519"/>
                            </a:cubicBezTo>
                            <a:cubicBezTo>
                              <a:pt x="433" y="519"/>
                              <a:pt x="433" y="519"/>
                              <a:pt x="433" y="519"/>
                            </a:cubicBezTo>
                            <a:close/>
                            <a:moveTo>
                              <a:pt x="613" y="371"/>
                            </a:moveTo>
                            <a:cubicBezTo>
                              <a:pt x="720" y="371"/>
                              <a:pt x="720" y="371"/>
                              <a:pt x="720" y="371"/>
                            </a:cubicBezTo>
                            <a:cubicBezTo>
                              <a:pt x="720" y="246"/>
                              <a:pt x="720" y="246"/>
                              <a:pt x="720" y="246"/>
                            </a:cubicBezTo>
                            <a:cubicBezTo>
                              <a:pt x="928" y="246"/>
                              <a:pt x="928" y="246"/>
                              <a:pt x="928" y="246"/>
                            </a:cubicBezTo>
                            <a:cubicBezTo>
                              <a:pt x="928" y="249"/>
                              <a:pt x="928" y="249"/>
                              <a:pt x="928" y="249"/>
                            </a:cubicBezTo>
                            <a:cubicBezTo>
                              <a:pt x="928" y="519"/>
                              <a:pt x="928" y="519"/>
                              <a:pt x="928" y="519"/>
                            </a:cubicBezTo>
                            <a:cubicBezTo>
                              <a:pt x="916" y="519"/>
                              <a:pt x="916" y="519"/>
                              <a:pt x="916" y="519"/>
                            </a:cubicBezTo>
                            <a:cubicBezTo>
                              <a:pt x="916" y="525"/>
                              <a:pt x="916" y="525"/>
                              <a:pt x="916" y="525"/>
                            </a:cubicBezTo>
                            <a:cubicBezTo>
                              <a:pt x="915" y="525"/>
                              <a:pt x="915" y="525"/>
                              <a:pt x="915" y="525"/>
                            </a:cubicBezTo>
                            <a:cubicBezTo>
                              <a:pt x="915" y="519"/>
                              <a:pt x="915" y="519"/>
                              <a:pt x="915" y="519"/>
                            </a:cubicBezTo>
                            <a:cubicBezTo>
                              <a:pt x="901" y="519"/>
                              <a:pt x="901" y="519"/>
                              <a:pt x="901" y="519"/>
                            </a:cubicBezTo>
                            <a:cubicBezTo>
                              <a:pt x="901" y="525"/>
                              <a:pt x="901" y="525"/>
                              <a:pt x="901" y="525"/>
                            </a:cubicBezTo>
                            <a:cubicBezTo>
                              <a:pt x="900" y="525"/>
                              <a:pt x="900" y="525"/>
                              <a:pt x="900" y="525"/>
                            </a:cubicBezTo>
                            <a:cubicBezTo>
                              <a:pt x="900" y="519"/>
                              <a:pt x="900" y="519"/>
                              <a:pt x="900" y="519"/>
                            </a:cubicBezTo>
                            <a:cubicBezTo>
                              <a:pt x="886" y="519"/>
                              <a:pt x="886" y="519"/>
                              <a:pt x="886" y="519"/>
                            </a:cubicBezTo>
                            <a:cubicBezTo>
                              <a:pt x="886" y="525"/>
                              <a:pt x="886" y="525"/>
                              <a:pt x="886" y="525"/>
                            </a:cubicBezTo>
                            <a:cubicBezTo>
                              <a:pt x="884" y="525"/>
                              <a:pt x="884" y="525"/>
                              <a:pt x="884" y="525"/>
                            </a:cubicBezTo>
                            <a:cubicBezTo>
                              <a:pt x="884" y="519"/>
                              <a:pt x="884" y="519"/>
                              <a:pt x="884" y="519"/>
                            </a:cubicBezTo>
                            <a:cubicBezTo>
                              <a:pt x="870" y="519"/>
                              <a:pt x="870" y="519"/>
                              <a:pt x="870" y="519"/>
                            </a:cubicBezTo>
                            <a:cubicBezTo>
                              <a:pt x="870" y="525"/>
                              <a:pt x="870" y="525"/>
                              <a:pt x="870" y="525"/>
                            </a:cubicBezTo>
                            <a:cubicBezTo>
                              <a:pt x="869" y="525"/>
                              <a:pt x="869" y="525"/>
                              <a:pt x="869" y="525"/>
                            </a:cubicBezTo>
                            <a:cubicBezTo>
                              <a:pt x="869" y="519"/>
                              <a:pt x="869" y="519"/>
                              <a:pt x="869" y="519"/>
                            </a:cubicBezTo>
                            <a:cubicBezTo>
                              <a:pt x="855" y="519"/>
                              <a:pt x="855" y="519"/>
                              <a:pt x="855" y="519"/>
                            </a:cubicBezTo>
                            <a:cubicBezTo>
                              <a:pt x="855" y="525"/>
                              <a:pt x="855" y="525"/>
                              <a:pt x="855" y="525"/>
                            </a:cubicBezTo>
                            <a:cubicBezTo>
                              <a:pt x="854" y="525"/>
                              <a:pt x="854" y="525"/>
                              <a:pt x="854" y="525"/>
                            </a:cubicBezTo>
                            <a:cubicBezTo>
                              <a:pt x="854" y="519"/>
                              <a:pt x="854" y="519"/>
                              <a:pt x="854" y="519"/>
                            </a:cubicBezTo>
                            <a:cubicBezTo>
                              <a:pt x="840" y="519"/>
                              <a:pt x="840" y="519"/>
                              <a:pt x="840" y="519"/>
                            </a:cubicBezTo>
                            <a:cubicBezTo>
                              <a:pt x="840" y="525"/>
                              <a:pt x="840" y="525"/>
                              <a:pt x="840" y="525"/>
                            </a:cubicBezTo>
                            <a:cubicBezTo>
                              <a:pt x="839" y="525"/>
                              <a:pt x="839" y="525"/>
                              <a:pt x="839" y="525"/>
                            </a:cubicBezTo>
                            <a:cubicBezTo>
                              <a:pt x="839" y="519"/>
                              <a:pt x="839" y="519"/>
                              <a:pt x="839" y="519"/>
                            </a:cubicBezTo>
                            <a:cubicBezTo>
                              <a:pt x="825" y="519"/>
                              <a:pt x="825" y="519"/>
                              <a:pt x="825" y="519"/>
                            </a:cubicBezTo>
                            <a:cubicBezTo>
                              <a:pt x="825" y="525"/>
                              <a:pt x="825" y="525"/>
                              <a:pt x="825" y="525"/>
                            </a:cubicBezTo>
                            <a:cubicBezTo>
                              <a:pt x="823" y="525"/>
                              <a:pt x="823" y="525"/>
                              <a:pt x="823" y="525"/>
                            </a:cubicBezTo>
                            <a:cubicBezTo>
                              <a:pt x="823" y="519"/>
                              <a:pt x="823" y="519"/>
                              <a:pt x="823" y="519"/>
                            </a:cubicBezTo>
                            <a:cubicBezTo>
                              <a:pt x="810" y="519"/>
                              <a:pt x="810" y="519"/>
                              <a:pt x="810" y="519"/>
                            </a:cubicBezTo>
                            <a:cubicBezTo>
                              <a:pt x="810" y="525"/>
                              <a:pt x="810" y="525"/>
                              <a:pt x="810" y="525"/>
                            </a:cubicBezTo>
                            <a:cubicBezTo>
                              <a:pt x="808" y="525"/>
                              <a:pt x="808" y="525"/>
                              <a:pt x="808" y="525"/>
                            </a:cubicBezTo>
                            <a:cubicBezTo>
                              <a:pt x="808" y="519"/>
                              <a:pt x="808" y="519"/>
                              <a:pt x="808" y="519"/>
                            </a:cubicBezTo>
                            <a:cubicBezTo>
                              <a:pt x="794" y="519"/>
                              <a:pt x="794" y="519"/>
                              <a:pt x="794" y="519"/>
                            </a:cubicBezTo>
                            <a:cubicBezTo>
                              <a:pt x="794" y="525"/>
                              <a:pt x="794" y="525"/>
                              <a:pt x="794" y="525"/>
                            </a:cubicBezTo>
                            <a:cubicBezTo>
                              <a:pt x="793" y="525"/>
                              <a:pt x="793" y="525"/>
                              <a:pt x="793" y="525"/>
                            </a:cubicBezTo>
                            <a:cubicBezTo>
                              <a:pt x="793" y="519"/>
                              <a:pt x="793" y="519"/>
                              <a:pt x="793" y="519"/>
                            </a:cubicBezTo>
                            <a:cubicBezTo>
                              <a:pt x="779" y="519"/>
                              <a:pt x="779" y="519"/>
                              <a:pt x="779" y="519"/>
                            </a:cubicBezTo>
                            <a:cubicBezTo>
                              <a:pt x="779" y="525"/>
                              <a:pt x="779" y="525"/>
                              <a:pt x="779" y="525"/>
                            </a:cubicBezTo>
                            <a:cubicBezTo>
                              <a:pt x="778" y="525"/>
                              <a:pt x="778" y="525"/>
                              <a:pt x="778" y="525"/>
                            </a:cubicBezTo>
                            <a:cubicBezTo>
                              <a:pt x="778" y="519"/>
                              <a:pt x="778" y="519"/>
                              <a:pt x="778" y="519"/>
                            </a:cubicBezTo>
                            <a:cubicBezTo>
                              <a:pt x="764" y="519"/>
                              <a:pt x="764" y="519"/>
                              <a:pt x="764" y="519"/>
                            </a:cubicBezTo>
                            <a:cubicBezTo>
                              <a:pt x="764" y="525"/>
                              <a:pt x="764" y="525"/>
                              <a:pt x="764" y="525"/>
                            </a:cubicBezTo>
                            <a:cubicBezTo>
                              <a:pt x="762" y="525"/>
                              <a:pt x="762" y="525"/>
                              <a:pt x="762" y="525"/>
                            </a:cubicBezTo>
                            <a:cubicBezTo>
                              <a:pt x="762" y="519"/>
                              <a:pt x="762" y="519"/>
                              <a:pt x="762" y="519"/>
                            </a:cubicBezTo>
                            <a:cubicBezTo>
                              <a:pt x="749" y="519"/>
                              <a:pt x="749" y="519"/>
                              <a:pt x="749" y="519"/>
                            </a:cubicBezTo>
                            <a:cubicBezTo>
                              <a:pt x="749" y="525"/>
                              <a:pt x="749" y="525"/>
                              <a:pt x="749" y="525"/>
                            </a:cubicBezTo>
                            <a:cubicBezTo>
                              <a:pt x="747" y="525"/>
                              <a:pt x="747" y="525"/>
                              <a:pt x="747" y="525"/>
                            </a:cubicBezTo>
                            <a:cubicBezTo>
                              <a:pt x="747" y="519"/>
                              <a:pt x="747" y="519"/>
                              <a:pt x="747" y="519"/>
                            </a:cubicBezTo>
                            <a:cubicBezTo>
                              <a:pt x="733" y="519"/>
                              <a:pt x="733" y="519"/>
                              <a:pt x="733" y="519"/>
                            </a:cubicBezTo>
                            <a:cubicBezTo>
                              <a:pt x="733" y="525"/>
                              <a:pt x="733" y="525"/>
                              <a:pt x="733" y="525"/>
                            </a:cubicBezTo>
                            <a:cubicBezTo>
                              <a:pt x="732" y="525"/>
                              <a:pt x="732" y="525"/>
                              <a:pt x="732" y="525"/>
                            </a:cubicBezTo>
                            <a:cubicBezTo>
                              <a:pt x="732" y="519"/>
                              <a:pt x="732" y="519"/>
                              <a:pt x="732" y="519"/>
                            </a:cubicBezTo>
                            <a:cubicBezTo>
                              <a:pt x="720" y="519"/>
                              <a:pt x="720" y="519"/>
                              <a:pt x="720" y="519"/>
                            </a:cubicBezTo>
                            <a:cubicBezTo>
                              <a:pt x="720" y="438"/>
                              <a:pt x="720" y="438"/>
                              <a:pt x="720" y="438"/>
                            </a:cubicBezTo>
                            <a:cubicBezTo>
                              <a:pt x="708" y="420"/>
                              <a:pt x="688" y="409"/>
                              <a:pt x="666" y="409"/>
                            </a:cubicBezTo>
                            <a:cubicBezTo>
                              <a:pt x="645" y="409"/>
                              <a:pt x="626" y="419"/>
                              <a:pt x="613" y="435"/>
                            </a:cubicBezTo>
                            <a:cubicBezTo>
                              <a:pt x="613" y="519"/>
                              <a:pt x="613" y="519"/>
                              <a:pt x="613" y="519"/>
                            </a:cubicBezTo>
                            <a:cubicBezTo>
                              <a:pt x="611" y="519"/>
                              <a:pt x="611" y="519"/>
                              <a:pt x="611" y="519"/>
                            </a:cubicBezTo>
                            <a:cubicBezTo>
                              <a:pt x="611" y="525"/>
                              <a:pt x="611" y="525"/>
                              <a:pt x="611" y="525"/>
                            </a:cubicBezTo>
                            <a:cubicBezTo>
                              <a:pt x="610" y="525"/>
                              <a:pt x="610" y="525"/>
                              <a:pt x="610" y="525"/>
                            </a:cubicBezTo>
                            <a:cubicBezTo>
                              <a:pt x="610" y="519"/>
                              <a:pt x="610" y="519"/>
                              <a:pt x="610" y="519"/>
                            </a:cubicBezTo>
                            <a:cubicBezTo>
                              <a:pt x="596" y="519"/>
                              <a:pt x="596" y="519"/>
                              <a:pt x="596" y="519"/>
                            </a:cubicBezTo>
                            <a:cubicBezTo>
                              <a:pt x="596" y="525"/>
                              <a:pt x="596" y="525"/>
                              <a:pt x="596" y="525"/>
                            </a:cubicBezTo>
                            <a:cubicBezTo>
                              <a:pt x="595" y="525"/>
                              <a:pt x="595" y="525"/>
                              <a:pt x="595" y="525"/>
                            </a:cubicBezTo>
                            <a:cubicBezTo>
                              <a:pt x="595" y="519"/>
                              <a:pt x="595" y="519"/>
                              <a:pt x="595" y="519"/>
                            </a:cubicBezTo>
                            <a:cubicBezTo>
                              <a:pt x="581" y="519"/>
                              <a:pt x="581" y="519"/>
                              <a:pt x="581" y="519"/>
                            </a:cubicBezTo>
                            <a:cubicBezTo>
                              <a:pt x="581" y="525"/>
                              <a:pt x="581" y="525"/>
                              <a:pt x="581" y="525"/>
                            </a:cubicBezTo>
                            <a:cubicBezTo>
                              <a:pt x="579" y="525"/>
                              <a:pt x="579" y="525"/>
                              <a:pt x="579" y="525"/>
                            </a:cubicBezTo>
                            <a:cubicBezTo>
                              <a:pt x="579" y="519"/>
                              <a:pt x="579" y="519"/>
                              <a:pt x="579" y="519"/>
                            </a:cubicBezTo>
                            <a:cubicBezTo>
                              <a:pt x="566" y="519"/>
                              <a:pt x="566" y="519"/>
                              <a:pt x="566" y="519"/>
                            </a:cubicBezTo>
                            <a:cubicBezTo>
                              <a:pt x="566" y="525"/>
                              <a:pt x="566" y="525"/>
                              <a:pt x="566" y="525"/>
                            </a:cubicBezTo>
                            <a:cubicBezTo>
                              <a:pt x="564" y="525"/>
                              <a:pt x="564" y="525"/>
                              <a:pt x="564" y="525"/>
                            </a:cubicBezTo>
                            <a:cubicBezTo>
                              <a:pt x="564" y="519"/>
                              <a:pt x="564" y="519"/>
                              <a:pt x="564" y="519"/>
                            </a:cubicBezTo>
                            <a:cubicBezTo>
                              <a:pt x="550" y="519"/>
                              <a:pt x="550" y="519"/>
                              <a:pt x="550" y="519"/>
                            </a:cubicBezTo>
                            <a:cubicBezTo>
                              <a:pt x="550" y="525"/>
                              <a:pt x="550" y="525"/>
                              <a:pt x="550" y="525"/>
                            </a:cubicBezTo>
                            <a:cubicBezTo>
                              <a:pt x="549" y="525"/>
                              <a:pt x="549" y="525"/>
                              <a:pt x="549" y="525"/>
                            </a:cubicBezTo>
                            <a:cubicBezTo>
                              <a:pt x="549" y="519"/>
                              <a:pt x="549" y="519"/>
                              <a:pt x="549" y="519"/>
                            </a:cubicBezTo>
                            <a:cubicBezTo>
                              <a:pt x="546" y="519"/>
                              <a:pt x="546" y="519"/>
                              <a:pt x="546" y="519"/>
                            </a:cubicBezTo>
                            <a:cubicBezTo>
                              <a:pt x="535" y="519"/>
                              <a:pt x="535" y="519"/>
                              <a:pt x="535" y="519"/>
                            </a:cubicBezTo>
                            <a:cubicBezTo>
                              <a:pt x="535" y="525"/>
                              <a:pt x="535" y="525"/>
                              <a:pt x="535" y="525"/>
                            </a:cubicBezTo>
                            <a:cubicBezTo>
                              <a:pt x="534" y="525"/>
                              <a:pt x="534" y="525"/>
                              <a:pt x="534" y="525"/>
                            </a:cubicBezTo>
                            <a:cubicBezTo>
                              <a:pt x="534" y="519"/>
                              <a:pt x="534" y="519"/>
                              <a:pt x="534" y="519"/>
                            </a:cubicBezTo>
                            <a:cubicBezTo>
                              <a:pt x="520" y="519"/>
                              <a:pt x="520" y="519"/>
                              <a:pt x="520" y="519"/>
                            </a:cubicBezTo>
                            <a:cubicBezTo>
                              <a:pt x="520" y="525"/>
                              <a:pt x="520" y="525"/>
                              <a:pt x="520" y="525"/>
                            </a:cubicBezTo>
                            <a:cubicBezTo>
                              <a:pt x="519" y="525"/>
                              <a:pt x="519" y="525"/>
                              <a:pt x="519" y="525"/>
                            </a:cubicBezTo>
                            <a:cubicBezTo>
                              <a:pt x="519" y="519"/>
                              <a:pt x="519" y="519"/>
                              <a:pt x="519" y="519"/>
                            </a:cubicBezTo>
                            <a:cubicBezTo>
                              <a:pt x="505" y="519"/>
                              <a:pt x="505" y="519"/>
                              <a:pt x="505" y="519"/>
                            </a:cubicBezTo>
                            <a:cubicBezTo>
                              <a:pt x="505" y="525"/>
                              <a:pt x="505" y="525"/>
                              <a:pt x="505" y="525"/>
                            </a:cubicBezTo>
                            <a:cubicBezTo>
                              <a:pt x="503" y="525"/>
                              <a:pt x="503" y="525"/>
                              <a:pt x="503" y="525"/>
                            </a:cubicBezTo>
                            <a:cubicBezTo>
                              <a:pt x="503" y="519"/>
                              <a:pt x="503" y="519"/>
                              <a:pt x="503" y="519"/>
                            </a:cubicBezTo>
                            <a:cubicBezTo>
                              <a:pt x="489" y="519"/>
                              <a:pt x="489" y="519"/>
                              <a:pt x="489" y="519"/>
                            </a:cubicBezTo>
                            <a:cubicBezTo>
                              <a:pt x="489" y="525"/>
                              <a:pt x="489" y="525"/>
                              <a:pt x="489" y="525"/>
                            </a:cubicBezTo>
                            <a:cubicBezTo>
                              <a:pt x="488" y="525"/>
                              <a:pt x="488" y="525"/>
                              <a:pt x="488" y="525"/>
                            </a:cubicBezTo>
                            <a:cubicBezTo>
                              <a:pt x="488" y="519"/>
                              <a:pt x="488" y="519"/>
                              <a:pt x="488" y="519"/>
                            </a:cubicBezTo>
                            <a:cubicBezTo>
                              <a:pt x="474" y="519"/>
                              <a:pt x="474" y="519"/>
                              <a:pt x="474" y="519"/>
                            </a:cubicBezTo>
                            <a:cubicBezTo>
                              <a:pt x="474" y="525"/>
                              <a:pt x="474" y="525"/>
                              <a:pt x="474" y="525"/>
                            </a:cubicBezTo>
                            <a:cubicBezTo>
                              <a:pt x="473" y="525"/>
                              <a:pt x="473" y="525"/>
                              <a:pt x="473" y="525"/>
                            </a:cubicBezTo>
                            <a:cubicBezTo>
                              <a:pt x="473" y="519"/>
                              <a:pt x="473" y="519"/>
                              <a:pt x="473" y="519"/>
                            </a:cubicBezTo>
                            <a:cubicBezTo>
                              <a:pt x="459" y="519"/>
                              <a:pt x="459" y="519"/>
                              <a:pt x="459" y="519"/>
                            </a:cubicBezTo>
                            <a:cubicBezTo>
                              <a:pt x="459" y="525"/>
                              <a:pt x="459" y="525"/>
                              <a:pt x="459" y="525"/>
                            </a:cubicBezTo>
                            <a:cubicBezTo>
                              <a:pt x="458" y="525"/>
                              <a:pt x="458" y="525"/>
                              <a:pt x="458" y="525"/>
                            </a:cubicBezTo>
                            <a:cubicBezTo>
                              <a:pt x="458" y="519"/>
                              <a:pt x="458" y="519"/>
                              <a:pt x="458" y="519"/>
                            </a:cubicBezTo>
                            <a:cubicBezTo>
                              <a:pt x="454" y="519"/>
                              <a:pt x="454" y="519"/>
                              <a:pt x="454" y="519"/>
                            </a:cubicBezTo>
                            <a:cubicBezTo>
                              <a:pt x="454" y="303"/>
                              <a:pt x="454" y="303"/>
                              <a:pt x="454" y="303"/>
                            </a:cubicBezTo>
                            <a:cubicBezTo>
                              <a:pt x="613" y="303"/>
                              <a:pt x="613" y="303"/>
                              <a:pt x="613" y="303"/>
                            </a:cubicBezTo>
                            <a:cubicBezTo>
                              <a:pt x="613" y="371"/>
                              <a:pt x="613" y="371"/>
                              <a:pt x="613" y="371"/>
                            </a:cubicBezTo>
                            <a:close/>
                            <a:moveTo>
                              <a:pt x="1199" y="519"/>
                            </a:moveTo>
                            <a:cubicBezTo>
                              <a:pt x="1199" y="147"/>
                              <a:pt x="1199" y="147"/>
                              <a:pt x="1199" y="147"/>
                            </a:cubicBezTo>
                            <a:cubicBezTo>
                              <a:pt x="1199" y="144"/>
                              <a:pt x="1199" y="144"/>
                              <a:pt x="1199" y="144"/>
                            </a:cubicBezTo>
                            <a:cubicBezTo>
                              <a:pt x="1299" y="144"/>
                              <a:pt x="1299" y="144"/>
                              <a:pt x="1299" y="144"/>
                            </a:cubicBezTo>
                            <a:cubicBezTo>
                              <a:pt x="1299" y="147"/>
                              <a:pt x="1299" y="147"/>
                              <a:pt x="1299" y="147"/>
                            </a:cubicBezTo>
                            <a:cubicBezTo>
                              <a:pt x="1299" y="519"/>
                              <a:pt x="1299" y="519"/>
                              <a:pt x="1299" y="519"/>
                            </a:cubicBezTo>
                            <a:cubicBezTo>
                              <a:pt x="1290" y="519"/>
                              <a:pt x="1290" y="519"/>
                              <a:pt x="1290" y="519"/>
                            </a:cubicBezTo>
                            <a:cubicBezTo>
                              <a:pt x="1290" y="525"/>
                              <a:pt x="1290" y="525"/>
                              <a:pt x="1290" y="525"/>
                            </a:cubicBezTo>
                            <a:cubicBezTo>
                              <a:pt x="1288" y="525"/>
                              <a:pt x="1288" y="525"/>
                              <a:pt x="1288" y="525"/>
                            </a:cubicBezTo>
                            <a:cubicBezTo>
                              <a:pt x="1288" y="519"/>
                              <a:pt x="1288" y="519"/>
                              <a:pt x="1288" y="519"/>
                            </a:cubicBezTo>
                            <a:cubicBezTo>
                              <a:pt x="1275" y="519"/>
                              <a:pt x="1275" y="519"/>
                              <a:pt x="1275" y="519"/>
                            </a:cubicBezTo>
                            <a:cubicBezTo>
                              <a:pt x="1275" y="525"/>
                              <a:pt x="1275" y="525"/>
                              <a:pt x="1275" y="525"/>
                            </a:cubicBezTo>
                            <a:cubicBezTo>
                              <a:pt x="1273" y="525"/>
                              <a:pt x="1273" y="525"/>
                              <a:pt x="1273" y="525"/>
                            </a:cubicBezTo>
                            <a:cubicBezTo>
                              <a:pt x="1273" y="519"/>
                              <a:pt x="1273" y="519"/>
                              <a:pt x="1273" y="519"/>
                            </a:cubicBezTo>
                            <a:cubicBezTo>
                              <a:pt x="1259" y="519"/>
                              <a:pt x="1259" y="519"/>
                              <a:pt x="1259" y="519"/>
                            </a:cubicBezTo>
                            <a:cubicBezTo>
                              <a:pt x="1259" y="525"/>
                              <a:pt x="1259" y="525"/>
                              <a:pt x="1259" y="525"/>
                            </a:cubicBezTo>
                            <a:cubicBezTo>
                              <a:pt x="1258" y="525"/>
                              <a:pt x="1258" y="525"/>
                              <a:pt x="1258" y="525"/>
                            </a:cubicBezTo>
                            <a:cubicBezTo>
                              <a:pt x="1258" y="519"/>
                              <a:pt x="1258" y="519"/>
                              <a:pt x="1258" y="519"/>
                            </a:cubicBezTo>
                            <a:cubicBezTo>
                              <a:pt x="1244" y="519"/>
                              <a:pt x="1244" y="519"/>
                              <a:pt x="1244" y="519"/>
                            </a:cubicBezTo>
                            <a:cubicBezTo>
                              <a:pt x="1244" y="525"/>
                              <a:pt x="1244" y="525"/>
                              <a:pt x="1244" y="525"/>
                            </a:cubicBezTo>
                            <a:cubicBezTo>
                              <a:pt x="1243" y="525"/>
                              <a:pt x="1243" y="525"/>
                              <a:pt x="1243" y="525"/>
                            </a:cubicBezTo>
                            <a:cubicBezTo>
                              <a:pt x="1243" y="519"/>
                              <a:pt x="1243" y="519"/>
                              <a:pt x="1243" y="519"/>
                            </a:cubicBezTo>
                            <a:cubicBezTo>
                              <a:pt x="1222" y="519"/>
                              <a:pt x="1222" y="519"/>
                              <a:pt x="1222" y="519"/>
                            </a:cubicBezTo>
                            <a:cubicBezTo>
                              <a:pt x="1222" y="525"/>
                              <a:pt x="1222" y="525"/>
                              <a:pt x="1222" y="525"/>
                            </a:cubicBezTo>
                            <a:cubicBezTo>
                              <a:pt x="1220" y="525"/>
                              <a:pt x="1220" y="525"/>
                              <a:pt x="1220" y="525"/>
                            </a:cubicBezTo>
                            <a:cubicBezTo>
                              <a:pt x="1220" y="519"/>
                              <a:pt x="1220" y="519"/>
                              <a:pt x="1220" y="519"/>
                            </a:cubicBezTo>
                            <a:cubicBezTo>
                              <a:pt x="1206" y="519"/>
                              <a:pt x="1206" y="519"/>
                              <a:pt x="1206" y="519"/>
                            </a:cubicBezTo>
                            <a:cubicBezTo>
                              <a:pt x="1206" y="525"/>
                              <a:pt x="1206" y="525"/>
                              <a:pt x="1206" y="525"/>
                            </a:cubicBezTo>
                            <a:cubicBezTo>
                              <a:pt x="1205" y="525"/>
                              <a:pt x="1205" y="525"/>
                              <a:pt x="1205" y="525"/>
                            </a:cubicBezTo>
                            <a:cubicBezTo>
                              <a:pt x="1205" y="519"/>
                              <a:pt x="1205" y="519"/>
                              <a:pt x="1205" y="519"/>
                            </a:cubicBezTo>
                            <a:cubicBezTo>
                              <a:pt x="1199" y="519"/>
                              <a:pt x="1199" y="519"/>
                              <a:pt x="1199" y="519"/>
                            </a:cubicBezTo>
                            <a:close/>
                            <a:moveTo>
                              <a:pt x="983" y="519"/>
                            </a:moveTo>
                            <a:cubicBezTo>
                              <a:pt x="983" y="306"/>
                              <a:pt x="983" y="306"/>
                              <a:pt x="983" y="306"/>
                            </a:cubicBezTo>
                            <a:cubicBezTo>
                              <a:pt x="983" y="303"/>
                              <a:pt x="983" y="303"/>
                              <a:pt x="983" y="303"/>
                            </a:cubicBezTo>
                            <a:cubicBezTo>
                              <a:pt x="1142" y="303"/>
                              <a:pt x="1142" y="303"/>
                              <a:pt x="1142" y="303"/>
                            </a:cubicBezTo>
                            <a:cubicBezTo>
                              <a:pt x="1142" y="306"/>
                              <a:pt x="1142" y="306"/>
                              <a:pt x="1142" y="306"/>
                            </a:cubicBezTo>
                            <a:cubicBezTo>
                              <a:pt x="1142" y="519"/>
                              <a:pt x="1142" y="519"/>
                              <a:pt x="1142" y="519"/>
                            </a:cubicBezTo>
                            <a:cubicBezTo>
                              <a:pt x="1130" y="519"/>
                              <a:pt x="1130" y="519"/>
                              <a:pt x="1130" y="519"/>
                            </a:cubicBezTo>
                            <a:cubicBezTo>
                              <a:pt x="1130" y="525"/>
                              <a:pt x="1130" y="525"/>
                              <a:pt x="1130" y="525"/>
                            </a:cubicBezTo>
                            <a:cubicBezTo>
                              <a:pt x="1129" y="525"/>
                              <a:pt x="1129" y="525"/>
                              <a:pt x="1129" y="525"/>
                            </a:cubicBezTo>
                            <a:cubicBezTo>
                              <a:pt x="1129" y="519"/>
                              <a:pt x="1129" y="519"/>
                              <a:pt x="1129" y="519"/>
                            </a:cubicBezTo>
                            <a:cubicBezTo>
                              <a:pt x="1115" y="519"/>
                              <a:pt x="1115" y="519"/>
                              <a:pt x="1115" y="519"/>
                            </a:cubicBezTo>
                            <a:cubicBezTo>
                              <a:pt x="1115" y="525"/>
                              <a:pt x="1115" y="525"/>
                              <a:pt x="1115" y="525"/>
                            </a:cubicBezTo>
                            <a:cubicBezTo>
                              <a:pt x="1114" y="525"/>
                              <a:pt x="1114" y="525"/>
                              <a:pt x="1114" y="525"/>
                            </a:cubicBezTo>
                            <a:cubicBezTo>
                              <a:pt x="1114" y="519"/>
                              <a:pt x="1114" y="519"/>
                              <a:pt x="1114" y="519"/>
                            </a:cubicBezTo>
                            <a:cubicBezTo>
                              <a:pt x="1100" y="519"/>
                              <a:pt x="1100" y="519"/>
                              <a:pt x="1100" y="519"/>
                            </a:cubicBezTo>
                            <a:cubicBezTo>
                              <a:pt x="1100" y="525"/>
                              <a:pt x="1100" y="525"/>
                              <a:pt x="1100" y="525"/>
                            </a:cubicBezTo>
                            <a:cubicBezTo>
                              <a:pt x="1098" y="525"/>
                              <a:pt x="1098" y="525"/>
                              <a:pt x="1098" y="525"/>
                            </a:cubicBezTo>
                            <a:cubicBezTo>
                              <a:pt x="1098" y="519"/>
                              <a:pt x="1098" y="519"/>
                              <a:pt x="1098" y="519"/>
                            </a:cubicBezTo>
                            <a:cubicBezTo>
                              <a:pt x="1085" y="519"/>
                              <a:pt x="1085" y="519"/>
                              <a:pt x="1085" y="519"/>
                            </a:cubicBezTo>
                            <a:cubicBezTo>
                              <a:pt x="1085" y="525"/>
                              <a:pt x="1085" y="525"/>
                              <a:pt x="1085" y="525"/>
                            </a:cubicBezTo>
                            <a:cubicBezTo>
                              <a:pt x="1083" y="525"/>
                              <a:pt x="1083" y="525"/>
                              <a:pt x="1083" y="525"/>
                            </a:cubicBezTo>
                            <a:cubicBezTo>
                              <a:pt x="1083" y="519"/>
                              <a:pt x="1083" y="519"/>
                              <a:pt x="1083" y="519"/>
                            </a:cubicBezTo>
                            <a:cubicBezTo>
                              <a:pt x="1069" y="519"/>
                              <a:pt x="1069" y="519"/>
                              <a:pt x="1069" y="519"/>
                            </a:cubicBezTo>
                            <a:cubicBezTo>
                              <a:pt x="1069" y="525"/>
                              <a:pt x="1069" y="525"/>
                              <a:pt x="1069" y="525"/>
                            </a:cubicBezTo>
                            <a:cubicBezTo>
                              <a:pt x="1068" y="525"/>
                              <a:pt x="1068" y="525"/>
                              <a:pt x="1068" y="525"/>
                            </a:cubicBezTo>
                            <a:cubicBezTo>
                              <a:pt x="1068" y="519"/>
                              <a:pt x="1068" y="519"/>
                              <a:pt x="1068" y="519"/>
                            </a:cubicBezTo>
                            <a:cubicBezTo>
                              <a:pt x="1054" y="519"/>
                              <a:pt x="1054" y="519"/>
                              <a:pt x="1054" y="519"/>
                            </a:cubicBezTo>
                            <a:cubicBezTo>
                              <a:pt x="1054" y="525"/>
                              <a:pt x="1054" y="525"/>
                              <a:pt x="1054" y="525"/>
                            </a:cubicBezTo>
                            <a:cubicBezTo>
                              <a:pt x="1053" y="525"/>
                              <a:pt x="1053" y="525"/>
                              <a:pt x="1053" y="525"/>
                            </a:cubicBezTo>
                            <a:cubicBezTo>
                              <a:pt x="1053" y="519"/>
                              <a:pt x="1053" y="519"/>
                              <a:pt x="1053" y="519"/>
                            </a:cubicBezTo>
                            <a:cubicBezTo>
                              <a:pt x="1039" y="519"/>
                              <a:pt x="1039" y="519"/>
                              <a:pt x="1039" y="519"/>
                            </a:cubicBezTo>
                            <a:cubicBezTo>
                              <a:pt x="1039" y="525"/>
                              <a:pt x="1039" y="525"/>
                              <a:pt x="1039" y="525"/>
                            </a:cubicBezTo>
                            <a:cubicBezTo>
                              <a:pt x="1037" y="525"/>
                              <a:pt x="1037" y="525"/>
                              <a:pt x="1037" y="525"/>
                            </a:cubicBezTo>
                            <a:cubicBezTo>
                              <a:pt x="1037" y="519"/>
                              <a:pt x="1037" y="519"/>
                              <a:pt x="1037" y="519"/>
                            </a:cubicBezTo>
                            <a:cubicBezTo>
                              <a:pt x="1024" y="519"/>
                              <a:pt x="1024" y="519"/>
                              <a:pt x="1024" y="519"/>
                            </a:cubicBezTo>
                            <a:cubicBezTo>
                              <a:pt x="1024" y="525"/>
                              <a:pt x="1024" y="525"/>
                              <a:pt x="1024" y="525"/>
                            </a:cubicBezTo>
                            <a:cubicBezTo>
                              <a:pt x="1022" y="525"/>
                              <a:pt x="1022" y="525"/>
                              <a:pt x="1022" y="525"/>
                            </a:cubicBezTo>
                            <a:cubicBezTo>
                              <a:pt x="1022" y="519"/>
                              <a:pt x="1022" y="519"/>
                              <a:pt x="1022" y="519"/>
                            </a:cubicBezTo>
                            <a:cubicBezTo>
                              <a:pt x="1008" y="519"/>
                              <a:pt x="1008" y="519"/>
                              <a:pt x="1008" y="519"/>
                            </a:cubicBezTo>
                            <a:cubicBezTo>
                              <a:pt x="1008" y="525"/>
                              <a:pt x="1008" y="525"/>
                              <a:pt x="1008" y="525"/>
                            </a:cubicBezTo>
                            <a:cubicBezTo>
                              <a:pt x="1007" y="525"/>
                              <a:pt x="1007" y="525"/>
                              <a:pt x="1007" y="525"/>
                            </a:cubicBezTo>
                            <a:cubicBezTo>
                              <a:pt x="1007" y="519"/>
                              <a:pt x="1007" y="519"/>
                              <a:pt x="1007" y="519"/>
                            </a:cubicBezTo>
                            <a:cubicBezTo>
                              <a:pt x="993" y="519"/>
                              <a:pt x="993" y="519"/>
                              <a:pt x="993" y="519"/>
                            </a:cubicBezTo>
                            <a:cubicBezTo>
                              <a:pt x="993" y="525"/>
                              <a:pt x="993" y="525"/>
                              <a:pt x="993" y="525"/>
                            </a:cubicBezTo>
                            <a:cubicBezTo>
                              <a:pt x="992" y="525"/>
                              <a:pt x="992" y="525"/>
                              <a:pt x="992" y="525"/>
                            </a:cubicBezTo>
                            <a:cubicBezTo>
                              <a:pt x="992" y="519"/>
                              <a:pt x="992" y="519"/>
                              <a:pt x="992" y="519"/>
                            </a:cubicBezTo>
                            <a:cubicBezTo>
                              <a:pt x="983" y="519"/>
                              <a:pt x="983" y="519"/>
                              <a:pt x="983" y="519"/>
                            </a:cubicBezTo>
                            <a:close/>
                            <a:moveTo>
                              <a:pt x="1199" y="519"/>
                            </a:moveTo>
                            <a:cubicBezTo>
                              <a:pt x="1199" y="506"/>
                              <a:pt x="1199" y="506"/>
                              <a:pt x="1199" y="506"/>
                            </a:cubicBezTo>
                            <a:cubicBezTo>
                              <a:pt x="1142" y="506"/>
                              <a:pt x="1142" y="506"/>
                              <a:pt x="1142" y="506"/>
                            </a:cubicBezTo>
                            <a:cubicBezTo>
                              <a:pt x="1142" y="519"/>
                              <a:pt x="1142" y="519"/>
                              <a:pt x="1142" y="519"/>
                            </a:cubicBezTo>
                            <a:cubicBezTo>
                              <a:pt x="1144" y="519"/>
                              <a:pt x="1144" y="519"/>
                              <a:pt x="1144" y="519"/>
                            </a:cubicBezTo>
                            <a:cubicBezTo>
                              <a:pt x="1144" y="525"/>
                              <a:pt x="1144" y="525"/>
                              <a:pt x="1144" y="525"/>
                            </a:cubicBezTo>
                            <a:cubicBezTo>
                              <a:pt x="1145" y="525"/>
                              <a:pt x="1145" y="525"/>
                              <a:pt x="1145" y="525"/>
                            </a:cubicBezTo>
                            <a:cubicBezTo>
                              <a:pt x="1145" y="519"/>
                              <a:pt x="1145" y="519"/>
                              <a:pt x="1145" y="519"/>
                            </a:cubicBezTo>
                            <a:cubicBezTo>
                              <a:pt x="1156" y="519"/>
                              <a:pt x="1156" y="519"/>
                              <a:pt x="1156" y="519"/>
                            </a:cubicBezTo>
                            <a:cubicBezTo>
                              <a:pt x="1159" y="519"/>
                              <a:pt x="1159" y="519"/>
                              <a:pt x="1159" y="519"/>
                            </a:cubicBezTo>
                            <a:cubicBezTo>
                              <a:pt x="1159" y="525"/>
                              <a:pt x="1159" y="525"/>
                              <a:pt x="1159" y="525"/>
                            </a:cubicBezTo>
                            <a:cubicBezTo>
                              <a:pt x="1161" y="525"/>
                              <a:pt x="1161" y="525"/>
                              <a:pt x="1161" y="525"/>
                            </a:cubicBezTo>
                            <a:cubicBezTo>
                              <a:pt x="1161" y="519"/>
                              <a:pt x="1161" y="519"/>
                              <a:pt x="1161" y="519"/>
                            </a:cubicBezTo>
                            <a:cubicBezTo>
                              <a:pt x="1175" y="519"/>
                              <a:pt x="1175" y="519"/>
                              <a:pt x="1175" y="519"/>
                            </a:cubicBezTo>
                            <a:cubicBezTo>
                              <a:pt x="1175" y="525"/>
                              <a:pt x="1175" y="525"/>
                              <a:pt x="1175" y="525"/>
                            </a:cubicBezTo>
                            <a:cubicBezTo>
                              <a:pt x="1176" y="525"/>
                              <a:pt x="1176" y="525"/>
                              <a:pt x="1176" y="525"/>
                            </a:cubicBezTo>
                            <a:cubicBezTo>
                              <a:pt x="1176" y="519"/>
                              <a:pt x="1176" y="519"/>
                              <a:pt x="1176" y="519"/>
                            </a:cubicBezTo>
                            <a:cubicBezTo>
                              <a:pt x="1190" y="519"/>
                              <a:pt x="1190" y="519"/>
                              <a:pt x="1190" y="519"/>
                            </a:cubicBezTo>
                            <a:cubicBezTo>
                              <a:pt x="1190" y="525"/>
                              <a:pt x="1190" y="525"/>
                              <a:pt x="1190" y="525"/>
                            </a:cubicBezTo>
                            <a:cubicBezTo>
                              <a:pt x="1191" y="525"/>
                              <a:pt x="1191" y="525"/>
                              <a:pt x="1191" y="525"/>
                            </a:cubicBezTo>
                            <a:cubicBezTo>
                              <a:pt x="1191" y="519"/>
                              <a:pt x="1191" y="519"/>
                              <a:pt x="1191" y="519"/>
                            </a:cubicBezTo>
                            <a:cubicBezTo>
                              <a:pt x="1199" y="519"/>
                              <a:pt x="1199" y="519"/>
                              <a:pt x="1199" y="519"/>
                            </a:cubicBezTo>
                            <a:close/>
                            <a:moveTo>
                              <a:pt x="928" y="465"/>
                            </a:moveTo>
                            <a:cubicBezTo>
                              <a:pt x="928" y="519"/>
                              <a:pt x="928" y="519"/>
                              <a:pt x="928" y="519"/>
                            </a:cubicBezTo>
                            <a:cubicBezTo>
                              <a:pt x="931" y="519"/>
                              <a:pt x="931" y="519"/>
                              <a:pt x="931" y="519"/>
                            </a:cubicBezTo>
                            <a:cubicBezTo>
                              <a:pt x="931" y="525"/>
                              <a:pt x="931" y="525"/>
                              <a:pt x="931" y="525"/>
                            </a:cubicBezTo>
                            <a:cubicBezTo>
                              <a:pt x="932" y="525"/>
                              <a:pt x="932" y="525"/>
                              <a:pt x="932" y="525"/>
                            </a:cubicBezTo>
                            <a:cubicBezTo>
                              <a:pt x="932" y="519"/>
                              <a:pt x="932" y="519"/>
                              <a:pt x="932" y="519"/>
                            </a:cubicBezTo>
                            <a:cubicBezTo>
                              <a:pt x="946" y="519"/>
                              <a:pt x="946" y="519"/>
                              <a:pt x="946" y="519"/>
                            </a:cubicBezTo>
                            <a:cubicBezTo>
                              <a:pt x="946" y="525"/>
                              <a:pt x="946" y="525"/>
                              <a:pt x="946" y="525"/>
                            </a:cubicBezTo>
                            <a:cubicBezTo>
                              <a:pt x="947" y="525"/>
                              <a:pt x="947" y="525"/>
                              <a:pt x="947" y="525"/>
                            </a:cubicBezTo>
                            <a:cubicBezTo>
                              <a:pt x="947" y="519"/>
                              <a:pt x="947" y="519"/>
                              <a:pt x="947" y="519"/>
                            </a:cubicBezTo>
                            <a:cubicBezTo>
                              <a:pt x="961" y="519"/>
                              <a:pt x="961" y="519"/>
                              <a:pt x="961" y="519"/>
                            </a:cubicBezTo>
                            <a:cubicBezTo>
                              <a:pt x="961" y="525"/>
                              <a:pt x="961" y="525"/>
                              <a:pt x="961" y="525"/>
                            </a:cubicBezTo>
                            <a:cubicBezTo>
                              <a:pt x="963" y="525"/>
                              <a:pt x="963" y="525"/>
                              <a:pt x="963" y="525"/>
                            </a:cubicBezTo>
                            <a:cubicBezTo>
                              <a:pt x="963" y="519"/>
                              <a:pt x="963" y="519"/>
                              <a:pt x="963" y="519"/>
                            </a:cubicBezTo>
                            <a:cubicBezTo>
                              <a:pt x="976" y="519"/>
                              <a:pt x="976" y="519"/>
                              <a:pt x="976" y="519"/>
                            </a:cubicBezTo>
                            <a:cubicBezTo>
                              <a:pt x="976" y="525"/>
                              <a:pt x="976" y="525"/>
                              <a:pt x="976" y="525"/>
                            </a:cubicBezTo>
                            <a:cubicBezTo>
                              <a:pt x="978" y="525"/>
                              <a:pt x="978" y="525"/>
                              <a:pt x="978" y="525"/>
                            </a:cubicBezTo>
                            <a:cubicBezTo>
                              <a:pt x="978" y="519"/>
                              <a:pt x="978" y="519"/>
                              <a:pt x="978" y="519"/>
                            </a:cubicBezTo>
                            <a:cubicBezTo>
                              <a:pt x="983" y="519"/>
                              <a:pt x="983" y="519"/>
                              <a:pt x="983" y="519"/>
                            </a:cubicBezTo>
                            <a:cubicBezTo>
                              <a:pt x="983" y="465"/>
                              <a:pt x="983" y="465"/>
                              <a:pt x="983" y="465"/>
                            </a:cubicBezTo>
                            <a:cubicBezTo>
                              <a:pt x="928" y="465"/>
                              <a:pt x="928" y="465"/>
                              <a:pt x="928" y="465"/>
                            </a:cubicBezTo>
                            <a:close/>
                            <a:moveTo>
                              <a:pt x="306" y="391"/>
                            </a:moveTo>
                            <a:cubicBezTo>
                              <a:pt x="306" y="302"/>
                              <a:pt x="306" y="302"/>
                              <a:pt x="306" y="302"/>
                            </a:cubicBezTo>
                            <a:cubicBezTo>
                              <a:pt x="213" y="302"/>
                              <a:pt x="213" y="302"/>
                              <a:pt x="213" y="302"/>
                            </a:cubicBezTo>
                            <a:cubicBezTo>
                              <a:pt x="213" y="329"/>
                              <a:pt x="213" y="329"/>
                              <a:pt x="213" y="329"/>
                            </a:cubicBezTo>
                            <a:cubicBezTo>
                              <a:pt x="124" y="329"/>
                              <a:pt x="124" y="329"/>
                              <a:pt x="124" y="329"/>
                            </a:cubicBezTo>
                            <a:cubicBezTo>
                              <a:pt x="124" y="170"/>
                              <a:pt x="124" y="170"/>
                              <a:pt x="124" y="170"/>
                            </a:cubicBezTo>
                            <a:cubicBezTo>
                              <a:pt x="31" y="170"/>
                              <a:pt x="31" y="170"/>
                              <a:pt x="31" y="170"/>
                            </a:cubicBezTo>
                            <a:cubicBezTo>
                              <a:pt x="31" y="525"/>
                              <a:pt x="31" y="525"/>
                              <a:pt x="31" y="525"/>
                            </a:cubicBezTo>
                            <a:cubicBezTo>
                              <a:pt x="31" y="525"/>
                              <a:pt x="31" y="525"/>
                              <a:pt x="31" y="525"/>
                            </a:cubicBezTo>
                            <a:cubicBezTo>
                              <a:pt x="31" y="519"/>
                              <a:pt x="31" y="519"/>
                              <a:pt x="31" y="519"/>
                            </a:cubicBezTo>
                            <a:cubicBezTo>
                              <a:pt x="45" y="519"/>
                              <a:pt x="45" y="519"/>
                              <a:pt x="45" y="519"/>
                            </a:cubicBezTo>
                            <a:cubicBezTo>
                              <a:pt x="45" y="525"/>
                              <a:pt x="45" y="525"/>
                              <a:pt x="45" y="525"/>
                            </a:cubicBezTo>
                            <a:cubicBezTo>
                              <a:pt x="47" y="525"/>
                              <a:pt x="47" y="525"/>
                              <a:pt x="47" y="525"/>
                            </a:cubicBezTo>
                            <a:cubicBezTo>
                              <a:pt x="47" y="519"/>
                              <a:pt x="47" y="519"/>
                              <a:pt x="47" y="519"/>
                            </a:cubicBezTo>
                            <a:cubicBezTo>
                              <a:pt x="61" y="519"/>
                              <a:pt x="61" y="519"/>
                              <a:pt x="61" y="519"/>
                            </a:cubicBezTo>
                            <a:cubicBezTo>
                              <a:pt x="61" y="525"/>
                              <a:pt x="61" y="525"/>
                              <a:pt x="61" y="525"/>
                            </a:cubicBezTo>
                            <a:cubicBezTo>
                              <a:pt x="62" y="525"/>
                              <a:pt x="62" y="525"/>
                              <a:pt x="62" y="525"/>
                            </a:cubicBezTo>
                            <a:cubicBezTo>
                              <a:pt x="62" y="519"/>
                              <a:pt x="62" y="519"/>
                              <a:pt x="62" y="519"/>
                            </a:cubicBezTo>
                            <a:cubicBezTo>
                              <a:pt x="76" y="519"/>
                              <a:pt x="76" y="519"/>
                              <a:pt x="76" y="519"/>
                            </a:cubicBezTo>
                            <a:cubicBezTo>
                              <a:pt x="76" y="525"/>
                              <a:pt x="76" y="525"/>
                              <a:pt x="76" y="525"/>
                            </a:cubicBezTo>
                            <a:cubicBezTo>
                              <a:pt x="77" y="525"/>
                              <a:pt x="77" y="525"/>
                              <a:pt x="77" y="525"/>
                            </a:cubicBezTo>
                            <a:cubicBezTo>
                              <a:pt x="77" y="519"/>
                              <a:pt x="77" y="519"/>
                              <a:pt x="77" y="519"/>
                            </a:cubicBezTo>
                            <a:cubicBezTo>
                              <a:pt x="81" y="519"/>
                              <a:pt x="81" y="519"/>
                              <a:pt x="81" y="519"/>
                            </a:cubicBezTo>
                            <a:cubicBezTo>
                              <a:pt x="91" y="519"/>
                              <a:pt x="91" y="519"/>
                              <a:pt x="91" y="519"/>
                            </a:cubicBezTo>
                            <a:cubicBezTo>
                              <a:pt x="91" y="525"/>
                              <a:pt x="91" y="525"/>
                              <a:pt x="91" y="525"/>
                            </a:cubicBezTo>
                            <a:cubicBezTo>
                              <a:pt x="92" y="525"/>
                              <a:pt x="92" y="525"/>
                              <a:pt x="92" y="525"/>
                            </a:cubicBezTo>
                            <a:cubicBezTo>
                              <a:pt x="92" y="519"/>
                              <a:pt x="92" y="519"/>
                              <a:pt x="92" y="519"/>
                            </a:cubicBezTo>
                            <a:cubicBezTo>
                              <a:pt x="106" y="519"/>
                              <a:pt x="106" y="519"/>
                              <a:pt x="106" y="519"/>
                            </a:cubicBezTo>
                            <a:cubicBezTo>
                              <a:pt x="106" y="525"/>
                              <a:pt x="106" y="525"/>
                              <a:pt x="106" y="525"/>
                            </a:cubicBezTo>
                            <a:cubicBezTo>
                              <a:pt x="108" y="525"/>
                              <a:pt x="108" y="525"/>
                              <a:pt x="108" y="525"/>
                            </a:cubicBezTo>
                            <a:cubicBezTo>
                              <a:pt x="108" y="519"/>
                              <a:pt x="108" y="519"/>
                              <a:pt x="108" y="519"/>
                            </a:cubicBezTo>
                            <a:cubicBezTo>
                              <a:pt x="122" y="519"/>
                              <a:pt x="122" y="519"/>
                              <a:pt x="122" y="519"/>
                            </a:cubicBezTo>
                            <a:cubicBezTo>
                              <a:pt x="122" y="525"/>
                              <a:pt x="122" y="525"/>
                              <a:pt x="122" y="525"/>
                            </a:cubicBezTo>
                            <a:cubicBezTo>
                              <a:pt x="123" y="525"/>
                              <a:pt x="123" y="525"/>
                              <a:pt x="123" y="525"/>
                            </a:cubicBezTo>
                            <a:cubicBezTo>
                              <a:pt x="123" y="519"/>
                              <a:pt x="123" y="519"/>
                              <a:pt x="123" y="519"/>
                            </a:cubicBezTo>
                            <a:cubicBezTo>
                              <a:pt x="124" y="519"/>
                              <a:pt x="124" y="519"/>
                              <a:pt x="124" y="519"/>
                            </a:cubicBezTo>
                            <a:cubicBezTo>
                              <a:pt x="124" y="384"/>
                              <a:pt x="124" y="384"/>
                              <a:pt x="124" y="384"/>
                            </a:cubicBezTo>
                            <a:cubicBezTo>
                              <a:pt x="131" y="384"/>
                              <a:pt x="131" y="384"/>
                              <a:pt x="131" y="384"/>
                            </a:cubicBezTo>
                            <a:cubicBezTo>
                              <a:pt x="131" y="363"/>
                              <a:pt x="148" y="346"/>
                              <a:pt x="169" y="346"/>
                            </a:cubicBezTo>
                            <a:cubicBezTo>
                              <a:pt x="190" y="346"/>
                              <a:pt x="207" y="363"/>
                              <a:pt x="207" y="384"/>
                            </a:cubicBezTo>
                            <a:cubicBezTo>
                              <a:pt x="213" y="384"/>
                              <a:pt x="213" y="384"/>
                              <a:pt x="213" y="384"/>
                            </a:cubicBezTo>
                            <a:cubicBezTo>
                              <a:pt x="213" y="414"/>
                              <a:pt x="213" y="414"/>
                              <a:pt x="213" y="414"/>
                            </a:cubicBezTo>
                            <a:cubicBezTo>
                              <a:pt x="247" y="391"/>
                              <a:pt x="247" y="391"/>
                              <a:pt x="247" y="391"/>
                            </a:cubicBezTo>
                            <a:cubicBezTo>
                              <a:pt x="306" y="391"/>
                              <a:pt x="306" y="391"/>
                              <a:pt x="306" y="391"/>
                            </a:cubicBezTo>
                            <a:close/>
                            <a:moveTo>
                              <a:pt x="1145" y="503"/>
                            </a:moveTo>
                            <a:cubicBezTo>
                              <a:pt x="1196" y="503"/>
                              <a:pt x="1196" y="503"/>
                              <a:pt x="1196" y="503"/>
                            </a:cubicBezTo>
                            <a:cubicBezTo>
                              <a:pt x="1196" y="449"/>
                              <a:pt x="1196" y="449"/>
                              <a:pt x="1196" y="449"/>
                            </a:cubicBezTo>
                            <a:cubicBezTo>
                              <a:pt x="1145" y="449"/>
                              <a:pt x="1145" y="449"/>
                              <a:pt x="1145" y="449"/>
                            </a:cubicBezTo>
                            <a:cubicBezTo>
                              <a:pt x="1145" y="503"/>
                              <a:pt x="1145" y="503"/>
                              <a:pt x="1145" y="503"/>
                            </a:cubicBezTo>
                            <a:close/>
                            <a:moveTo>
                              <a:pt x="931" y="461"/>
                            </a:moveTo>
                            <a:cubicBezTo>
                              <a:pt x="980" y="461"/>
                              <a:pt x="980" y="461"/>
                              <a:pt x="980" y="461"/>
                            </a:cubicBezTo>
                            <a:cubicBezTo>
                              <a:pt x="980" y="407"/>
                              <a:pt x="980" y="407"/>
                              <a:pt x="980" y="407"/>
                            </a:cubicBezTo>
                            <a:cubicBezTo>
                              <a:pt x="931" y="408"/>
                              <a:pt x="931" y="408"/>
                              <a:pt x="931" y="408"/>
                            </a:cubicBezTo>
                            <a:cubicBezTo>
                              <a:pt x="931" y="461"/>
                              <a:pt x="931" y="461"/>
                              <a:pt x="931" y="461"/>
                            </a:cubicBezTo>
                            <a:close/>
                            <a:moveTo>
                              <a:pt x="1062" y="234"/>
                            </a:moveTo>
                            <a:cubicBezTo>
                              <a:pt x="955" y="299"/>
                              <a:pt x="955" y="299"/>
                              <a:pt x="955" y="299"/>
                            </a:cubicBezTo>
                            <a:cubicBezTo>
                              <a:pt x="983" y="299"/>
                              <a:pt x="983" y="299"/>
                              <a:pt x="983" y="299"/>
                            </a:cubicBezTo>
                            <a:cubicBezTo>
                              <a:pt x="1142" y="299"/>
                              <a:pt x="1142" y="299"/>
                              <a:pt x="1142" y="299"/>
                            </a:cubicBezTo>
                            <a:cubicBezTo>
                              <a:pt x="1170" y="299"/>
                              <a:pt x="1170" y="299"/>
                              <a:pt x="1170" y="299"/>
                            </a:cubicBezTo>
                            <a:cubicBezTo>
                              <a:pt x="1062" y="234"/>
                              <a:pt x="1062" y="234"/>
                              <a:pt x="1062" y="234"/>
                            </a:cubicBezTo>
                            <a:close/>
                            <a:moveTo>
                              <a:pt x="822" y="159"/>
                            </a:moveTo>
                            <a:cubicBezTo>
                              <a:pt x="686" y="242"/>
                              <a:pt x="686" y="242"/>
                              <a:pt x="686" y="242"/>
                            </a:cubicBezTo>
                            <a:cubicBezTo>
                              <a:pt x="963" y="242"/>
                              <a:pt x="963" y="242"/>
                              <a:pt x="963" y="242"/>
                            </a:cubicBezTo>
                            <a:cubicBezTo>
                              <a:pt x="827" y="159"/>
                              <a:pt x="827" y="159"/>
                              <a:pt x="827" y="159"/>
                            </a:cubicBezTo>
                            <a:cubicBezTo>
                              <a:pt x="827" y="138"/>
                              <a:pt x="827" y="138"/>
                              <a:pt x="827" y="138"/>
                            </a:cubicBezTo>
                            <a:cubicBezTo>
                              <a:pt x="833" y="135"/>
                              <a:pt x="840" y="131"/>
                              <a:pt x="846" y="136"/>
                            </a:cubicBezTo>
                            <a:cubicBezTo>
                              <a:pt x="853" y="140"/>
                              <a:pt x="860" y="150"/>
                              <a:pt x="883" y="123"/>
                            </a:cubicBezTo>
                            <a:cubicBezTo>
                              <a:pt x="874" y="128"/>
                              <a:pt x="858" y="138"/>
                              <a:pt x="853" y="124"/>
                            </a:cubicBezTo>
                            <a:cubicBezTo>
                              <a:pt x="849" y="113"/>
                              <a:pt x="832" y="117"/>
                              <a:pt x="827" y="118"/>
                            </a:cubicBezTo>
                            <a:cubicBezTo>
                              <a:pt x="827" y="111"/>
                              <a:pt x="827" y="111"/>
                              <a:pt x="827" y="111"/>
                            </a:cubicBezTo>
                            <a:cubicBezTo>
                              <a:pt x="831" y="109"/>
                              <a:pt x="830" y="102"/>
                              <a:pt x="824" y="102"/>
                            </a:cubicBezTo>
                            <a:cubicBezTo>
                              <a:pt x="819" y="102"/>
                              <a:pt x="817" y="109"/>
                              <a:pt x="822" y="111"/>
                            </a:cubicBezTo>
                            <a:cubicBezTo>
                              <a:pt x="822" y="159"/>
                              <a:pt x="822" y="159"/>
                              <a:pt x="822" y="159"/>
                            </a:cubicBezTo>
                            <a:close/>
                            <a:moveTo>
                              <a:pt x="533" y="235"/>
                            </a:moveTo>
                            <a:cubicBezTo>
                              <a:pt x="426" y="300"/>
                              <a:pt x="426" y="300"/>
                              <a:pt x="426" y="300"/>
                            </a:cubicBezTo>
                            <a:cubicBezTo>
                              <a:pt x="454" y="300"/>
                              <a:pt x="454" y="300"/>
                              <a:pt x="454" y="300"/>
                            </a:cubicBezTo>
                            <a:cubicBezTo>
                              <a:pt x="613" y="300"/>
                              <a:pt x="613" y="300"/>
                              <a:pt x="613" y="300"/>
                            </a:cubicBezTo>
                            <a:cubicBezTo>
                              <a:pt x="641" y="300"/>
                              <a:pt x="641" y="300"/>
                              <a:pt x="641" y="300"/>
                            </a:cubicBezTo>
                            <a:cubicBezTo>
                              <a:pt x="533" y="235"/>
                              <a:pt x="533" y="235"/>
                              <a:pt x="533" y="235"/>
                            </a:cubicBezTo>
                            <a:close/>
                            <a:moveTo>
                              <a:pt x="248" y="395"/>
                            </a:moveTo>
                            <a:cubicBezTo>
                              <a:pt x="167" y="448"/>
                              <a:pt x="167" y="448"/>
                              <a:pt x="167" y="448"/>
                            </a:cubicBezTo>
                            <a:cubicBezTo>
                              <a:pt x="444" y="448"/>
                              <a:pt x="444" y="448"/>
                              <a:pt x="444" y="448"/>
                            </a:cubicBezTo>
                            <a:cubicBezTo>
                              <a:pt x="362" y="394"/>
                              <a:pt x="362" y="394"/>
                              <a:pt x="362" y="394"/>
                            </a:cubicBezTo>
                            <a:cubicBezTo>
                              <a:pt x="248" y="395"/>
                              <a:pt x="248" y="395"/>
                              <a:pt x="248" y="395"/>
                            </a:cubicBezTo>
                            <a:close/>
                            <a:moveTo>
                              <a:pt x="259" y="205"/>
                            </a:moveTo>
                            <a:cubicBezTo>
                              <a:pt x="190" y="299"/>
                              <a:pt x="190" y="299"/>
                              <a:pt x="190" y="299"/>
                            </a:cubicBezTo>
                            <a:cubicBezTo>
                              <a:pt x="329" y="299"/>
                              <a:pt x="329" y="299"/>
                              <a:pt x="329" y="299"/>
                            </a:cubicBezTo>
                            <a:cubicBezTo>
                              <a:pt x="259" y="205"/>
                              <a:pt x="259" y="205"/>
                              <a:pt x="259" y="205"/>
                            </a:cubicBezTo>
                            <a:close/>
                            <a:moveTo>
                              <a:pt x="75" y="76"/>
                            </a:moveTo>
                            <a:cubicBezTo>
                              <a:pt x="8" y="167"/>
                              <a:pt x="8" y="167"/>
                              <a:pt x="8" y="167"/>
                            </a:cubicBezTo>
                            <a:cubicBezTo>
                              <a:pt x="147" y="167"/>
                              <a:pt x="147" y="167"/>
                              <a:pt x="147" y="167"/>
                            </a:cubicBezTo>
                            <a:cubicBezTo>
                              <a:pt x="80" y="77"/>
                              <a:pt x="80" y="77"/>
                              <a:pt x="80" y="77"/>
                            </a:cubicBezTo>
                            <a:cubicBezTo>
                              <a:pt x="80" y="60"/>
                              <a:pt x="80" y="60"/>
                              <a:pt x="80" y="60"/>
                            </a:cubicBezTo>
                            <a:cubicBezTo>
                              <a:pt x="86" y="58"/>
                              <a:pt x="93" y="54"/>
                              <a:pt x="99" y="58"/>
                            </a:cubicBezTo>
                            <a:cubicBezTo>
                              <a:pt x="106" y="63"/>
                              <a:pt x="114" y="72"/>
                              <a:pt x="137" y="45"/>
                            </a:cubicBezTo>
                            <a:cubicBezTo>
                              <a:pt x="127" y="50"/>
                              <a:pt x="112" y="61"/>
                              <a:pt x="106" y="47"/>
                            </a:cubicBezTo>
                            <a:cubicBezTo>
                              <a:pt x="102" y="36"/>
                              <a:pt x="85" y="39"/>
                              <a:pt x="80" y="41"/>
                            </a:cubicBezTo>
                            <a:cubicBezTo>
                              <a:pt x="80" y="34"/>
                              <a:pt x="80" y="34"/>
                              <a:pt x="80" y="34"/>
                            </a:cubicBezTo>
                            <a:cubicBezTo>
                              <a:pt x="85" y="32"/>
                              <a:pt x="83" y="24"/>
                              <a:pt x="78" y="24"/>
                            </a:cubicBezTo>
                            <a:cubicBezTo>
                              <a:pt x="72" y="24"/>
                              <a:pt x="71" y="32"/>
                              <a:pt x="75" y="34"/>
                            </a:cubicBezTo>
                            <a:cubicBezTo>
                              <a:pt x="75" y="76"/>
                              <a:pt x="75" y="76"/>
                              <a:pt x="75" y="76"/>
                            </a:cubicBezTo>
                            <a:close/>
                            <a:moveTo>
                              <a:pt x="1247" y="50"/>
                            </a:moveTo>
                            <a:cubicBezTo>
                              <a:pt x="1180" y="140"/>
                              <a:pt x="1180" y="140"/>
                              <a:pt x="1180" y="140"/>
                            </a:cubicBezTo>
                            <a:cubicBezTo>
                              <a:pt x="1199" y="140"/>
                              <a:pt x="1199" y="140"/>
                              <a:pt x="1199" y="140"/>
                            </a:cubicBezTo>
                            <a:cubicBezTo>
                              <a:pt x="1299" y="140"/>
                              <a:pt x="1299" y="140"/>
                              <a:pt x="1299" y="140"/>
                            </a:cubicBezTo>
                            <a:cubicBezTo>
                              <a:pt x="1318" y="140"/>
                              <a:pt x="1318" y="140"/>
                              <a:pt x="1318" y="140"/>
                            </a:cubicBezTo>
                            <a:cubicBezTo>
                              <a:pt x="1251" y="50"/>
                              <a:pt x="1251" y="50"/>
                              <a:pt x="1251" y="50"/>
                            </a:cubicBezTo>
                            <a:cubicBezTo>
                              <a:pt x="1251" y="36"/>
                              <a:pt x="1251" y="36"/>
                              <a:pt x="1251" y="36"/>
                            </a:cubicBezTo>
                            <a:cubicBezTo>
                              <a:pt x="1258" y="33"/>
                              <a:pt x="1264" y="29"/>
                              <a:pt x="1270" y="34"/>
                            </a:cubicBezTo>
                            <a:cubicBezTo>
                              <a:pt x="1277" y="39"/>
                              <a:pt x="1285" y="48"/>
                              <a:pt x="1308" y="21"/>
                            </a:cubicBezTo>
                            <a:cubicBezTo>
                              <a:pt x="1298" y="26"/>
                              <a:pt x="1283" y="37"/>
                              <a:pt x="1277" y="22"/>
                            </a:cubicBezTo>
                            <a:cubicBezTo>
                              <a:pt x="1273" y="11"/>
                              <a:pt x="1256" y="15"/>
                              <a:pt x="1251" y="16"/>
                            </a:cubicBezTo>
                            <a:cubicBezTo>
                              <a:pt x="1251" y="10"/>
                              <a:pt x="1251" y="10"/>
                              <a:pt x="1251" y="10"/>
                            </a:cubicBezTo>
                            <a:cubicBezTo>
                              <a:pt x="1256" y="7"/>
                              <a:pt x="1254" y="0"/>
                              <a:pt x="1249" y="0"/>
                            </a:cubicBezTo>
                            <a:cubicBezTo>
                              <a:pt x="1243" y="0"/>
                              <a:pt x="1242" y="7"/>
                              <a:pt x="1247" y="10"/>
                            </a:cubicBezTo>
                            <a:cubicBezTo>
                              <a:pt x="1247" y="50"/>
                              <a:pt x="1247" y="50"/>
                              <a:pt x="1247" y="50"/>
                            </a:cubicBezTo>
                            <a:close/>
                            <a:moveTo>
                              <a:pt x="4" y="652"/>
                            </a:moveTo>
                            <a:cubicBezTo>
                              <a:pt x="4" y="530"/>
                              <a:pt x="4" y="530"/>
                              <a:pt x="4" y="530"/>
                            </a:cubicBezTo>
                            <a:cubicBezTo>
                              <a:pt x="4" y="530"/>
                              <a:pt x="4" y="530"/>
                              <a:pt x="4" y="530"/>
                            </a:cubicBezTo>
                            <a:cubicBezTo>
                              <a:pt x="4" y="522"/>
                              <a:pt x="4" y="522"/>
                              <a:pt x="4" y="522"/>
                            </a:cubicBezTo>
                            <a:cubicBezTo>
                              <a:pt x="11" y="522"/>
                              <a:pt x="11" y="522"/>
                              <a:pt x="11" y="522"/>
                            </a:cubicBezTo>
                            <a:cubicBezTo>
                              <a:pt x="11" y="528"/>
                              <a:pt x="11" y="528"/>
                              <a:pt x="11" y="528"/>
                            </a:cubicBezTo>
                            <a:cubicBezTo>
                              <a:pt x="20" y="528"/>
                              <a:pt x="20" y="528"/>
                              <a:pt x="20" y="528"/>
                            </a:cubicBezTo>
                            <a:cubicBezTo>
                              <a:pt x="20" y="522"/>
                              <a:pt x="20" y="522"/>
                              <a:pt x="20" y="522"/>
                            </a:cubicBezTo>
                            <a:cubicBezTo>
                              <a:pt x="27" y="522"/>
                              <a:pt x="27" y="522"/>
                              <a:pt x="27" y="522"/>
                            </a:cubicBezTo>
                            <a:cubicBezTo>
                              <a:pt x="27" y="528"/>
                              <a:pt x="27" y="528"/>
                              <a:pt x="27" y="528"/>
                            </a:cubicBezTo>
                            <a:cubicBezTo>
                              <a:pt x="35" y="528"/>
                              <a:pt x="35" y="528"/>
                              <a:pt x="35" y="528"/>
                            </a:cubicBezTo>
                            <a:cubicBezTo>
                              <a:pt x="35" y="522"/>
                              <a:pt x="35" y="522"/>
                              <a:pt x="35" y="522"/>
                            </a:cubicBezTo>
                            <a:cubicBezTo>
                              <a:pt x="42" y="522"/>
                              <a:pt x="42" y="522"/>
                              <a:pt x="42" y="522"/>
                            </a:cubicBezTo>
                            <a:cubicBezTo>
                              <a:pt x="42" y="528"/>
                              <a:pt x="42" y="528"/>
                              <a:pt x="42" y="528"/>
                            </a:cubicBezTo>
                            <a:cubicBezTo>
                              <a:pt x="50" y="528"/>
                              <a:pt x="50" y="528"/>
                              <a:pt x="50" y="528"/>
                            </a:cubicBezTo>
                            <a:cubicBezTo>
                              <a:pt x="50" y="522"/>
                              <a:pt x="50" y="522"/>
                              <a:pt x="50" y="522"/>
                            </a:cubicBezTo>
                            <a:cubicBezTo>
                              <a:pt x="57" y="522"/>
                              <a:pt x="57" y="522"/>
                              <a:pt x="57" y="522"/>
                            </a:cubicBezTo>
                            <a:cubicBezTo>
                              <a:pt x="57" y="528"/>
                              <a:pt x="57" y="528"/>
                              <a:pt x="57" y="528"/>
                            </a:cubicBezTo>
                            <a:cubicBezTo>
                              <a:pt x="65" y="528"/>
                              <a:pt x="65" y="528"/>
                              <a:pt x="65" y="528"/>
                            </a:cubicBezTo>
                            <a:cubicBezTo>
                              <a:pt x="65" y="522"/>
                              <a:pt x="65" y="522"/>
                              <a:pt x="65" y="522"/>
                            </a:cubicBezTo>
                            <a:cubicBezTo>
                              <a:pt x="73" y="522"/>
                              <a:pt x="73" y="522"/>
                              <a:pt x="73" y="522"/>
                            </a:cubicBezTo>
                            <a:cubicBezTo>
                              <a:pt x="73" y="528"/>
                              <a:pt x="73" y="528"/>
                              <a:pt x="73" y="528"/>
                            </a:cubicBezTo>
                            <a:cubicBezTo>
                              <a:pt x="80" y="528"/>
                              <a:pt x="80" y="528"/>
                              <a:pt x="80" y="528"/>
                            </a:cubicBezTo>
                            <a:cubicBezTo>
                              <a:pt x="80" y="522"/>
                              <a:pt x="80" y="522"/>
                              <a:pt x="80" y="522"/>
                            </a:cubicBezTo>
                            <a:cubicBezTo>
                              <a:pt x="81" y="522"/>
                              <a:pt x="81" y="522"/>
                              <a:pt x="81" y="522"/>
                            </a:cubicBezTo>
                            <a:cubicBezTo>
                              <a:pt x="81" y="522"/>
                              <a:pt x="81" y="522"/>
                              <a:pt x="81" y="522"/>
                            </a:cubicBezTo>
                            <a:cubicBezTo>
                              <a:pt x="88" y="522"/>
                              <a:pt x="88" y="522"/>
                              <a:pt x="88" y="522"/>
                            </a:cubicBezTo>
                            <a:cubicBezTo>
                              <a:pt x="88" y="528"/>
                              <a:pt x="88" y="528"/>
                              <a:pt x="88" y="528"/>
                            </a:cubicBezTo>
                            <a:cubicBezTo>
                              <a:pt x="96" y="528"/>
                              <a:pt x="96" y="528"/>
                              <a:pt x="96" y="528"/>
                            </a:cubicBezTo>
                            <a:cubicBezTo>
                              <a:pt x="96" y="522"/>
                              <a:pt x="96" y="522"/>
                              <a:pt x="96" y="522"/>
                            </a:cubicBezTo>
                            <a:cubicBezTo>
                              <a:pt x="103" y="522"/>
                              <a:pt x="103" y="522"/>
                              <a:pt x="103" y="522"/>
                            </a:cubicBezTo>
                            <a:cubicBezTo>
                              <a:pt x="103" y="528"/>
                              <a:pt x="103" y="528"/>
                              <a:pt x="103" y="528"/>
                            </a:cubicBezTo>
                            <a:cubicBezTo>
                              <a:pt x="111" y="528"/>
                              <a:pt x="111" y="528"/>
                              <a:pt x="111" y="528"/>
                            </a:cubicBezTo>
                            <a:cubicBezTo>
                              <a:pt x="111" y="522"/>
                              <a:pt x="111" y="522"/>
                              <a:pt x="111" y="522"/>
                            </a:cubicBezTo>
                            <a:cubicBezTo>
                              <a:pt x="118" y="522"/>
                              <a:pt x="118" y="522"/>
                              <a:pt x="118" y="522"/>
                            </a:cubicBezTo>
                            <a:cubicBezTo>
                              <a:pt x="118" y="528"/>
                              <a:pt x="118" y="528"/>
                              <a:pt x="118" y="528"/>
                            </a:cubicBezTo>
                            <a:cubicBezTo>
                              <a:pt x="126" y="528"/>
                              <a:pt x="126" y="528"/>
                              <a:pt x="126" y="528"/>
                            </a:cubicBezTo>
                            <a:cubicBezTo>
                              <a:pt x="126" y="522"/>
                              <a:pt x="126" y="522"/>
                              <a:pt x="126" y="522"/>
                            </a:cubicBezTo>
                            <a:cubicBezTo>
                              <a:pt x="133" y="522"/>
                              <a:pt x="133" y="522"/>
                              <a:pt x="133" y="522"/>
                            </a:cubicBezTo>
                            <a:cubicBezTo>
                              <a:pt x="133" y="528"/>
                              <a:pt x="133" y="528"/>
                              <a:pt x="133" y="528"/>
                            </a:cubicBezTo>
                            <a:cubicBezTo>
                              <a:pt x="142" y="528"/>
                              <a:pt x="142" y="528"/>
                              <a:pt x="142" y="528"/>
                            </a:cubicBezTo>
                            <a:cubicBezTo>
                              <a:pt x="142" y="522"/>
                              <a:pt x="142" y="522"/>
                              <a:pt x="142" y="522"/>
                            </a:cubicBezTo>
                            <a:cubicBezTo>
                              <a:pt x="149" y="522"/>
                              <a:pt x="149" y="522"/>
                              <a:pt x="149" y="522"/>
                            </a:cubicBezTo>
                            <a:cubicBezTo>
                              <a:pt x="149" y="528"/>
                              <a:pt x="149" y="528"/>
                              <a:pt x="149" y="528"/>
                            </a:cubicBezTo>
                            <a:cubicBezTo>
                              <a:pt x="157" y="528"/>
                              <a:pt x="157" y="528"/>
                              <a:pt x="157" y="528"/>
                            </a:cubicBezTo>
                            <a:cubicBezTo>
                              <a:pt x="157" y="522"/>
                              <a:pt x="157" y="522"/>
                              <a:pt x="157" y="522"/>
                            </a:cubicBezTo>
                            <a:cubicBezTo>
                              <a:pt x="164" y="522"/>
                              <a:pt x="164" y="522"/>
                              <a:pt x="164" y="522"/>
                            </a:cubicBezTo>
                            <a:cubicBezTo>
                              <a:pt x="164" y="528"/>
                              <a:pt x="164" y="528"/>
                              <a:pt x="164" y="528"/>
                            </a:cubicBezTo>
                            <a:cubicBezTo>
                              <a:pt x="172" y="528"/>
                              <a:pt x="172" y="528"/>
                              <a:pt x="172" y="528"/>
                            </a:cubicBezTo>
                            <a:cubicBezTo>
                              <a:pt x="172" y="522"/>
                              <a:pt x="172" y="522"/>
                              <a:pt x="172" y="522"/>
                            </a:cubicBezTo>
                            <a:cubicBezTo>
                              <a:pt x="179" y="522"/>
                              <a:pt x="179" y="522"/>
                              <a:pt x="179" y="522"/>
                            </a:cubicBezTo>
                            <a:cubicBezTo>
                              <a:pt x="179" y="528"/>
                              <a:pt x="179" y="528"/>
                              <a:pt x="179" y="528"/>
                            </a:cubicBezTo>
                            <a:cubicBezTo>
                              <a:pt x="187" y="528"/>
                              <a:pt x="187" y="528"/>
                              <a:pt x="187" y="528"/>
                            </a:cubicBezTo>
                            <a:cubicBezTo>
                              <a:pt x="187" y="522"/>
                              <a:pt x="187" y="522"/>
                              <a:pt x="187" y="522"/>
                            </a:cubicBezTo>
                            <a:cubicBezTo>
                              <a:pt x="194" y="522"/>
                              <a:pt x="194" y="522"/>
                              <a:pt x="194" y="522"/>
                            </a:cubicBezTo>
                            <a:cubicBezTo>
                              <a:pt x="194" y="528"/>
                              <a:pt x="194" y="528"/>
                              <a:pt x="194" y="528"/>
                            </a:cubicBezTo>
                            <a:cubicBezTo>
                              <a:pt x="202" y="528"/>
                              <a:pt x="202" y="528"/>
                              <a:pt x="202" y="528"/>
                            </a:cubicBezTo>
                            <a:cubicBezTo>
                              <a:pt x="202" y="522"/>
                              <a:pt x="202" y="522"/>
                              <a:pt x="202" y="522"/>
                            </a:cubicBezTo>
                            <a:cubicBezTo>
                              <a:pt x="210" y="522"/>
                              <a:pt x="210" y="522"/>
                              <a:pt x="210" y="522"/>
                            </a:cubicBezTo>
                            <a:cubicBezTo>
                              <a:pt x="210" y="528"/>
                              <a:pt x="210" y="528"/>
                              <a:pt x="210" y="528"/>
                            </a:cubicBezTo>
                            <a:cubicBezTo>
                              <a:pt x="218" y="528"/>
                              <a:pt x="218" y="528"/>
                              <a:pt x="218" y="528"/>
                            </a:cubicBezTo>
                            <a:cubicBezTo>
                              <a:pt x="218" y="522"/>
                              <a:pt x="218" y="522"/>
                              <a:pt x="218" y="522"/>
                            </a:cubicBezTo>
                            <a:cubicBezTo>
                              <a:pt x="225" y="522"/>
                              <a:pt x="225" y="522"/>
                              <a:pt x="225" y="522"/>
                            </a:cubicBezTo>
                            <a:cubicBezTo>
                              <a:pt x="225" y="528"/>
                              <a:pt x="225" y="528"/>
                              <a:pt x="225" y="528"/>
                            </a:cubicBezTo>
                            <a:cubicBezTo>
                              <a:pt x="233" y="528"/>
                              <a:pt x="233" y="528"/>
                              <a:pt x="233" y="528"/>
                            </a:cubicBezTo>
                            <a:cubicBezTo>
                              <a:pt x="233" y="522"/>
                              <a:pt x="233" y="522"/>
                              <a:pt x="233" y="522"/>
                            </a:cubicBezTo>
                            <a:cubicBezTo>
                              <a:pt x="240" y="522"/>
                              <a:pt x="240" y="522"/>
                              <a:pt x="240" y="522"/>
                            </a:cubicBezTo>
                            <a:cubicBezTo>
                              <a:pt x="240" y="528"/>
                              <a:pt x="240" y="528"/>
                              <a:pt x="240" y="528"/>
                            </a:cubicBezTo>
                            <a:cubicBezTo>
                              <a:pt x="248" y="528"/>
                              <a:pt x="248" y="528"/>
                              <a:pt x="248" y="528"/>
                            </a:cubicBezTo>
                            <a:cubicBezTo>
                              <a:pt x="248" y="522"/>
                              <a:pt x="248" y="522"/>
                              <a:pt x="248" y="522"/>
                            </a:cubicBezTo>
                            <a:cubicBezTo>
                              <a:pt x="255" y="522"/>
                              <a:pt x="255" y="522"/>
                              <a:pt x="255" y="522"/>
                            </a:cubicBezTo>
                            <a:cubicBezTo>
                              <a:pt x="255" y="528"/>
                              <a:pt x="255" y="528"/>
                              <a:pt x="255" y="528"/>
                            </a:cubicBezTo>
                            <a:cubicBezTo>
                              <a:pt x="263" y="528"/>
                              <a:pt x="263" y="528"/>
                              <a:pt x="263" y="528"/>
                            </a:cubicBezTo>
                            <a:cubicBezTo>
                              <a:pt x="263" y="522"/>
                              <a:pt x="263" y="522"/>
                              <a:pt x="263" y="522"/>
                            </a:cubicBezTo>
                            <a:cubicBezTo>
                              <a:pt x="271" y="522"/>
                              <a:pt x="271" y="522"/>
                              <a:pt x="271" y="522"/>
                            </a:cubicBezTo>
                            <a:cubicBezTo>
                              <a:pt x="271" y="528"/>
                              <a:pt x="271" y="528"/>
                              <a:pt x="271" y="528"/>
                            </a:cubicBezTo>
                            <a:cubicBezTo>
                              <a:pt x="279" y="528"/>
                              <a:pt x="279" y="528"/>
                              <a:pt x="279" y="528"/>
                            </a:cubicBezTo>
                            <a:cubicBezTo>
                              <a:pt x="279" y="522"/>
                              <a:pt x="279" y="522"/>
                              <a:pt x="279" y="522"/>
                            </a:cubicBezTo>
                            <a:cubicBezTo>
                              <a:pt x="286" y="522"/>
                              <a:pt x="286" y="522"/>
                              <a:pt x="286" y="522"/>
                            </a:cubicBezTo>
                            <a:cubicBezTo>
                              <a:pt x="286" y="528"/>
                              <a:pt x="286" y="528"/>
                              <a:pt x="286" y="528"/>
                            </a:cubicBezTo>
                            <a:cubicBezTo>
                              <a:pt x="294" y="528"/>
                              <a:pt x="294" y="528"/>
                              <a:pt x="294" y="528"/>
                            </a:cubicBezTo>
                            <a:cubicBezTo>
                              <a:pt x="294" y="522"/>
                              <a:pt x="294" y="522"/>
                              <a:pt x="294" y="522"/>
                            </a:cubicBezTo>
                            <a:cubicBezTo>
                              <a:pt x="301" y="522"/>
                              <a:pt x="301" y="522"/>
                              <a:pt x="301" y="522"/>
                            </a:cubicBezTo>
                            <a:cubicBezTo>
                              <a:pt x="301" y="528"/>
                              <a:pt x="301" y="528"/>
                              <a:pt x="301" y="528"/>
                            </a:cubicBezTo>
                            <a:cubicBezTo>
                              <a:pt x="309" y="528"/>
                              <a:pt x="309" y="528"/>
                              <a:pt x="309" y="528"/>
                            </a:cubicBezTo>
                            <a:cubicBezTo>
                              <a:pt x="309" y="522"/>
                              <a:pt x="309" y="522"/>
                              <a:pt x="309" y="522"/>
                            </a:cubicBezTo>
                            <a:cubicBezTo>
                              <a:pt x="317" y="522"/>
                              <a:pt x="317" y="522"/>
                              <a:pt x="317" y="522"/>
                            </a:cubicBezTo>
                            <a:cubicBezTo>
                              <a:pt x="317" y="528"/>
                              <a:pt x="317" y="528"/>
                              <a:pt x="317" y="528"/>
                            </a:cubicBezTo>
                            <a:cubicBezTo>
                              <a:pt x="325" y="528"/>
                              <a:pt x="325" y="528"/>
                              <a:pt x="325" y="528"/>
                            </a:cubicBezTo>
                            <a:cubicBezTo>
                              <a:pt x="325" y="522"/>
                              <a:pt x="325" y="522"/>
                              <a:pt x="325" y="522"/>
                            </a:cubicBezTo>
                            <a:cubicBezTo>
                              <a:pt x="332" y="522"/>
                              <a:pt x="332" y="522"/>
                              <a:pt x="332" y="522"/>
                            </a:cubicBezTo>
                            <a:cubicBezTo>
                              <a:pt x="332" y="528"/>
                              <a:pt x="332" y="528"/>
                              <a:pt x="332" y="528"/>
                            </a:cubicBezTo>
                            <a:cubicBezTo>
                              <a:pt x="340" y="528"/>
                              <a:pt x="340" y="528"/>
                              <a:pt x="340" y="528"/>
                            </a:cubicBezTo>
                            <a:cubicBezTo>
                              <a:pt x="340" y="522"/>
                              <a:pt x="340" y="522"/>
                              <a:pt x="340" y="522"/>
                            </a:cubicBezTo>
                            <a:cubicBezTo>
                              <a:pt x="348" y="522"/>
                              <a:pt x="348" y="522"/>
                              <a:pt x="348" y="522"/>
                            </a:cubicBezTo>
                            <a:cubicBezTo>
                              <a:pt x="348" y="528"/>
                              <a:pt x="348" y="528"/>
                              <a:pt x="348" y="528"/>
                            </a:cubicBezTo>
                            <a:cubicBezTo>
                              <a:pt x="356" y="528"/>
                              <a:pt x="356" y="528"/>
                              <a:pt x="356" y="528"/>
                            </a:cubicBezTo>
                            <a:cubicBezTo>
                              <a:pt x="356" y="522"/>
                              <a:pt x="356" y="522"/>
                              <a:pt x="356" y="522"/>
                            </a:cubicBezTo>
                            <a:cubicBezTo>
                              <a:pt x="363" y="522"/>
                              <a:pt x="363" y="522"/>
                              <a:pt x="363" y="522"/>
                            </a:cubicBezTo>
                            <a:cubicBezTo>
                              <a:pt x="363" y="528"/>
                              <a:pt x="363" y="528"/>
                              <a:pt x="363" y="528"/>
                            </a:cubicBezTo>
                            <a:cubicBezTo>
                              <a:pt x="371" y="528"/>
                              <a:pt x="371" y="528"/>
                              <a:pt x="371" y="528"/>
                            </a:cubicBezTo>
                            <a:cubicBezTo>
                              <a:pt x="371" y="522"/>
                              <a:pt x="371" y="522"/>
                              <a:pt x="371" y="522"/>
                            </a:cubicBezTo>
                            <a:cubicBezTo>
                              <a:pt x="378" y="522"/>
                              <a:pt x="378" y="522"/>
                              <a:pt x="378" y="522"/>
                            </a:cubicBezTo>
                            <a:cubicBezTo>
                              <a:pt x="378" y="528"/>
                              <a:pt x="378" y="528"/>
                              <a:pt x="378" y="528"/>
                            </a:cubicBezTo>
                            <a:cubicBezTo>
                              <a:pt x="386" y="528"/>
                              <a:pt x="386" y="528"/>
                              <a:pt x="386" y="528"/>
                            </a:cubicBezTo>
                            <a:cubicBezTo>
                              <a:pt x="386" y="522"/>
                              <a:pt x="386" y="522"/>
                              <a:pt x="386" y="522"/>
                            </a:cubicBezTo>
                            <a:cubicBezTo>
                              <a:pt x="393" y="522"/>
                              <a:pt x="393" y="522"/>
                              <a:pt x="393" y="522"/>
                            </a:cubicBezTo>
                            <a:cubicBezTo>
                              <a:pt x="393" y="528"/>
                              <a:pt x="393" y="528"/>
                              <a:pt x="393" y="528"/>
                            </a:cubicBezTo>
                            <a:cubicBezTo>
                              <a:pt x="401" y="528"/>
                              <a:pt x="401" y="528"/>
                              <a:pt x="401" y="528"/>
                            </a:cubicBezTo>
                            <a:cubicBezTo>
                              <a:pt x="401" y="522"/>
                              <a:pt x="401" y="522"/>
                              <a:pt x="401" y="522"/>
                            </a:cubicBezTo>
                            <a:cubicBezTo>
                              <a:pt x="408" y="522"/>
                              <a:pt x="408" y="522"/>
                              <a:pt x="408" y="522"/>
                            </a:cubicBezTo>
                            <a:cubicBezTo>
                              <a:pt x="408" y="528"/>
                              <a:pt x="408" y="528"/>
                              <a:pt x="408" y="528"/>
                            </a:cubicBezTo>
                            <a:cubicBezTo>
                              <a:pt x="417" y="528"/>
                              <a:pt x="417" y="528"/>
                              <a:pt x="417" y="528"/>
                            </a:cubicBezTo>
                            <a:cubicBezTo>
                              <a:pt x="417" y="522"/>
                              <a:pt x="417" y="522"/>
                              <a:pt x="417" y="522"/>
                            </a:cubicBezTo>
                            <a:cubicBezTo>
                              <a:pt x="424" y="522"/>
                              <a:pt x="424" y="522"/>
                              <a:pt x="424" y="522"/>
                            </a:cubicBezTo>
                            <a:cubicBezTo>
                              <a:pt x="424" y="528"/>
                              <a:pt x="424" y="528"/>
                              <a:pt x="424" y="528"/>
                            </a:cubicBezTo>
                            <a:cubicBezTo>
                              <a:pt x="432" y="528"/>
                              <a:pt x="432" y="528"/>
                              <a:pt x="432" y="528"/>
                            </a:cubicBezTo>
                            <a:cubicBezTo>
                              <a:pt x="432" y="522"/>
                              <a:pt x="432" y="522"/>
                              <a:pt x="432" y="522"/>
                            </a:cubicBezTo>
                            <a:cubicBezTo>
                              <a:pt x="439" y="522"/>
                              <a:pt x="439" y="522"/>
                              <a:pt x="439" y="522"/>
                            </a:cubicBezTo>
                            <a:cubicBezTo>
                              <a:pt x="439" y="528"/>
                              <a:pt x="439" y="528"/>
                              <a:pt x="439" y="528"/>
                            </a:cubicBezTo>
                            <a:cubicBezTo>
                              <a:pt x="447" y="528"/>
                              <a:pt x="447" y="528"/>
                              <a:pt x="447" y="528"/>
                            </a:cubicBezTo>
                            <a:cubicBezTo>
                              <a:pt x="447" y="522"/>
                              <a:pt x="447" y="522"/>
                              <a:pt x="447" y="522"/>
                            </a:cubicBezTo>
                            <a:cubicBezTo>
                              <a:pt x="454" y="522"/>
                              <a:pt x="454" y="522"/>
                              <a:pt x="454" y="522"/>
                            </a:cubicBezTo>
                            <a:cubicBezTo>
                              <a:pt x="454" y="528"/>
                              <a:pt x="454" y="528"/>
                              <a:pt x="454" y="528"/>
                            </a:cubicBezTo>
                            <a:cubicBezTo>
                              <a:pt x="462" y="528"/>
                              <a:pt x="462" y="528"/>
                              <a:pt x="462" y="528"/>
                            </a:cubicBezTo>
                            <a:cubicBezTo>
                              <a:pt x="462" y="522"/>
                              <a:pt x="462" y="522"/>
                              <a:pt x="462" y="522"/>
                            </a:cubicBezTo>
                            <a:cubicBezTo>
                              <a:pt x="469" y="522"/>
                              <a:pt x="469" y="522"/>
                              <a:pt x="469" y="522"/>
                            </a:cubicBezTo>
                            <a:cubicBezTo>
                              <a:pt x="469" y="528"/>
                              <a:pt x="469" y="528"/>
                              <a:pt x="469" y="528"/>
                            </a:cubicBezTo>
                            <a:cubicBezTo>
                              <a:pt x="477" y="528"/>
                              <a:pt x="477" y="528"/>
                              <a:pt x="477" y="528"/>
                            </a:cubicBezTo>
                            <a:cubicBezTo>
                              <a:pt x="477" y="522"/>
                              <a:pt x="477" y="522"/>
                              <a:pt x="477" y="522"/>
                            </a:cubicBezTo>
                            <a:cubicBezTo>
                              <a:pt x="485" y="522"/>
                              <a:pt x="485" y="522"/>
                              <a:pt x="485" y="522"/>
                            </a:cubicBezTo>
                            <a:cubicBezTo>
                              <a:pt x="485" y="528"/>
                              <a:pt x="485" y="528"/>
                              <a:pt x="485" y="528"/>
                            </a:cubicBezTo>
                            <a:cubicBezTo>
                              <a:pt x="493" y="528"/>
                              <a:pt x="493" y="528"/>
                              <a:pt x="493" y="528"/>
                            </a:cubicBezTo>
                            <a:cubicBezTo>
                              <a:pt x="493" y="522"/>
                              <a:pt x="493" y="522"/>
                              <a:pt x="493" y="522"/>
                            </a:cubicBezTo>
                            <a:cubicBezTo>
                              <a:pt x="500" y="522"/>
                              <a:pt x="500" y="522"/>
                              <a:pt x="500" y="522"/>
                            </a:cubicBezTo>
                            <a:cubicBezTo>
                              <a:pt x="500" y="528"/>
                              <a:pt x="500" y="528"/>
                              <a:pt x="500" y="528"/>
                            </a:cubicBezTo>
                            <a:cubicBezTo>
                              <a:pt x="508" y="528"/>
                              <a:pt x="508" y="528"/>
                              <a:pt x="508" y="528"/>
                            </a:cubicBezTo>
                            <a:cubicBezTo>
                              <a:pt x="508" y="522"/>
                              <a:pt x="508" y="522"/>
                              <a:pt x="508" y="522"/>
                            </a:cubicBezTo>
                            <a:cubicBezTo>
                              <a:pt x="515" y="522"/>
                              <a:pt x="515" y="522"/>
                              <a:pt x="515" y="522"/>
                            </a:cubicBezTo>
                            <a:cubicBezTo>
                              <a:pt x="515" y="528"/>
                              <a:pt x="515" y="528"/>
                              <a:pt x="515" y="528"/>
                            </a:cubicBezTo>
                            <a:cubicBezTo>
                              <a:pt x="523" y="528"/>
                              <a:pt x="523" y="528"/>
                              <a:pt x="523" y="528"/>
                            </a:cubicBezTo>
                            <a:cubicBezTo>
                              <a:pt x="523" y="522"/>
                              <a:pt x="523" y="522"/>
                              <a:pt x="523" y="522"/>
                            </a:cubicBezTo>
                            <a:cubicBezTo>
                              <a:pt x="530" y="522"/>
                              <a:pt x="530" y="522"/>
                              <a:pt x="530" y="522"/>
                            </a:cubicBezTo>
                            <a:cubicBezTo>
                              <a:pt x="530" y="528"/>
                              <a:pt x="530" y="528"/>
                              <a:pt x="530" y="528"/>
                            </a:cubicBezTo>
                            <a:cubicBezTo>
                              <a:pt x="538" y="528"/>
                              <a:pt x="538" y="528"/>
                              <a:pt x="538" y="528"/>
                            </a:cubicBezTo>
                            <a:cubicBezTo>
                              <a:pt x="538" y="522"/>
                              <a:pt x="538" y="522"/>
                              <a:pt x="538" y="522"/>
                            </a:cubicBezTo>
                            <a:cubicBezTo>
                              <a:pt x="546" y="522"/>
                              <a:pt x="546" y="522"/>
                              <a:pt x="546" y="522"/>
                            </a:cubicBezTo>
                            <a:cubicBezTo>
                              <a:pt x="546" y="522"/>
                              <a:pt x="546" y="522"/>
                              <a:pt x="546" y="522"/>
                            </a:cubicBezTo>
                            <a:cubicBezTo>
                              <a:pt x="546" y="522"/>
                              <a:pt x="546" y="522"/>
                              <a:pt x="546" y="522"/>
                            </a:cubicBezTo>
                            <a:cubicBezTo>
                              <a:pt x="546" y="528"/>
                              <a:pt x="546" y="528"/>
                              <a:pt x="546" y="528"/>
                            </a:cubicBezTo>
                            <a:cubicBezTo>
                              <a:pt x="554" y="528"/>
                              <a:pt x="554" y="528"/>
                              <a:pt x="554" y="528"/>
                            </a:cubicBezTo>
                            <a:cubicBezTo>
                              <a:pt x="554" y="522"/>
                              <a:pt x="554" y="522"/>
                              <a:pt x="554" y="522"/>
                            </a:cubicBezTo>
                            <a:cubicBezTo>
                              <a:pt x="561" y="522"/>
                              <a:pt x="561" y="522"/>
                              <a:pt x="561" y="522"/>
                            </a:cubicBezTo>
                            <a:cubicBezTo>
                              <a:pt x="561" y="528"/>
                              <a:pt x="561" y="528"/>
                              <a:pt x="561" y="528"/>
                            </a:cubicBezTo>
                            <a:cubicBezTo>
                              <a:pt x="569" y="528"/>
                              <a:pt x="569" y="528"/>
                              <a:pt x="569" y="528"/>
                            </a:cubicBezTo>
                            <a:cubicBezTo>
                              <a:pt x="569" y="522"/>
                              <a:pt x="569" y="522"/>
                              <a:pt x="569" y="522"/>
                            </a:cubicBezTo>
                            <a:cubicBezTo>
                              <a:pt x="576" y="522"/>
                              <a:pt x="576" y="522"/>
                              <a:pt x="576" y="522"/>
                            </a:cubicBezTo>
                            <a:cubicBezTo>
                              <a:pt x="576" y="528"/>
                              <a:pt x="576" y="528"/>
                              <a:pt x="576" y="528"/>
                            </a:cubicBezTo>
                            <a:cubicBezTo>
                              <a:pt x="584" y="528"/>
                              <a:pt x="584" y="528"/>
                              <a:pt x="584" y="528"/>
                            </a:cubicBezTo>
                            <a:cubicBezTo>
                              <a:pt x="584" y="522"/>
                              <a:pt x="584" y="522"/>
                              <a:pt x="584" y="522"/>
                            </a:cubicBezTo>
                            <a:cubicBezTo>
                              <a:pt x="591" y="522"/>
                              <a:pt x="591" y="522"/>
                              <a:pt x="591" y="522"/>
                            </a:cubicBezTo>
                            <a:cubicBezTo>
                              <a:pt x="591" y="528"/>
                              <a:pt x="591" y="528"/>
                              <a:pt x="591" y="528"/>
                            </a:cubicBezTo>
                            <a:cubicBezTo>
                              <a:pt x="599" y="528"/>
                              <a:pt x="599" y="528"/>
                              <a:pt x="599" y="528"/>
                            </a:cubicBezTo>
                            <a:cubicBezTo>
                              <a:pt x="599" y="522"/>
                              <a:pt x="599" y="522"/>
                              <a:pt x="599" y="522"/>
                            </a:cubicBezTo>
                            <a:cubicBezTo>
                              <a:pt x="607" y="522"/>
                              <a:pt x="607" y="522"/>
                              <a:pt x="607" y="522"/>
                            </a:cubicBezTo>
                            <a:cubicBezTo>
                              <a:pt x="607" y="528"/>
                              <a:pt x="607" y="528"/>
                              <a:pt x="607" y="528"/>
                            </a:cubicBezTo>
                            <a:cubicBezTo>
                              <a:pt x="615" y="528"/>
                              <a:pt x="615" y="528"/>
                              <a:pt x="615" y="528"/>
                            </a:cubicBezTo>
                            <a:cubicBezTo>
                              <a:pt x="615" y="522"/>
                              <a:pt x="615" y="522"/>
                              <a:pt x="615" y="522"/>
                            </a:cubicBezTo>
                            <a:cubicBezTo>
                              <a:pt x="622" y="522"/>
                              <a:pt x="622" y="522"/>
                              <a:pt x="622" y="522"/>
                            </a:cubicBezTo>
                            <a:cubicBezTo>
                              <a:pt x="622" y="528"/>
                              <a:pt x="622" y="528"/>
                              <a:pt x="622" y="528"/>
                            </a:cubicBezTo>
                            <a:cubicBezTo>
                              <a:pt x="630" y="528"/>
                              <a:pt x="630" y="528"/>
                              <a:pt x="630" y="528"/>
                            </a:cubicBezTo>
                            <a:cubicBezTo>
                              <a:pt x="630" y="522"/>
                              <a:pt x="630" y="522"/>
                              <a:pt x="630" y="522"/>
                            </a:cubicBezTo>
                            <a:cubicBezTo>
                              <a:pt x="637" y="522"/>
                              <a:pt x="637" y="522"/>
                              <a:pt x="637" y="522"/>
                            </a:cubicBezTo>
                            <a:cubicBezTo>
                              <a:pt x="637" y="528"/>
                              <a:pt x="637" y="528"/>
                              <a:pt x="637" y="528"/>
                            </a:cubicBezTo>
                            <a:cubicBezTo>
                              <a:pt x="645" y="528"/>
                              <a:pt x="645" y="528"/>
                              <a:pt x="645" y="528"/>
                            </a:cubicBezTo>
                            <a:cubicBezTo>
                              <a:pt x="645" y="522"/>
                              <a:pt x="645" y="522"/>
                              <a:pt x="645" y="522"/>
                            </a:cubicBezTo>
                            <a:cubicBezTo>
                              <a:pt x="652" y="522"/>
                              <a:pt x="652" y="522"/>
                              <a:pt x="652" y="522"/>
                            </a:cubicBezTo>
                            <a:cubicBezTo>
                              <a:pt x="652" y="528"/>
                              <a:pt x="652" y="528"/>
                              <a:pt x="652" y="528"/>
                            </a:cubicBezTo>
                            <a:cubicBezTo>
                              <a:pt x="660" y="528"/>
                              <a:pt x="660" y="528"/>
                              <a:pt x="660" y="528"/>
                            </a:cubicBezTo>
                            <a:cubicBezTo>
                              <a:pt x="660" y="522"/>
                              <a:pt x="660" y="522"/>
                              <a:pt x="660" y="522"/>
                            </a:cubicBezTo>
                            <a:cubicBezTo>
                              <a:pt x="668" y="522"/>
                              <a:pt x="668" y="522"/>
                              <a:pt x="668" y="522"/>
                            </a:cubicBezTo>
                            <a:cubicBezTo>
                              <a:pt x="668" y="528"/>
                              <a:pt x="668" y="528"/>
                              <a:pt x="668" y="528"/>
                            </a:cubicBezTo>
                            <a:cubicBezTo>
                              <a:pt x="676" y="528"/>
                              <a:pt x="676" y="528"/>
                              <a:pt x="676" y="528"/>
                            </a:cubicBezTo>
                            <a:cubicBezTo>
                              <a:pt x="676" y="522"/>
                              <a:pt x="676" y="522"/>
                              <a:pt x="676" y="522"/>
                            </a:cubicBezTo>
                            <a:cubicBezTo>
                              <a:pt x="683" y="522"/>
                              <a:pt x="683" y="522"/>
                              <a:pt x="683" y="522"/>
                            </a:cubicBezTo>
                            <a:cubicBezTo>
                              <a:pt x="683" y="528"/>
                              <a:pt x="683" y="528"/>
                              <a:pt x="683" y="528"/>
                            </a:cubicBezTo>
                            <a:cubicBezTo>
                              <a:pt x="691" y="528"/>
                              <a:pt x="691" y="528"/>
                              <a:pt x="691" y="528"/>
                            </a:cubicBezTo>
                            <a:cubicBezTo>
                              <a:pt x="691" y="522"/>
                              <a:pt x="691" y="522"/>
                              <a:pt x="691" y="522"/>
                            </a:cubicBezTo>
                            <a:cubicBezTo>
                              <a:pt x="691" y="522"/>
                              <a:pt x="691" y="522"/>
                              <a:pt x="691" y="522"/>
                            </a:cubicBezTo>
                            <a:cubicBezTo>
                              <a:pt x="691" y="522"/>
                              <a:pt x="691" y="522"/>
                              <a:pt x="691" y="522"/>
                            </a:cubicBezTo>
                            <a:cubicBezTo>
                              <a:pt x="698" y="522"/>
                              <a:pt x="698" y="522"/>
                              <a:pt x="698" y="522"/>
                            </a:cubicBezTo>
                            <a:cubicBezTo>
                              <a:pt x="698" y="528"/>
                              <a:pt x="698" y="528"/>
                              <a:pt x="698" y="528"/>
                            </a:cubicBezTo>
                            <a:cubicBezTo>
                              <a:pt x="706" y="528"/>
                              <a:pt x="706" y="528"/>
                              <a:pt x="706" y="528"/>
                            </a:cubicBezTo>
                            <a:cubicBezTo>
                              <a:pt x="706" y="522"/>
                              <a:pt x="706" y="522"/>
                              <a:pt x="706" y="522"/>
                            </a:cubicBezTo>
                            <a:cubicBezTo>
                              <a:pt x="713" y="522"/>
                              <a:pt x="713" y="522"/>
                              <a:pt x="713" y="522"/>
                            </a:cubicBezTo>
                            <a:cubicBezTo>
                              <a:pt x="713" y="528"/>
                              <a:pt x="713" y="528"/>
                              <a:pt x="713" y="528"/>
                            </a:cubicBezTo>
                            <a:cubicBezTo>
                              <a:pt x="721" y="528"/>
                              <a:pt x="721" y="528"/>
                              <a:pt x="721" y="528"/>
                            </a:cubicBezTo>
                            <a:cubicBezTo>
                              <a:pt x="721" y="522"/>
                              <a:pt x="721" y="522"/>
                              <a:pt x="721" y="522"/>
                            </a:cubicBezTo>
                            <a:cubicBezTo>
                              <a:pt x="729" y="522"/>
                              <a:pt x="729" y="522"/>
                              <a:pt x="729" y="522"/>
                            </a:cubicBezTo>
                            <a:cubicBezTo>
                              <a:pt x="729" y="528"/>
                              <a:pt x="729" y="528"/>
                              <a:pt x="729" y="528"/>
                            </a:cubicBezTo>
                            <a:cubicBezTo>
                              <a:pt x="737" y="528"/>
                              <a:pt x="737" y="528"/>
                              <a:pt x="737" y="528"/>
                            </a:cubicBezTo>
                            <a:cubicBezTo>
                              <a:pt x="737" y="522"/>
                              <a:pt x="737" y="522"/>
                              <a:pt x="737" y="522"/>
                            </a:cubicBezTo>
                            <a:cubicBezTo>
                              <a:pt x="744" y="522"/>
                              <a:pt x="744" y="522"/>
                              <a:pt x="744" y="522"/>
                            </a:cubicBezTo>
                            <a:cubicBezTo>
                              <a:pt x="744" y="528"/>
                              <a:pt x="744" y="528"/>
                              <a:pt x="744" y="528"/>
                            </a:cubicBezTo>
                            <a:cubicBezTo>
                              <a:pt x="752" y="528"/>
                              <a:pt x="752" y="528"/>
                              <a:pt x="752" y="528"/>
                            </a:cubicBezTo>
                            <a:cubicBezTo>
                              <a:pt x="752" y="522"/>
                              <a:pt x="752" y="522"/>
                              <a:pt x="752" y="522"/>
                            </a:cubicBezTo>
                            <a:cubicBezTo>
                              <a:pt x="759" y="522"/>
                              <a:pt x="759" y="522"/>
                              <a:pt x="759" y="522"/>
                            </a:cubicBezTo>
                            <a:cubicBezTo>
                              <a:pt x="759" y="528"/>
                              <a:pt x="759" y="528"/>
                              <a:pt x="759" y="528"/>
                            </a:cubicBezTo>
                            <a:cubicBezTo>
                              <a:pt x="767" y="528"/>
                              <a:pt x="767" y="528"/>
                              <a:pt x="767" y="528"/>
                            </a:cubicBezTo>
                            <a:cubicBezTo>
                              <a:pt x="767" y="522"/>
                              <a:pt x="767" y="522"/>
                              <a:pt x="767" y="522"/>
                            </a:cubicBezTo>
                            <a:cubicBezTo>
                              <a:pt x="774" y="522"/>
                              <a:pt x="774" y="522"/>
                              <a:pt x="774" y="522"/>
                            </a:cubicBezTo>
                            <a:cubicBezTo>
                              <a:pt x="774" y="528"/>
                              <a:pt x="774" y="528"/>
                              <a:pt x="774" y="528"/>
                            </a:cubicBezTo>
                            <a:cubicBezTo>
                              <a:pt x="782" y="528"/>
                              <a:pt x="782" y="528"/>
                              <a:pt x="782" y="528"/>
                            </a:cubicBezTo>
                            <a:cubicBezTo>
                              <a:pt x="782" y="522"/>
                              <a:pt x="782" y="522"/>
                              <a:pt x="782" y="522"/>
                            </a:cubicBezTo>
                            <a:cubicBezTo>
                              <a:pt x="790" y="522"/>
                              <a:pt x="790" y="522"/>
                              <a:pt x="790" y="522"/>
                            </a:cubicBezTo>
                            <a:cubicBezTo>
                              <a:pt x="790" y="528"/>
                              <a:pt x="790" y="528"/>
                              <a:pt x="790" y="528"/>
                            </a:cubicBezTo>
                            <a:cubicBezTo>
                              <a:pt x="798" y="528"/>
                              <a:pt x="798" y="528"/>
                              <a:pt x="798" y="528"/>
                            </a:cubicBezTo>
                            <a:cubicBezTo>
                              <a:pt x="798" y="522"/>
                              <a:pt x="798" y="522"/>
                              <a:pt x="798" y="522"/>
                            </a:cubicBezTo>
                            <a:cubicBezTo>
                              <a:pt x="805" y="522"/>
                              <a:pt x="805" y="522"/>
                              <a:pt x="805" y="522"/>
                            </a:cubicBezTo>
                            <a:cubicBezTo>
                              <a:pt x="805" y="528"/>
                              <a:pt x="805" y="528"/>
                              <a:pt x="805" y="528"/>
                            </a:cubicBezTo>
                            <a:cubicBezTo>
                              <a:pt x="813" y="528"/>
                              <a:pt x="813" y="528"/>
                              <a:pt x="813" y="528"/>
                            </a:cubicBezTo>
                            <a:cubicBezTo>
                              <a:pt x="813" y="522"/>
                              <a:pt x="813" y="522"/>
                              <a:pt x="813" y="522"/>
                            </a:cubicBezTo>
                            <a:cubicBezTo>
                              <a:pt x="820" y="522"/>
                              <a:pt x="820" y="522"/>
                              <a:pt x="820" y="522"/>
                            </a:cubicBezTo>
                            <a:cubicBezTo>
                              <a:pt x="820" y="528"/>
                              <a:pt x="820" y="528"/>
                              <a:pt x="820" y="528"/>
                            </a:cubicBezTo>
                            <a:cubicBezTo>
                              <a:pt x="828" y="528"/>
                              <a:pt x="828" y="528"/>
                              <a:pt x="828" y="528"/>
                            </a:cubicBezTo>
                            <a:cubicBezTo>
                              <a:pt x="828" y="522"/>
                              <a:pt x="828" y="522"/>
                              <a:pt x="828" y="522"/>
                            </a:cubicBezTo>
                            <a:cubicBezTo>
                              <a:pt x="835" y="522"/>
                              <a:pt x="835" y="522"/>
                              <a:pt x="835" y="522"/>
                            </a:cubicBezTo>
                            <a:cubicBezTo>
                              <a:pt x="835" y="528"/>
                              <a:pt x="835" y="528"/>
                              <a:pt x="835" y="528"/>
                            </a:cubicBezTo>
                            <a:cubicBezTo>
                              <a:pt x="843" y="528"/>
                              <a:pt x="843" y="528"/>
                              <a:pt x="843" y="528"/>
                            </a:cubicBezTo>
                            <a:cubicBezTo>
                              <a:pt x="843" y="522"/>
                              <a:pt x="843" y="522"/>
                              <a:pt x="843" y="522"/>
                            </a:cubicBezTo>
                            <a:cubicBezTo>
                              <a:pt x="851" y="522"/>
                              <a:pt x="851" y="522"/>
                              <a:pt x="851" y="522"/>
                            </a:cubicBezTo>
                            <a:cubicBezTo>
                              <a:pt x="851" y="528"/>
                              <a:pt x="851" y="528"/>
                              <a:pt x="851" y="528"/>
                            </a:cubicBezTo>
                            <a:cubicBezTo>
                              <a:pt x="859" y="528"/>
                              <a:pt x="859" y="528"/>
                              <a:pt x="859" y="528"/>
                            </a:cubicBezTo>
                            <a:cubicBezTo>
                              <a:pt x="859" y="522"/>
                              <a:pt x="859" y="522"/>
                              <a:pt x="859" y="522"/>
                            </a:cubicBezTo>
                            <a:cubicBezTo>
                              <a:pt x="866" y="522"/>
                              <a:pt x="866" y="522"/>
                              <a:pt x="866" y="522"/>
                            </a:cubicBezTo>
                            <a:cubicBezTo>
                              <a:pt x="866" y="528"/>
                              <a:pt x="866" y="528"/>
                              <a:pt x="866" y="528"/>
                            </a:cubicBezTo>
                            <a:cubicBezTo>
                              <a:pt x="874" y="528"/>
                              <a:pt x="874" y="528"/>
                              <a:pt x="874" y="528"/>
                            </a:cubicBezTo>
                            <a:cubicBezTo>
                              <a:pt x="874" y="522"/>
                              <a:pt x="874" y="522"/>
                              <a:pt x="874" y="522"/>
                            </a:cubicBezTo>
                            <a:cubicBezTo>
                              <a:pt x="881" y="522"/>
                              <a:pt x="881" y="522"/>
                              <a:pt x="881" y="522"/>
                            </a:cubicBezTo>
                            <a:cubicBezTo>
                              <a:pt x="881" y="528"/>
                              <a:pt x="881" y="528"/>
                              <a:pt x="881" y="528"/>
                            </a:cubicBezTo>
                            <a:cubicBezTo>
                              <a:pt x="889" y="528"/>
                              <a:pt x="889" y="528"/>
                              <a:pt x="889" y="528"/>
                            </a:cubicBezTo>
                            <a:cubicBezTo>
                              <a:pt x="889" y="522"/>
                              <a:pt x="889" y="522"/>
                              <a:pt x="889" y="522"/>
                            </a:cubicBezTo>
                            <a:cubicBezTo>
                              <a:pt x="896" y="522"/>
                              <a:pt x="896" y="522"/>
                              <a:pt x="896" y="522"/>
                            </a:cubicBezTo>
                            <a:cubicBezTo>
                              <a:pt x="896" y="528"/>
                              <a:pt x="896" y="528"/>
                              <a:pt x="896" y="528"/>
                            </a:cubicBezTo>
                            <a:cubicBezTo>
                              <a:pt x="904" y="528"/>
                              <a:pt x="904" y="528"/>
                              <a:pt x="904" y="528"/>
                            </a:cubicBezTo>
                            <a:cubicBezTo>
                              <a:pt x="904" y="522"/>
                              <a:pt x="904" y="522"/>
                              <a:pt x="904" y="522"/>
                            </a:cubicBezTo>
                            <a:cubicBezTo>
                              <a:pt x="911" y="522"/>
                              <a:pt x="911" y="522"/>
                              <a:pt x="911" y="522"/>
                            </a:cubicBezTo>
                            <a:cubicBezTo>
                              <a:pt x="911" y="528"/>
                              <a:pt x="911" y="528"/>
                              <a:pt x="911" y="528"/>
                            </a:cubicBezTo>
                            <a:cubicBezTo>
                              <a:pt x="920" y="528"/>
                              <a:pt x="920" y="528"/>
                              <a:pt x="920" y="528"/>
                            </a:cubicBezTo>
                            <a:cubicBezTo>
                              <a:pt x="920" y="522"/>
                              <a:pt x="920" y="522"/>
                              <a:pt x="920" y="522"/>
                            </a:cubicBezTo>
                            <a:cubicBezTo>
                              <a:pt x="927" y="522"/>
                              <a:pt x="927" y="522"/>
                              <a:pt x="927" y="522"/>
                            </a:cubicBezTo>
                            <a:cubicBezTo>
                              <a:pt x="927" y="528"/>
                              <a:pt x="927" y="528"/>
                              <a:pt x="927" y="528"/>
                            </a:cubicBezTo>
                            <a:cubicBezTo>
                              <a:pt x="935" y="528"/>
                              <a:pt x="935" y="528"/>
                              <a:pt x="935" y="528"/>
                            </a:cubicBezTo>
                            <a:cubicBezTo>
                              <a:pt x="935" y="522"/>
                              <a:pt x="935" y="522"/>
                              <a:pt x="935" y="522"/>
                            </a:cubicBezTo>
                            <a:cubicBezTo>
                              <a:pt x="943" y="522"/>
                              <a:pt x="943" y="522"/>
                              <a:pt x="943" y="522"/>
                            </a:cubicBezTo>
                            <a:cubicBezTo>
                              <a:pt x="943" y="528"/>
                              <a:pt x="943" y="528"/>
                              <a:pt x="943" y="528"/>
                            </a:cubicBezTo>
                            <a:cubicBezTo>
                              <a:pt x="951" y="528"/>
                              <a:pt x="951" y="528"/>
                              <a:pt x="951" y="528"/>
                            </a:cubicBezTo>
                            <a:cubicBezTo>
                              <a:pt x="951" y="522"/>
                              <a:pt x="951" y="522"/>
                              <a:pt x="951" y="522"/>
                            </a:cubicBezTo>
                            <a:cubicBezTo>
                              <a:pt x="958" y="522"/>
                              <a:pt x="958" y="522"/>
                              <a:pt x="958" y="522"/>
                            </a:cubicBezTo>
                            <a:cubicBezTo>
                              <a:pt x="958" y="528"/>
                              <a:pt x="958" y="528"/>
                              <a:pt x="958" y="528"/>
                            </a:cubicBezTo>
                            <a:cubicBezTo>
                              <a:pt x="966" y="528"/>
                              <a:pt x="966" y="528"/>
                              <a:pt x="966" y="528"/>
                            </a:cubicBezTo>
                            <a:cubicBezTo>
                              <a:pt x="966" y="522"/>
                              <a:pt x="966" y="522"/>
                              <a:pt x="966" y="522"/>
                            </a:cubicBezTo>
                            <a:cubicBezTo>
                              <a:pt x="973" y="522"/>
                              <a:pt x="973" y="522"/>
                              <a:pt x="973" y="522"/>
                            </a:cubicBezTo>
                            <a:cubicBezTo>
                              <a:pt x="973" y="528"/>
                              <a:pt x="973" y="528"/>
                              <a:pt x="973" y="528"/>
                            </a:cubicBezTo>
                            <a:cubicBezTo>
                              <a:pt x="981" y="528"/>
                              <a:pt x="981" y="528"/>
                              <a:pt x="981" y="528"/>
                            </a:cubicBezTo>
                            <a:cubicBezTo>
                              <a:pt x="981" y="522"/>
                              <a:pt x="981" y="522"/>
                              <a:pt x="981" y="522"/>
                            </a:cubicBezTo>
                            <a:cubicBezTo>
                              <a:pt x="988" y="522"/>
                              <a:pt x="988" y="522"/>
                              <a:pt x="988" y="522"/>
                            </a:cubicBezTo>
                            <a:cubicBezTo>
                              <a:pt x="988" y="528"/>
                              <a:pt x="988" y="528"/>
                              <a:pt x="988" y="528"/>
                            </a:cubicBezTo>
                            <a:cubicBezTo>
                              <a:pt x="996" y="528"/>
                              <a:pt x="996" y="528"/>
                              <a:pt x="996" y="528"/>
                            </a:cubicBezTo>
                            <a:cubicBezTo>
                              <a:pt x="996" y="522"/>
                              <a:pt x="996" y="522"/>
                              <a:pt x="996" y="522"/>
                            </a:cubicBezTo>
                            <a:cubicBezTo>
                              <a:pt x="1004" y="522"/>
                              <a:pt x="1004" y="522"/>
                              <a:pt x="1004" y="522"/>
                            </a:cubicBezTo>
                            <a:cubicBezTo>
                              <a:pt x="1004" y="528"/>
                              <a:pt x="1004" y="528"/>
                              <a:pt x="1004" y="528"/>
                            </a:cubicBezTo>
                            <a:cubicBezTo>
                              <a:pt x="1012" y="528"/>
                              <a:pt x="1012" y="528"/>
                              <a:pt x="1012" y="528"/>
                            </a:cubicBezTo>
                            <a:cubicBezTo>
                              <a:pt x="1012" y="522"/>
                              <a:pt x="1012" y="522"/>
                              <a:pt x="1012" y="522"/>
                            </a:cubicBezTo>
                            <a:cubicBezTo>
                              <a:pt x="1019" y="522"/>
                              <a:pt x="1019" y="522"/>
                              <a:pt x="1019" y="522"/>
                            </a:cubicBezTo>
                            <a:cubicBezTo>
                              <a:pt x="1019" y="528"/>
                              <a:pt x="1019" y="528"/>
                              <a:pt x="1019" y="528"/>
                            </a:cubicBezTo>
                            <a:cubicBezTo>
                              <a:pt x="1027" y="528"/>
                              <a:pt x="1027" y="528"/>
                              <a:pt x="1027" y="528"/>
                            </a:cubicBezTo>
                            <a:cubicBezTo>
                              <a:pt x="1027" y="522"/>
                              <a:pt x="1027" y="522"/>
                              <a:pt x="1027" y="522"/>
                            </a:cubicBezTo>
                            <a:cubicBezTo>
                              <a:pt x="1034" y="522"/>
                              <a:pt x="1034" y="522"/>
                              <a:pt x="1034" y="522"/>
                            </a:cubicBezTo>
                            <a:cubicBezTo>
                              <a:pt x="1034" y="528"/>
                              <a:pt x="1034" y="528"/>
                              <a:pt x="1034" y="528"/>
                            </a:cubicBezTo>
                            <a:cubicBezTo>
                              <a:pt x="1042" y="528"/>
                              <a:pt x="1042" y="528"/>
                              <a:pt x="1042" y="528"/>
                            </a:cubicBezTo>
                            <a:cubicBezTo>
                              <a:pt x="1042" y="522"/>
                              <a:pt x="1042" y="522"/>
                              <a:pt x="1042" y="522"/>
                            </a:cubicBezTo>
                            <a:cubicBezTo>
                              <a:pt x="1049" y="522"/>
                              <a:pt x="1049" y="522"/>
                              <a:pt x="1049" y="522"/>
                            </a:cubicBezTo>
                            <a:cubicBezTo>
                              <a:pt x="1049" y="528"/>
                              <a:pt x="1049" y="528"/>
                              <a:pt x="1049" y="528"/>
                            </a:cubicBezTo>
                            <a:cubicBezTo>
                              <a:pt x="1057" y="528"/>
                              <a:pt x="1057" y="528"/>
                              <a:pt x="1057" y="528"/>
                            </a:cubicBezTo>
                            <a:cubicBezTo>
                              <a:pt x="1057" y="522"/>
                              <a:pt x="1057" y="522"/>
                              <a:pt x="1057" y="522"/>
                            </a:cubicBezTo>
                            <a:cubicBezTo>
                              <a:pt x="1065" y="522"/>
                              <a:pt x="1065" y="522"/>
                              <a:pt x="1065" y="522"/>
                            </a:cubicBezTo>
                            <a:cubicBezTo>
                              <a:pt x="1065" y="528"/>
                              <a:pt x="1065" y="528"/>
                              <a:pt x="1065" y="528"/>
                            </a:cubicBezTo>
                            <a:cubicBezTo>
                              <a:pt x="1073" y="528"/>
                              <a:pt x="1073" y="528"/>
                              <a:pt x="1073" y="528"/>
                            </a:cubicBezTo>
                            <a:cubicBezTo>
                              <a:pt x="1073" y="522"/>
                              <a:pt x="1073" y="522"/>
                              <a:pt x="1073" y="522"/>
                            </a:cubicBezTo>
                            <a:cubicBezTo>
                              <a:pt x="1080" y="522"/>
                              <a:pt x="1080" y="522"/>
                              <a:pt x="1080" y="522"/>
                            </a:cubicBezTo>
                            <a:cubicBezTo>
                              <a:pt x="1080" y="528"/>
                              <a:pt x="1080" y="528"/>
                              <a:pt x="1080" y="528"/>
                            </a:cubicBezTo>
                            <a:cubicBezTo>
                              <a:pt x="1088" y="528"/>
                              <a:pt x="1088" y="528"/>
                              <a:pt x="1088" y="528"/>
                            </a:cubicBezTo>
                            <a:cubicBezTo>
                              <a:pt x="1088" y="522"/>
                              <a:pt x="1088" y="522"/>
                              <a:pt x="1088" y="522"/>
                            </a:cubicBezTo>
                            <a:cubicBezTo>
                              <a:pt x="1095" y="522"/>
                              <a:pt x="1095" y="522"/>
                              <a:pt x="1095" y="522"/>
                            </a:cubicBezTo>
                            <a:cubicBezTo>
                              <a:pt x="1095" y="528"/>
                              <a:pt x="1095" y="528"/>
                              <a:pt x="1095" y="528"/>
                            </a:cubicBezTo>
                            <a:cubicBezTo>
                              <a:pt x="1103" y="528"/>
                              <a:pt x="1103" y="528"/>
                              <a:pt x="1103" y="528"/>
                            </a:cubicBezTo>
                            <a:cubicBezTo>
                              <a:pt x="1103" y="522"/>
                              <a:pt x="1103" y="522"/>
                              <a:pt x="1103" y="522"/>
                            </a:cubicBezTo>
                            <a:cubicBezTo>
                              <a:pt x="1110" y="522"/>
                              <a:pt x="1110" y="522"/>
                              <a:pt x="1110" y="522"/>
                            </a:cubicBezTo>
                            <a:cubicBezTo>
                              <a:pt x="1110" y="528"/>
                              <a:pt x="1110" y="528"/>
                              <a:pt x="1110" y="528"/>
                            </a:cubicBezTo>
                            <a:cubicBezTo>
                              <a:pt x="1118" y="528"/>
                              <a:pt x="1118" y="528"/>
                              <a:pt x="1118" y="528"/>
                            </a:cubicBezTo>
                            <a:cubicBezTo>
                              <a:pt x="1118" y="522"/>
                              <a:pt x="1118" y="522"/>
                              <a:pt x="1118" y="522"/>
                            </a:cubicBezTo>
                            <a:cubicBezTo>
                              <a:pt x="1126" y="522"/>
                              <a:pt x="1126" y="522"/>
                              <a:pt x="1126" y="522"/>
                            </a:cubicBezTo>
                            <a:cubicBezTo>
                              <a:pt x="1126" y="528"/>
                              <a:pt x="1126" y="528"/>
                              <a:pt x="1126" y="528"/>
                            </a:cubicBezTo>
                            <a:cubicBezTo>
                              <a:pt x="1134" y="528"/>
                              <a:pt x="1134" y="528"/>
                              <a:pt x="1134" y="528"/>
                            </a:cubicBezTo>
                            <a:cubicBezTo>
                              <a:pt x="1134" y="522"/>
                              <a:pt x="1134" y="522"/>
                              <a:pt x="1134" y="522"/>
                            </a:cubicBezTo>
                            <a:cubicBezTo>
                              <a:pt x="1141" y="522"/>
                              <a:pt x="1141" y="522"/>
                              <a:pt x="1141" y="522"/>
                            </a:cubicBezTo>
                            <a:cubicBezTo>
                              <a:pt x="1141" y="528"/>
                              <a:pt x="1141" y="528"/>
                              <a:pt x="1141" y="528"/>
                            </a:cubicBezTo>
                            <a:cubicBezTo>
                              <a:pt x="1149" y="528"/>
                              <a:pt x="1149" y="528"/>
                              <a:pt x="1149" y="528"/>
                            </a:cubicBezTo>
                            <a:cubicBezTo>
                              <a:pt x="1149" y="522"/>
                              <a:pt x="1149" y="522"/>
                              <a:pt x="1149" y="522"/>
                            </a:cubicBezTo>
                            <a:cubicBezTo>
                              <a:pt x="1156" y="522"/>
                              <a:pt x="1156" y="522"/>
                              <a:pt x="1156" y="522"/>
                            </a:cubicBezTo>
                            <a:cubicBezTo>
                              <a:pt x="1156" y="522"/>
                              <a:pt x="1156" y="522"/>
                              <a:pt x="1156" y="522"/>
                            </a:cubicBezTo>
                            <a:cubicBezTo>
                              <a:pt x="1156" y="522"/>
                              <a:pt x="1156" y="522"/>
                              <a:pt x="1156" y="522"/>
                            </a:cubicBezTo>
                            <a:cubicBezTo>
                              <a:pt x="1156" y="528"/>
                              <a:pt x="1156" y="528"/>
                              <a:pt x="1156" y="528"/>
                            </a:cubicBezTo>
                            <a:cubicBezTo>
                              <a:pt x="1164" y="528"/>
                              <a:pt x="1164" y="528"/>
                              <a:pt x="1164" y="528"/>
                            </a:cubicBezTo>
                            <a:cubicBezTo>
                              <a:pt x="1164" y="522"/>
                              <a:pt x="1164" y="522"/>
                              <a:pt x="1164" y="522"/>
                            </a:cubicBezTo>
                            <a:cubicBezTo>
                              <a:pt x="1171" y="522"/>
                              <a:pt x="1171" y="522"/>
                              <a:pt x="1171" y="522"/>
                            </a:cubicBezTo>
                            <a:cubicBezTo>
                              <a:pt x="1171" y="528"/>
                              <a:pt x="1171" y="528"/>
                              <a:pt x="1171" y="528"/>
                            </a:cubicBezTo>
                            <a:cubicBezTo>
                              <a:pt x="1179" y="528"/>
                              <a:pt x="1179" y="528"/>
                              <a:pt x="1179" y="528"/>
                            </a:cubicBezTo>
                            <a:cubicBezTo>
                              <a:pt x="1179" y="522"/>
                              <a:pt x="1179" y="522"/>
                              <a:pt x="1179" y="522"/>
                            </a:cubicBezTo>
                            <a:cubicBezTo>
                              <a:pt x="1186" y="522"/>
                              <a:pt x="1186" y="522"/>
                              <a:pt x="1186" y="522"/>
                            </a:cubicBezTo>
                            <a:cubicBezTo>
                              <a:pt x="1186" y="528"/>
                              <a:pt x="1186" y="528"/>
                              <a:pt x="1186" y="528"/>
                            </a:cubicBezTo>
                            <a:cubicBezTo>
                              <a:pt x="1195" y="528"/>
                              <a:pt x="1195" y="528"/>
                              <a:pt x="1195" y="528"/>
                            </a:cubicBezTo>
                            <a:cubicBezTo>
                              <a:pt x="1195" y="522"/>
                              <a:pt x="1195" y="522"/>
                              <a:pt x="1195" y="522"/>
                            </a:cubicBezTo>
                            <a:cubicBezTo>
                              <a:pt x="1202" y="522"/>
                              <a:pt x="1202" y="522"/>
                              <a:pt x="1202" y="522"/>
                            </a:cubicBezTo>
                            <a:cubicBezTo>
                              <a:pt x="1202" y="528"/>
                              <a:pt x="1202" y="528"/>
                              <a:pt x="1202" y="528"/>
                            </a:cubicBezTo>
                            <a:cubicBezTo>
                              <a:pt x="1210" y="528"/>
                              <a:pt x="1210" y="528"/>
                              <a:pt x="1210" y="528"/>
                            </a:cubicBezTo>
                            <a:cubicBezTo>
                              <a:pt x="1210" y="522"/>
                              <a:pt x="1210" y="522"/>
                              <a:pt x="1210" y="522"/>
                            </a:cubicBezTo>
                            <a:cubicBezTo>
                              <a:pt x="1217" y="522"/>
                              <a:pt x="1217" y="522"/>
                              <a:pt x="1217" y="522"/>
                            </a:cubicBezTo>
                            <a:cubicBezTo>
                              <a:pt x="1217" y="528"/>
                              <a:pt x="1217" y="528"/>
                              <a:pt x="1217" y="528"/>
                            </a:cubicBezTo>
                            <a:cubicBezTo>
                              <a:pt x="1225" y="528"/>
                              <a:pt x="1225" y="528"/>
                              <a:pt x="1225" y="528"/>
                            </a:cubicBezTo>
                            <a:cubicBezTo>
                              <a:pt x="1225" y="522"/>
                              <a:pt x="1225" y="522"/>
                              <a:pt x="1225" y="522"/>
                            </a:cubicBezTo>
                            <a:cubicBezTo>
                              <a:pt x="1239" y="522"/>
                              <a:pt x="1239" y="522"/>
                              <a:pt x="1239" y="522"/>
                            </a:cubicBezTo>
                            <a:cubicBezTo>
                              <a:pt x="1239" y="528"/>
                              <a:pt x="1239" y="528"/>
                              <a:pt x="1239" y="528"/>
                            </a:cubicBezTo>
                            <a:cubicBezTo>
                              <a:pt x="1247" y="528"/>
                              <a:pt x="1247" y="528"/>
                              <a:pt x="1247" y="528"/>
                            </a:cubicBezTo>
                            <a:cubicBezTo>
                              <a:pt x="1247" y="522"/>
                              <a:pt x="1247" y="522"/>
                              <a:pt x="1247" y="522"/>
                            </a:cubicBezTo>
                            <a:cubicBezTo>
                              <a:pt x="1255" y="522"/>
                              <a:pt x="1255" y="522"/>
                              <a:pt x="1255" y="522"/>
                            </a:cubicBezTo>
                            <a:cubicBezTo>
                              <a:pt x="1255" y="528"/>
                              <a:pt x="1255" y="528"/>
                              <a:pt x="1255" y="528"/>
                            </a:cubicBezTo>
                            <a:cubicBezTo>
                              <a:pt x="1263" y="528"/>
                              <a:pt x="1263" y="528"/>
                              <a:pt x="1263" y="528"/>
                            </a:cubicBezTo>
                            <a:cubicBezTo>
                              <a:pt x="1263" y="522"/>
                              <a:pt x="1263" y="522"/>
                              <a:pt x="1263" y="522"/>
                            </a:cubicBezTo>
                            <a:cubicBezTo>
                              <a:pt x="1270" y="522"/>
                              <a:pt x="1270" y="522"/>
                              <a:pt x="1270" y="522"/>
                            </a:cubicBezTo>
                            <a:cubicBezTo>
                              <a:pt x="1270" y="528"/>
                              <a:pt x="1270" y="528"/>
                              <a:pt x="1270" y="528"/>
                            </a:cubicBezTo>
                            <a:cubicBezTo>
                              <a:pt x="1278" y="528"/>
                              <a:pt x="1278" y="528"/>
                              <a:pt x="1278" y="528"/>
                            </a:cubicBezTo>
                            <a:cubicBezTo>
                              <a:pt x="1278" y="522"/>
                              <a:pt x="1278" y="522"/>
                              <a:pt x="1278" y="522"/>
                            </a:cubicBezTo>
                            <a:cubicBezTo>
                              <a:pt x="1285" y="522"/>
                              <a:pt x="1285" y="522"/>
                              <a:pt x="1285" y="522"/>
                            </a:cubicBezTo>
                            <a:cubicBezTo>
                              <a:pt x="1285" y="528"/>
                              <a:pt x="1285" y="528"/>
                              <a:pt x="1285" y="528"/>
                            </a:cubicBezTo>
                            <a:cubicBezTo>
                              <a:pt x="1293" y="528"/>
                              <a:pt x="1293" y="528"/>
                              <a:pt x="1293" y="528"/>
                            </a:cubicBezTo>
                            <a:cubicBezTo>
                              <a:pt x="1293" y="522"/>
                              <a:pt x="1293" y="522"/>
                              <a:pt x="1293" y="522"/>
                            </a:cubicBezTo>
                            <a:cubicBezTo>
                              <a:pt x="1300" y="522"/>
                              <a:pt x="1300" y="522"/>
                              <a:pt x="1300" y="522"/>
                            </a:cubicBezTo>
                            <a:cubicBezTo>
                              <a:pt x="1300" y="528"/>
                              <a:pt x="1300" y="528"/>
                              <a:pt x="1300" y="528"/>
                            </a:cubicBezTo>
                            <a:cubicBezTo>
                              <a:pt x="1308" y="528"/>
                              <a:pt x="1308" y="528"/>
                              <a:pt x="1308" y="528"/>
                            </a:cubicBezTo>
                            <a:cubicBezTo>
                              <a:pt x="1308" y="522"/>
                              <a:pt x="1308" y="522"/>
                              <a:pt x="1308" y="522"/>
                            </a:cubicBezTo>
                            <a:cubicBezTo>
                              <a:pt x="1308" y="522"/>
                              <a:pt x="1308" y="522"/>
                              <a:pt x="1308" y="522"/>
                            </a:cubicBezTo>
                            <a:cubicBezTo>
                              <a:pt x="1308" y="522"/>
                              <a:pt x="1308" y="522"/>
                              <a:pt x="1308" y="522"/>
                            </a:cubicBezTo>
                            <a:cubicBezTo>
                              <a:pt x="1316" y="522"/>
                              <a:pt x="1316" y="522"/>
                              <a:pt x="1316" y="522"/>
                            </a:cubicBezTo>
                            <a:cubicBezTo>
                              <a:pt x="1316" y="528"/>
                              <a:pt x="1316" y="528"/>
                              <a:pt x="1316" y="528"/>
                            </a:cubicBezTo>
                            <a:cubicBezTo>
                              <a:pt x="1324" y="528"/>
                              <a:pt x="1324" y="528"/>
                              <a:pt x="1324" y="528"/>
                            </a:cubicBezTo>
                            <a:cubicBezTo>
                              <a:pt x="1324" y="522"/>
                              <a:pt x="1324" y="522"/>
                              <a:pt x="1324" y="522"/>
                            </a:cubicBezTo>
                            <a:cubicBezTo>
                              <a:pt x="1331" y="522"/>
                              <a:pt x="1331" y="522"/>
                              <a:pt x="1331" y="522"/>
                            </a:cubicBezTo>
                            <a:cubicBezTo>
                              <a:pt x="1331" y="565"/>
                              <a:pt x="1331" y="609"/>
                              <a:pt x="1331" y="652"/>
                            </a:cubicBezTo>
                            <a:cubicBezTo>
                              <a:pt x="1335" y="652"/>
                              <a:pt x="1335" y="652"/>
                              <a:pt x="1335" y="652"/>
                            </a:cubicBezTo>
                            <a:cubicBezTo>
                              <a:pt x="1335" y="681"/>
                              <a:pt x="1335" y="681"/>
                              <a:pt x="1335" y="681"/>
                            </a:cubicBezTo>
                            <a:cubicBezTo>
                              <a:pt x="0" y="681"/>
                              <a:pt x="0" y="681"/>
                              <a:pt x="0" y="681"/>
                            </a:cubicBezTo>
                            <a:cubicBezTo>
                              <a:pt x="0" y="652"/>
                              <a:pt x="0" y="652"/>
                              <a:pt x="0" y="652"/>
                            </a:cubicBezTo>
                            <a:cubicBezTo>
                              <a:pt x="4" y="652"/>
                              <a:pt x="4" y="652"/>
                              <a:pt x="4" y="652"/>
                            </a:cubicBezTo>
                            <a:close/>
                            <a:moveTo>
                              <a:pt x="1046" y="559"/>
                            </a:moveTo>
                            <a:cubicBezTo>
                              <a:pt x="1050" y="554"/>
                              <a:pt x="1050" y="554"/>
                              <a:pt x="1050" y="554"/>
                            </a:cubicBezTo>
                            <a:cubicBezTo>
                              <a:pt x="1053" y="559"/>
                              <a:pt x="1053" y="559"/>
                              <a:pt x="1053" y="559"/>
                            </a:cubicBezTo>
                            <a:cubicBezTo>
                              <a:pt x="1053" y="574"/>
                              <a:pt x="1053" y="574"/>
                              <a:pt x="1053" y="574"/>
                            </a:cubicBezTo>
                            <a:cubicBezTo>
                              <a:pt x="1046" y="574"/>
                              <a:pt x="1046" y="574"/>
                              <a:pt x="1046" y="574"/>
                            </a:cubicBezTo>
                            <a:cubicBezTo>
                              <a:pt x="1046" y="559"/>
                              <a:pt x="1046" y="559"/>
                              <a:pt x="1046" y="559"/>
                            </a:cubicBezTo>
                            <a:close/>
                            <a:moveTo>
                              <a:pt x="1292" y="559"/>
                            </a:moveTo>
                            <a:cubicBezTo>
                              <a:pt x="1295" y="554"/>
                              <a:pt x="1295" y="554"/>
                              <a:pt x="1295" y="554"/>
                            </a:cubicBezTo>
                            <a:cubicBezTo>
                              <a:pt x="1298" y="559"/>
                              <a:pt x="1298" y="559"/>
                              <a:pt x="1298" y="559"/>
                            </a:cubicBezTo>
                            <a:cubicBezTo>
                              <a:pt x="1298" y="574"/>
                              <a:pt x="1298" y="574"/>
                              <a:pt x="1298" y="574"/>
                            </a:cubicBezTo>
                            <a:cubicBezTo>
                              <a:pt x="1292" y="574"/>
                              <a:pt x="1292" y="574"/>
                              <a:pt x="1292" y="574"/>
                            </a:cubicBezTo>
                            <a:cubicBezTo>
                              <a:pt x="1292" y="559"/>
                              <a:pt x="1292" y="559"/>
                              <a:pt x="1292" y="559"/>
                            </a:cubicBezTo>
                            <a:close/>
                            <a:moveTo>
                              <a:pt x="1277" y="559"/>
                            </a:moveTo>
                            <a:cubicBezTo>
                              <a:pt x="1280" y="554"/>
                              <a:pt x="1280" y="554"/>
                              <a:pt x="1280" y="554"/>
                            </a:cubicBezTo>
                            <a:cubicBezTo>
                              <a:pt x="1283" y="559"/>
                              <a:pt x="1283" y="559"/>
                              <a:pt x="1283" y="559"/>
                            </a:cubicBezTo>
                            <a:cubicBezTo>
                              <a:pt x="1283" y="574"/>
                              <a:pt x="1283" y="574"/>
                              <a:pt x="1283" y="574"/>
                            </a:cubicBezTo>
                            <a:cubicBezTo>
                              <a:pt x="1277" y="574"/>
                              <a:pt x="1277" y="574"/>
                              <a:pt x="1277" y="574"/>
                            </a:cubicBezTo>
                            <a:cubicBezTo>
                              <a:pt x="1277" y="559"/>
                              <a:pt x="1277" y="559"/>
                              <a:pt x="1277" y="559"/>
                            </a:cubicBezTo>
                            <a:close/>
                            <a:moveTo>
                              <a:pt x="1263" y="559"/>
                            </a:moveTo>
                            <a:cubicBezTo>
                              <a:pt x="1266" y="554"/>
                              <a:pt x="1266" y="554"/>
                              <a:pt x="1266" y="554"/>
                            </a:cubicBezTo>
                            <a:cubicBezTo>
                              <a:pt x="1269" y="559"/>
                              <a:pt x="1269" y="559"/>
                              <a:pt x="1269" y="559"/>
                            </a:cubicBezTo>
                            <a:cubicBezTo>
                              <a:pt x="1269" y="574"/>
                              <a:pt x="1269" y="574"/>
                              <a:pt x="1269" y="574"/>
                            </a:cubicBezTo>
                            <a:cubicBezTo>
                              <a:pt x="1263" y="574"/>
                              <a:pt x="1263" y="574"/>
                              <a:pt x="1263" y="574"/>
                            </a:cubicBezTo>
                            <a:cubicBezTo>
                              <a:pt x="1263" y="559"/>
                              <a:pt x="1263" y="559"/>
                              <a:pt x="1263" y="559"/>
                            </a:cubicBezTo>
                            <a:close/>
                            <a:moveTo>
                              <a:pt x="1248" y="559"/>
                            </a:moveTo>
                            <a:cubicBezTo>
                              <a:pt x="1251" y="554"/>
                              <a:pt x="1251" y="554"/>
                              <a:pt x="1251" y="554"/>
                            </a:cubicBezTo>
                            <a:cubicBezTo>
                              <a:pt x="1255" y="559"/>
                              <a:pt x="1255" y="559"/>
                              <a:pt x="1255" y="559"/>
                            </a:cubicBezTo>
                            <a:cubicBezTo>
                              <a:pt x="1255" y="574"/>
                              <a:pt x="1255" y="574"/>
                              <a:pt x="1255" y="574"/>
                            </a:cubicBezTo>
                            <a:cubicBezTo>
                              <a:pt x="1248" y="574"/>
                              <a:pt x="1248" y="574"/>
                              <a:pt x="1248" y="574"/>
                            </a:cubicBezTo>
                            <a:cubicBezTo>
                              <a:pt x="1248" y="559"/>
                              <a:pt x="1248" y="559"/>
                              <a:pt x="1248" y="559"/>
                            </a:cubicBezTo>
                            <a:close/>
                            <a:moveTo>
                              <a:pt x="1234" y="559"/>
                            </a:moveTo>
                            <a:cubicBezTo>
                              <a:pt x="1237" y="554"/>
                              <a:pt x="1237" y="554"/>
                              <a:pt x="1237" y="554"/>
                            </a:cubicBezTo>
                            <a:cubicBezTo>
                              <a:pt x="1240" y="559"/>
                              <a:pt x="1240" y="559"/>
                              <a:pt x="1240" y="559"/>
                            </a:cubicBezTo>
                            <a:cubicBezTo>
                              <a:pt x="1240" y="574"/>
                              <a:pt x="1240" y="574"/>
                              <a:pt x="1240" y="574"/>
                            </a:cubicBezTo>
                            <a:cubicBezTo>
                              <a:pt x="1234" y="574"/>
                              <a:pt x="1234" y="574"/>
                              <a:pt x="1234" y="574"/>
                            </a:cubicBezTo>
                            <a:cubicBezTo>
                              <a:pt x="1234" y="559"/>
                              <a:pt x="1234" y="559"/>
                              <a:pt x="1234" y="559"/>
                            </a:cubicBezTo>
                            <a:close/>
                            <a:moveTo>
                              <a:pt x="1219" y="559"/>
                            </a:moveTo>
                            <a:cubicBezTo>
                              <a:pt x="1223" y="554"/>
                              <a:pt x="1223" y="554"/>
                              <a:pt x="1223" y="554"/>
                            </a:cubicBezTo>
                            <a:cubicBezTo>
                              <a:pt x="1226" y="559"/>
                              <a:pt x="1226" y="559"/>
                              <a:pt x="1226" y="559"/>
                            </a:cubicBezTo>
                            <a:cubicBezTo>
                              <a:pt x="1226" y="574"/>
                              <a:pt x="1226" y="574"/>
                              <a:pt x="1226" y="574"/>
                            </a:cubicBezTo>
                            <a:cubicBezTo>
                              <a:pt x="1219" y="574"/>
                              <a:pt x="1219" y="574"/>
                              <a:pt x="1219" y="574"/>
                            </a:cubicBezTo>
                            <a:cubicBezTo>
                              <a:pt x="1219" y="559"/>
                              <a:pt x="1219" y="559"/>
                              <a:pt x="1219" y="559"/>
                            </a:cubicBezTo>
                            <a:close/>
                            <a:moveTo>
                              <a:pt x="1191" y="559"/>
                            </a:moveTo>
                            <a:cubicBezTo>
                              <a:pt x="1194" y="554"/>
                              <a:pt x="1194" y="554"/>
                              <a:pt x="1194" y="554"/>
                            </a:cubicBezTo>
                            <a:cubicBezTo>
                              <a:pt x="1197" y="559"/>
                              <a:pt x="1197" y="559"/>
                              <a:pt x="1197" y="559"/>
                            </a:cubicBezTo>
                            <a:cubicBezTo>
                              <a:pt x="1197" y="574"/>
                              <a:pt x="1197" y="574"/>
                              <a:pt x="1197" y="574"/>
                            </a:cubicBezTo>
                            <a:cubicBezTo>
                              <a:pt x="1191" y="574"/>
                              <a:pt x="1191" y="574"/>
                              <a:pt x="1191" y="574"/>
                            </a:cubicBezTo>
                            <a:cubicBezTo>
                              <a:pt x="1191" y="559"/>
                              <a:pt x="1191" y="559"/>
                              <a:pt x="1191" y="559"/>
                            </a:cubicBezTo>
                            <a:close/>
                            <a:moveTo>
                              <a:pt x="1176" y="559"/>
                            </a:moveTo>
                            <a:cubicBezTo>
                              <a:pt x="1179" y="554"/>
                              <a:pt x="1179" y="554"/>
                              <a:pt x="1179" y="554"/>
                            </a:cubicBezTo>
                            <a:cubicBezTo>
                              <a:pt x="1183" y="559"/>
                              <a:pt x="1183" y="559"/>
                              <a:pt x="1183" y="559"/>
                            </a:cubicBezTo>
                            <a:cubicBezTo>
                              <a:pt x="1183" y="574"/>
                              <a:pt x="1183" y="574"/>
                              <a:pt x="1183" y="574"/>
                            </a:cubicBezTo>
                            <a:cubicBezTo>
                              <a:pt x="1176" y="574"/>
                              <a:pt x="1176" y="574"/>
                              <a:pt x="1176" y="574"/>
                            </a:cubicBezTo>
                            <a:cubicBezTo>
                              <a:pt x="1176" y="559"/>
                              <a:pt x="1176" y="559"/>
                              <a:pt x="1176" y="559"/>
                            </a:cubicBezTo>
                            <a:close/>
                            <a:moveTo>
                              <a:pt x="1147" y="559"/>
                            </a:moveTo>
                            <a:cubicBezTo>
                              <a:pt x="1151" y="554"/>
                              <a:pt x="1151" y="554"/>
                              <a:pt x="1151" y="554"/>
                            </a:cubicBezTo>
                            <a:cubicBezTo>
                              <a:pt x="1154" y="559"/>
                              <a:pt x="1154" y="559"/>
                              <a:pt x="1154" y="559"/>
                            </a:cubicBezTo>
                            <a:cubicBezTo>
                              <a:pt x="1154" y="574"/>
                              <a:pt x="1154" y="574"/>
                              <a:pt x="1154" y="574"/>
                            </a:cubicBezTo>
                            <a:cubicBezTo>
                              <a:pt x="1147" y="574"/>
                              <a:pt x="1147" y="574"/>
                              <a:pt x="1147" y="574"/>
                            </a:cubicBezTo>
                            <a:cubicBezTo>
                              <a:pt x="1147" y="559"/>
                              <a:pt x="1147" y="559"/>
                              <a:pt x="1147" y="559"/>
                            </a:cubicBezTo>
                            <a:close/>
                            <a:moveTo>
                              <a:pt x="1205" y="559"/>
                            </a:moveTo>
                            <a:cubicBezTo>
                              <a:pt x="1208" y="554"/>
                              <a:pt x="1208" y="554"/>
                              <a:pt x="1208" y="554"/>
                            </a:cubicBezTo>
                            <a:cubicBezTo>
                              <a:pt x="1211" y="559"/>
                              <a:pt x="1211" y="559"/>
                              <a:pt x="1211" y="559"/>
                            </a:cubicBezTo>
                            <a:cubicBezTo>
                              <a:pt x="1211" y="574"/>
                              <a:pt x="1211" y="574"/>
                              <a:pt x="1211" y="574"/>
                            </a:cubicBezTo>
                            <a:cubicBezTo>
                              <a:pt x="1205" y="574"/>
                              <a:pt x="1205" y="574"/>
                              <a:pt x="1205" y="574"/>
                            </a:cubicBezTo>
                            <a:cubicBezTo>
                              <a:pt x="1205" y="559"/>
                              <a:pt x="1205" y="559"/>
                              <a:pt x="1205" y="559"/>
                            </a:cubicBezTo>
                            <a:close/>
                            <a:moveTo>
                              <a:pt x="1162" y="559"/>
                            </a:moveTo>
                            <a:cubicBezTo>
                              <a:pt x="1165" y="554"/>
                              <a:pt x="1165" y="554"/>
                              <a:pt x="1165" y="554"/>
                            </a:cubicBezTo>
                            <a:cubicBezTo>
                              <a:pt x="1168" y="559"/>
                              <a:pt x="1168" y="559"/>
                              <a:pt x="1168" y="559"/>
                            </a:cubicBezTo>
                            <a:cubicBezTo>
                              <a:pt x="1168" y="574"/>
                              <a:pt x="1168" y="574"/>
                              <a:pt x="1168" y="574"/>
                            </a:cubicBezTo>
                            <a:cubicBezTo>
                              <a:pt x="1162" y="574"/>
                              <a:pt x="1162" y="574"/>
                              <a:pt x="1162" y="574"/>
                            </a:cubicBezTo>
                            <a:cubicBezTo>
                              <a:pt x="1162" y="559"/>
                              <a:pt x="1162" y="559"/>
                              <a:pt x="1162" y="559"/>
                            </a:cubicBezTo>
                            <a:close/>
                            <a:moveTo>
                              <a:pt x="1133" y="559"/>
                            </a:moveTo>
                            <a:cubicBezTo>
                              <a:pt x="1136" y="554"/>
                              <a:pt x="1136" y="554"/>
                              <a:pt x="1136" y="554"/>
                            </a:cubicBezTo>
                            <a:cubicBezTo>
                              <a:pt x="1139" y="559"/>
                              <a:pt x="1139" y="559"/>
                              <a:pt x="1139" y="559"/>
                            </a:cubicBezTo>
                            <a:cubicBezTo>
                              <a:pt x="1139" y="574"/>
                              <a:pt x="1139" y="574"/>
                              <a:pt x="1139" y="574"/>
                            </a:cubicBezTo>
                            <a:cubicBezTo>
                              <a:pt x="1133" y="574"/>
                              <a:pt x="1133" y="574"/>
                              <a:pt x="1133" y="574"/>
                            </a:cubicBezTo>
                            <a:cubicBezTo>
                              <a:pt x="1133" y="559"/>
                              <a:pt x="1133" y="559"/>
                              <a:pt x="1133" y="559"/>
                            </a:cubicBezTo>
                            <a:close/>
                            <a:moveTo>
                              <a:pt x="1119" y="559"/>
                            </a:moveTo>
                            <a:cubicBezTo>
                              <a:pt x="1122" y="554"/>
                              <a:pt x="1122" y="554"/>
                              <a:pt x="1122" y="554"/>
                            </a:cubicBezTo>
                            <a:cubicBezTo>
                              <a:pt x="1125" y="559"/>
                              <a:pt x="1125" y="559"/>
                              <a:pt x="1125" y="559"/>
                            </a:cubicBezTo>
                            <a:cubicBezTo>
                              <a:pt x="1125" y="574"/>
                              <a:pt x="1125" y="574"/>
                              <a:pt x="1125" y="574"/>
                            </a:cubicBezTo>
                            <a:cubicBezTo>
                              <a:pt x="1119" y="574"/>
                              <a:pt x="1119" y="574"/>
                              <a:pt x="1119" y="574"/>
                            </a:cubicBezTo>
                            <a:cubicBezTo>
                              <a:pt x="1119" y="559"/>
                              <a:pt x="1119" y="559"/>
                              <a:pt x="1119" y="559"/>
                            </a:cubicBezTo>
                            <a:close/>
                            <a:moveTo>
                              <a:pt x="1104" y="559"/>
                            </a:moveTo>
                            <a:cubicBezTo>
                              <a:pt x="1107" y="554"/>
                              <a:pt x="1107" y="554"/>
                              <a:pt x="1107" y="554"/>
                            </a:cubicBezTo>
                            <a:cubicBezTo>
                              <a:pt x="1110" y="559"/>
                              <a:pt x="1110" y="559"/>
                              <a:pt x="1110" y="559"/>
                            </a:cubicBezTo>
                            <a:cubicBezTo>
                              <a:pt x="1110" y="574"/>
                              <a:pt x="1110" y="574"/>
                              <a:pt x="1110" y="574"/>
                            </a:cubicBezTo>
                            <a:cubicBezTo>
                              <a:pt x="1104" y="574"/>
                              <a:pt x="1104" y="574"/>
                              <a:pt x="1104" y="574"/>
                            </a:cubicBezTo>
                            <a:cubicBezTo>
                              <a:pt x="1104" y="559"/>
                              <a:pt x="1104" y="559"/>
                              <a:pt x="1104" y="559"/>
                            </a:cubicBezTo>
                            <a:close/>
                            <a:moveTo>
                              <a:pt x="1090" y="559"/>
                            </a:moveTo>
                            <a:cubicBezTo>
                              <a:pt x="1093" y="554"/>
                              <a:pt x="1093" y="554"/>
                              <a:pt x="1093" y="554"/>
                            </a:cubicBezTo>
                            <a:cubicBezTo>
                              <a:pt x="1096" y="559"/>
                              <a:pt x="1096" y="559"/>
                              <a:pt x="1096" y="559"/>
                            </a:cubicBezTo>
                            <a:cubicBezTo>
                              <a:pt x="1096" y="574"/>
                              <a:pt x="1096" y="574"/>
                              <a:pt x="1096" y="574"/>
                            </a:cubicBezTo>
                            <a:cubicBezTo>
                              <a:pt x="1090" y="574"/>
                              <a:pt x="1090" y="574"/>
                              <a:pt x="1090" y="574"/>
                            </a:cubicBezTo>
                            <a:cubicBezTo>
                              <a:pt x="1090" y="559"/>
                              <a:pt x="1090" y="559"/>
                              <a:pt x="1090" y="559"/>
                            </a:cubicBezTo>
                            <a:close/>
                            <a:moveTo>
                              <a:pt x="1075" y="559"/>
                            </a:moveTo>
                            <a:cubicBezTo>
                              <a:pt x="1078" y="554"/>
                              <a:pt x="1078" y="554"/>
                              <a:pt x="1078" y="554"/>
                            </a:cubicBezTo>
                            <a:cubicBezTo>
                              <a:pt x="1082" y="559"/>
                              <a:pt x="1082" y="559"/>
                              <a:pt x="1082" y="559"/>
                            </a:cubicBezTo>
                            <a:cubicBezTo>
                              <a:pt x="1082" y="574"/>
                              <a:pt x="1082" y="574"/>
                              <a:pt x="1082" y="574"/>
                            </a:cubicBezTo>
                            <a:cubicBezTo>
                              <a:pt x="1075" y="574"/>
                              <a:pt x="1075" y="574"/>
                              <a:pt x="1075" y="574"/>
                            </a:cubicBezTo>
                            <a:cubicBezTo>
                              <a:pt x="1075" y="559"/>
                              <a:pt x="1075" y="559"/>
                              <a:pt x="1075" y="559"/>
                            </a:cubicBezTo>
                            <a:close/>
                            <a:moveTo>
                              <a:pt x="1061" y="559"/>
                            </a:moveTo>
                            <a:cubicBezTo>
                              <a:pt x="1064" y="554"/>
                              <a:pt x="1064" y="554"/>
                              <a:pt x="1064" y="554"/>
                            </a:cubicBezTo>
                            <a:cubicBezTo>
                              <a:pt x="1067" y="559"/>
                              <a:pt x="1067" y="559"/>
                              <a:pt x="1067" y="559"/>
                            </a:cubicBezTo>
                            <a:cubicBezTo>
                              <a:pt x="1067" y="574"/>
                              <a:pt x="1067" y="574"/>
                              <a:pt x="1067" y="574"/>
                            </a:cubicBezTo>
                            <a:cubicBezTo>
                              <a:pt x="1061" y="574"/>
                              <a:pt x="1061" y="574"/>
                              <a:pt x="1061" y="574"/>
                            </a:cubicBezTo>
                            <a:cubicBezTo>
                              <a:pt x="1061" y="559"/>
                              <a:pt x="1061" y="559"/>
                              <a:pt x="1061" y="559"/>
                            </a:cubicBezTo>
                            <a:close/>
                            <a:moveTo>
                              <a:pt x="710" y="559"/>
                            </a:moveTo>
                            <a:cubicBezTo>
                              <a:pt x="713" y="554"/>
                              <a:pt x="713" y="554"/>
                              <a:pt x="713" y="554"/>
                            </a:cubicBezTo>
                            <a:cubicBezTo>
                              <a:pt x="716" y="559"/>
                              <a:pt x="716" y="559"/>
                              <a:pt x="716" y="559"/>
                            </a:cubicBezTo>
                            <a:cubicBezTo>
                              <a:pt x="716" y="574"/>
                              <a:pt x="716" y="574"/>
                              <a:pt x="716" y="574"/>
                            </a:cubicBezTo>
                            <a:cubicBezTo>
                              <a:pt x="710" y="574"/>
                              <a:pt x="710" y="574"/>
                              <a:pt x="710" y="574"/>
                            </a:cubicBezTo>
                            <a:cubicBezTo>
                              <a:pt x="710" y="559"/>
                              <a:pt x="710" y="559"/>
                              <a:pt x="710" y="559"/>
                            </a:cubicBezTo>
                            <a:close/>
                            <a:moveTo>
                              <a:pt x="955" y="559"/>
                            </a:moveTo>
                            <a:cubicBezTo>
                              <a:pt x="958" y="554"/>
                              <a:pt x="958" y="554"/>
                              <a:pt x="958" y="554"/>
                            </a:cubicBezTo>
                            <a:cubicBezTo>
                              <a:pt x="961" y="559"/>
                              <a:pt x="961" y="559"/>
                              <a:pt x="961" y="559"/>
                            </a:cubicBezTo>
                            <a:cubicBezTo>
                              <a:pt x="961" y="574"/>
                              <a:pt x="961" y="574"/>
                              <a:pt x="961" y="574"/>
                            </a:cubicBezTo>
                            <a:cubicBezTo>
                              <a:pt x="955" y="574"/>
                              <a:pt x="955" y="574"/>
                              <a:pt x="955" y="574"/>
                            </a:cubicBezTo>
                            <a:cubicBezTo>
                              <a:pt x="955" y="559"/>
                              <a:pt x="955" y="559"/>
                              <a:pt x="955" y="559"/>
                            </a:cubicBezTo>
                            <a:close/>
                            <a:moveTo>
                              <a:pt x="941" y="559"/>
                            </a:moveTo>
                            <a:cubicBezTo>
                              <a:pt x="944" y="554"/>
                              <a:pt x="944" y="554"/>
                              <a:pt x="944" y="554"/>
                            </a:cubicBezTo>
                            <a:cubicBezTo>
                              <a:pt x="947" y="559"/>
                              <a:pt x="947" y="559"/>
                              <a:pt x="947" y="559"/>
                            </a:cubicBezTo>
                            <a:cubicBezTo>
                              <a:pt x="947" y="574"/>
                              <a:pt x="947" y="574"/>
                              <a:pt x="947" y="574"/>
                            </a:cubicBezTo>
                            <a:cubicBezTo>
                              <a:pt x="941" y="574"/>
                              <a:pt x="941" y="574"/>
                              <a:pt x="941" y="574"/>
                            </a:cubicBezTo>
                            <a:cubicBezTo>
                              <a:pt x="941" y="559"/>
                              <a:pt x="941" y="559"/>
                              <a:pt x="941" y="559"/>
                            </a:cubicBezTo>
                            <a:close/>
                            <a:moveTo>
                              <a:pt x="926" y="559"/>
                            </a:moveTo>
                            <a:cubicBezTo>
                              <a:pt x="929" y="554"/>
                              <a:pt x="929" y="554"/>
                              <a:pt x="929" y="554"/>
                            </a:cubicBezTo>
                            <a:cubicBezTo>
                              <a:pt x="933" y="559"/>
                              <a:pt x="933" y="559"/>
                              <a:pt x="933" y="559"/>
                            </a:cubicBezTo>
                            <a:cubicBezTo>
                              <a:pt x="933" y="574"/>
                              <a:pt x="933" y="574"/>
                              <a:pt x="933" y="574"/>
                            </a:cubicBezTo>
                            <a:cubicBezTo>
                              <a:pt x="926" y="574"/>
                              <a:pt x="926" y="574"/>
                              <a:pt x="926" y="574"/>
                            </a:cubicBezTo>
                            <a:cubicBezTo>
                              <a:pt x="926" y="559"/>
                              <a:pt x="926" y="559"/>
                              <a:pt x="926" y="559"/>
                            </a:cubicBezTo>
                            <a:close/>
                            <a:moveTo>
                              <a:pt x="912" y="559"/>
                            </a:moveTo>
                            <a:cubicBezTo>
                              <a:pt x="915" y="554"/>
                              <a:pt x="915" y="554"/>
                              <a:pt x="915" y="554"/>
                            </a:cubicBezTo>
                            <a:cubicBezTo>
                              <a:pt x="918" y="559"/>
                              <a:pt x="918" y="559"/>
                              <a:pt x="918" y="559"/>
                            </a:cubicBezTo>
                            <a:cubicBezTo>
                              <a:pt x="918" y="574"/>
                              <a:pt x="918" y="574"/>
                              <a:pt x="918" y="574"/>
                            </a:cubicBezTo>
                            <a:cubicBezTo>
                              <a:pt x="912" y="574"/>
                              <a:pt x="912" y="574"/>
                              <a:pt x="912" y="574"/>
                            </a:cubicBezTo>
                            <a:cubicBezTo>
                              <a:pt x="912" y="559"/>
                              <a:pt x="912" y="559"/>
                              <a:pt x="912" y="559"/>
                            </a:cubicBezTo>
                            <a:close/>
                            <a:moveTo>
                              <a:pt x="897" y="559"/>
                            </a:moveTo>
                            <a:cubicBezTo>
                              <a:pt x="901" y="554"/>
                              <a:pt x="901" y="554"/>
                              <a:pt x="901" y="554"/>
                            </a:cubicBezTo>
                            <a:cubicBezTo>
                              <a:pt x="904" y="559"/>
                              <a:pt x="904" y="559"/>
                              <a:pt x="904" y="559"/>
                            </a:cubicBezTo>
                            <a:cubicBezTo>
                              <a:pt x="904" y="574"/>
                              <a:pt x="904" y="574"/>
                              <a:pt x="904" y="574"/>
                            </a:cubicBezTo>
                            <a:cubicBezTo>
                              <a:pt x="897" y="574"/>
                              <a:pt x="897" y="574"/>
                              <a:pt x="897" y="574"/>
                            </a:cubicBezTo>
                            <a:cubicBezTo>
                              <a:pt x="897" y="559"/>
                              <a:pt x="897" y="559"/>
                              <a:pt x="897" y="559"/>
                            </a:cubicBezTo>
                            <a:close/>
                            <a:moveTo>
                              <a:pt x="883" y="559"/>
                            </a:moveTo>
                            <a:cubicBezTo>
                              <a:pt x="886" y="554"/>
                              <a:pt x="886" y="554"/>
                              <a:pt x="886" y="554"/>
                            </a:cubicBezTo>
                            <a:cubicBezTo>
                              <a:pt x="889" y="559"/>
                              <a:pt x="889" y="559"/>
                              <a:pt x="889" y="559"/>
                            </a:cubicBezTo>
                            <a:cubicBezTo>
                              <a:pt x="889" y="574"/>
                              <a:pt x="889" y="574"/>
                              <a:pt x="889" y="574"/>
                            </a:cubicBezTo>
                            <a:cubicBezTo>
                              <a:pt x="883" y="574"/>
                              <a:pt x="883" y="574"/>
                              <a:pt x="883" y="574"/>
                            </a:cubicBezTo>
                            <a:cubicBezTo>
                              <a:pt x="883" y="559"/>
                              <a:pt x="883" y="559"/>
                              <a:pt x="883" y="559"/>
                            </a:cubicBezTo>
                            <a:close/>
                            <a:moveTo>
                              <a:pt x="854" y="559"/>
                            </a:moveTo>
                            <a:cubicBezTo>
                              <a:pt x="857" y="554"/>
                              <a:pt x="857" y="554"/>
                              <a:pt x="857" y="554"/>
                            </a:cubicBezTo>
                            <a:cubicBezTo>
                              <a:pt x="861" y="559"/>
                              <a:pt x="861" y="559"/>
                              <a:pt x="861" y="559"/>
                            </a:cubicBezTo>
                            <a:cubicBezTo>
                              <a:pt x="861" y="574"/>
                              <a:pt x="861" y="574"/>
                              <a:pt x="861" y="574"/>
                            </a:cubicBezTo>
                            <a:cubicBezTo>
                              <a:pt x="854" y="574"/>
                              <a:pt x="854" y="574"/>
                              <a:pt x="854" y="574"/>
                            </a:cubicBezTo>
                            <a:cubicBezTo>
                              <a:pt x="854" y="559"/>
                              <a:pt x="854" y="559"/>
                              <a:pt x="854" y="559"/>
                            </a:cubicBezTo>
                            <a:close/>
                            <a:moveTo>
                              <a:pt x="840" y="559"/>
                            </a:moveTo>
                            <a:cubicBezTo>
                              <a:pt x="843" y="554"/>
                              <a:pt x="843" y="554"/>
                              <a:pt x="843" y="554"/>
                            </a:cubicBezTo>
                            <a:cubicBezTo>
                              <a:pt x="846" y="559"/>
                              <a:pt x="846" y="559"/>
                              <a:pt x="846" y="559"/>
                            </a:cubicBezTo>
                            <a:cubicBezTo>
                              <a:pt x="846" y="574"/>
                              <a:pt x="846" y="574"/>
                              <a:pt x="846" y="574"/>
                            </a:cubicBezTo>
                            <a:cubicBezTo>
                              <a:pt x="840" y="574"/>
                              <a:pt x="840" y="574"/>
                              <a:pt x="840" y="574"/>
                            </a:cubicBezTo>
                            <a:cubicBezTo>
                              <a:pt x="840" y="559"/>
                              <a:pt x="840" y="559"/>
                              <a:pt x="840" y="559"/>
                            </a:cubicBezTo>
                            <a:close/>
                            <a:moveTo>
                              <a:pt x="811" y="559"/>
                            </a:moveTo>
                            <a:cubicBezTo>
                              <a:pt x="814" y="554"/>
                              <a:pt x="814" y="554"/>
                              <a:pt x="814" y="554"/>
                            </a:cubicBezTo>
                            <a:cubicBezTo>
                              <a:pt x="817" y="559"/>
                              <a:pt x="817" y="559"/>
                              <a:pt x="817" y="559"/>
                            </a:cubicBezTo>
                            <a:cubicBezTo>
                              <a:pt x="817" y="574"/>
                              <a:pt x="817" y="574"/>
                              <a:pt x="817" y="574"/>
                            </a:cubicBezTo>
                            <a:cubicBezTo>
                              <a:pt x="811" y="574"/>
                              <a:pt x="811" y="574"/>
                              <a:pt x="811" y="574"/>
                            </a:cubicBezTo>
                            <a:cubicBezTo>
                              <a:pt x="811" y="559"/>
                              <a:pt x="811" y="559"/>
                              <a:pt x="811" y="559"/>
                            </a:cubicBezTo>
                            <a:close/>
                            <a:moveTo>
                              <a:pt x="869" y="559"/>
                            </a:moveTo>
                            <a:cubicBezTo>
                              <a:pt x="872" y="554"/>
                              <a:pt x="872" y="554"/>
                              <a:pt x="872" y="554"/>
                            </a:cubicBezTo>
                            <a:cubicBezTo>
                              <a:pt x="875" y="559"/>
                              <a:pt x="875" y="559"/>
                              <a:pt x="875" y="559"/>
                            </a:cubicBezTo>
                            <a:cubicBezTo>
                              <a:pt x="875" y="574"/>
                              <a:pt x="875" y="574"/>
                              <a:pt x="875" y="574"/>
                            </a:cubicBezTo>
                            <a:cubicBezTo>
                              <a:pt x="869" y="574"/>
                              <a:pt x="869" y="574"/>
                              <a:pt x="869" y="574"/>
                            </a:cubicBezTo>
                            <a:cubicBezTo>
                              <a:pt x="869" y="559"/>
                              <a:pt x="869" y="559"/>
                              <a:pt x="869" y="559"/>
                            </a:cubicBezTo>
                            <a:close/>
                            <a:moveTo>
                              <a:pt x="825" y="559"/>
                            </a:moveTo>
                            <a:cubicBezTo>
                              <a:pt x="829" y="554"/>
                              <a:pt x="829" y="554"/>
                              <a:pt x="829" y="554"/>
                            </a:cubicBezTo>
                            <a:cubicBezTo>
                              <a:pt x="832" y="559"/>
                              <a:pt x="832" y="559"/>
                              <a:pt x="832" y="559"/>
                            </a:cubicBezTo>
                            <a:cubicBezTo>
                              <a:pt x="832" y="574"/>
                              <a:pt x="832" y="574"/>
                              <a:pt x="832" y="574"/>
                            </a:cubicBezTo>
                            <a:cubicBezTo>
                              <a:pt x="825" y="574"/>
                              <a:pt x="825" y="574"/>
                              <a:pt x="825" y="574"/>
                            </a:cubicBezTo>
                            <a:cubicBezTo>
                              <a:pt x="825" y="559"/>
                              <a:pt x="825" y="559"/>
                              <a:pt x="825" y="559"/>
                            </a:cubicBezTo>
                            <a:close/>
                            <a:moveTo>
                              <a:pt x="797" y="559"/>
                            </a:moveTo>
                            <a:cubicBezTo>
                              <a:pt x="800" y="554"/>
                              <a:pt x="800" y="554"/>
                              <a:pt x="800" y="554"/>
                            </a:cubicBezTo>
                            <a:cubicBezTo>
                              <a:pt x="803" y="559"/>
                              <a:pt x="803" y="559"/>
                              <a:pt x="803" y="559"/>
                            </a:cubicBezTo>
                            <a:cubicBezTo>
                              <a:pt x="803" y="574"/>
                              <a:pt x="803" y="574"/>
                              <a:pt x="803" y="574"/>
                            </a:cubicBezTo>
                            <a:cubicBezTo>
                              <a:pt x="797" y="574"/>
                              <a:pt x="797" y="574"/>
                              <a:pt x="797" y="574"/>
                            </a:cubicBezTo>
                            <a:cubicBezTo>
                              <a:pt x="797" y="559"/>
                              <a:pt x="797" y="559"/>
                              <a:pt x="797" y="559"/>
                            </a:cubicBezTo>
                            <a:close/>
                            <a:moveTo>
                              <a:pt x="782" y="559"/>
                            </a:moveTo>
                            <a:cubicBezTo>
                              <a:pt x="785" y="554"/>
                              <a:pt x="785" y="554"/>
                              <a:pt x="785" y="554"/>
                            </a:cubicBezTo>
                            <a:cubicBezTo>
                              <a:pt x="788" y="559"/>
                              <a:pt x="788" y="559"/>
                              <a:pt x="788" y="559"/>
                            </a:cubicBezTo>
                            <a:cubicBezTo>
                              <a:pt x="788" y="574"/>
                              <a:pt x="788" y="574"/>
                              <a:pt x="788" y="574"/>
                            </a:cubicBezTo>
                            <a:cubicBezTo>
                              <a:pt x="782" y="574"/>
                              <a:pt x="782" y="574"/>
                              <a:pt x="782" y="574"/>
                            </a:cubicBezTo>
                            <a:cubicBezTo>
                              <a:pt x="782" y="559"/>
                              <a:pt x="782" y="559"/>
                              <a:pt x="782" y="559"/>
                            </a:cubicBezTo>
                            <a:close/>
                            <a:moveTo>
                              <a:pt x="768" y="559"/>
                            </a:moveTo>
                            <a:cubicBezTo>
                              <a:pt x="771" y="554"/>
                              <a:pt x="771" y="554"/>
                              <a:pt x="771" y="554"/>
                            </a:cubicBezTo>
                            <a:cubicBezTo>
                              <a:pt x="774" y="559"/>
                              <a:pt x="774" y="559"/>
                              <a:pt x="774" y="559"/>
                            </a:cubicBezTo>
                            <a:cubicBezTo>
                              <a:pt x="774" y="574"/>
                              <a:pt x="774" y="574"/>
                              <a:pt x="774" y="574"/>
                            </a:cubicBezTo>
                            <a:cubicBezTo>
                              <a:pt x="768" y="574"/>
                              <a:pt x="768" y="574"/>
                              <a:pt x="768" y="574"/>
                            </a:cubicBezTo>
                            <a:cubicBezTo>
                              <a:pt x="768" y="559"/>
                              <a:pt x="768" y="559"/>
                              <a:pt x="768" y="559"/>
                            </a:cubicBezTo>
                            <a:close/>
                            <a:moveTo>
                              <a:pt x="753" y="559"/>
                            </a:moveTo>
                            <a:cubicBezTo>
                              <a:pt x="756" y="554"/>
                              <a:pt x="756" y="554"/>
                              <a:pt x="756" y="554"/>
                            </a:cubicBezTo>
                            <a:cubicBezTo>
                              <a:pt x="760" y="559"/>
                              <a:pt x="760" y="559"/>
                              <a:pt x="760" y="559"/>
                            </a:cubicBezTo>
                            <a:cubicBezTo>
                              <a:pt x="760" y="574"/>
                              <a:pt x="760" y="574"/>
                              <a:pt x="760" y="574"/>
                            </a:cubicBezTo>
                            <a:cubicBezTo>
                              <a:pt x="753" y="574"/>
                              <a:pt x="753" y="574"/>
                              <a:pt x="753" y="574"/>
                            </a:cubicBezTo>
                            <a:cubicBezTo>
                              <a:pt x="753" y="559"/>
                              <a:pt x="753" y="559"/>
                              <a:pt x="753" y="559"/>
                            </a:cubicBezTo>
                            <a:close/>
                            <a:moveTo>
                              <a:pt x="739" y="559"/>
                            </a:moveTo>
                            <a:cubicBezTo>
                              <a:pt x="742" y="554"/>
                              <a:pt x="742" y="554"/>
                              <a:pt x="742" y="554"/>
                            </a:cubicBezTo>
                            <a:cubicBezTo>
                              <a:pt x="745" y="559"/>
                              <a:pt x="745" y="559"/>
                              <a:pt x="745" y="559"/>
                            </a:cubicBezTo>
                            <a:cubicBezTo>
                              <a:pt x="745" y="574"/>
                              <a:pt x="745" y="574"/>
                              <a:pt x="745" y="574"/>
                            </a:cubicBezTo>
                            <a:cubicBezTo>
                              <a:pt x="739" y="574"/>
                              <a:pt x="739" y="574"/>
                              <a:pt x="739" y="574"/>
                            </a:cubicBezTo>
                            <a:cubicBezTo>
                              <a:pt x="739" y="559"/>
                              <a:pt x="739" y="559"/>
                              <a:pt x="739" y="559"/>
                            </a:cubicBezTo>
                            <a:close/>
                            <a:moveTo>
                              <a:pt x="724" y="559"/>
                            </a:moveTo>
                            <a:cubicBezTo>
                              <a:pt x="728" y="554"/>
                              <a:pt x="728" y="554"/>
                              <a:pt x="728" y="554"/>
                            </a:cubicBezTo>
                            <a:cubicBezTo>
                              <a:pt x="731" y="559"/>
                              <a:pt x="731" y="559"/>
                              <a:pt x="731" y="559"/>
                            </a:cubicBezTo>
                            <a:cubicBezTo>
                              <a:pt x="731" y="574"/>
                              <a:pt x="731" y="574"/>
                              <a:pt x="731" y="574"/>
                            </a:cubicBezTo>
                            <a:cubicBezTo>
                              <a:pt x="724" y="574"/>
                              <a:pt x="724" y="574"/>
                              <a:pt x="724" y="574"/>
                            </a:cubicBezTo>
                            <a:cubicBezTo>
                              <a:pt x="724" y="559"/>
                              <a:pt x="724" y="559"/>
                              <a:pt x="724" y="559"/>
                            </a:cubicBezTo>
                            <a:close/>
                            <a:moveTo>
                              <a:pt x="374" y="559"/>
                            </a:moveTo>
                            <a:cubicBezTo>
                              <a:pt x="377" y="554"/>
                              <a:pt x="377" y="554"/>
                              <a:pt x="377" y="554"/>
                            </a:cubicBezTo>
                            <a:cubicBezTo>
                              <a:pt x="380" y="559"/>
                              <a:pt x="380" y="559"/>
                              <a:pt x="380" y="559"/>
                            </a:cubicBezTo>
                            <a:cubicBezTo>
                              <a:pt x="380" y="574"/>
                              <a:pt x="380" y="574"/>
                              <a:pt x="380" y="574"/>
                            </a:cubicBezTo>
                            <a:cubicBezTo>
                              <a:pt x="374" y="574"/>
                              <a:pt x="374" y="574"/>
                              <a:pt x="374" y="574"/>
                            </a:cubicBezTo>
                            <a:cubicBezTo>
                              <a:pt x="374" y="559"/>
                              <a:pt x="374" y="559"/>
                              <a:pt x="374" y="559"/>
                            </a:cubicBezTo>
                            <a:close/>
                            <a:moveTo>
                              <a:pt x="619" y="559"/>
                            </a:moveTo>
                            <a:cubicBezTo>
                              <a:pt x="622" y="554"/>
                              <a:pt x="622" y="554"/>
                              <a:pt x="622" y="554"/>
                            </a:cubicBezTo>
                            <a:cubicBezTo>
                              <a:pt x="625" y="559"/>
                              <a:pt x="625" y="559"/>
                              <a:pt x="625" y="559"/>
                            </a:cubicBezTo>
                            <a:cubicBezTo>
                              <a:pt x="625" y="574"/>
                              <a:pt x="625" y="574"/>
                              <a:pt x="625" y="574"/>
                            </a:cubicBezTo>
                            <a:cubicBezTo>
                              <a:pt x="619" y="574"/>
                              <a:pt x="619" y="574"/>
                              <a:pt x="619" y="574"/>
                            </a:cubicBezTo>
                            <a:cubicBezTo>
                              <a:pt x="619" y="559"/>
                              <a:pt x="619" y="559"/>
                              <a:pt x="619" y="559"/>
                            </a:cubicBezTo>
                            <a:close/>
                            <a:moveTo>
                              <a:pt x="604" y="559"/>
                            </a:moveTo>
                            <a:cubicBezTo>
                              <a:pt x="607" y="554"/>
                              <a:pt x="607" y="554"/>
                              <a:pt x="607" y="554"/>
                            </a:cubicBezTo>
                            <a:cubicBezTo>
                              <a:pt x="611" y="559"/>
                              <a:pt x="611" y="559"/>
                              <a:pt x="611" y="559"/>
                            </a:cubicBezTo>
                            <a:cubicBezTo>
                              <a:pt x="611" y="574"/>
                              <a:pt x="611" y="574"/>
                              <a:pt x="611" y="574"/>
                            </a:cubicBezTo>
                            <a:cubicBezTo>
                              <a:pt x="604" y="574"/>
                              <a:pt x="604" y="574"/>
                              <a:pt x="604" y="574"/>
                            </a:cubicBezTo>
                            <a:cubicBezTo>
                              <a:pt x="604" y="559"/>
                              <a:pt x="604" y="559"/>
                              <a:pt x="604" y="559"/>
                            </a:cubicBezTo>
                            <a:close/>
                            <a:moveTo>
                              <a:pt x="590" y="559"/>
                            </a:moveTo>
                            <a:cubicBezTo>
                              <a:pt x="593" y="554"/>
                              <a:pt x="593" y="554"/>
                              <a:pt x="593" y="554"/>
                            </a:cubicBezTo>
                            <a:cubicBezTo>
                              <a:pt x="596" y="559"/>
                              <a:pt x="596" y="559"/>
                              <a:pt x="596" y="559"/>
                            </a:cubicBezTo>
                            <a:cubicBezTo>
                              <a:pt x="596" y="574"/>
                              <a:pt x="596" y="574"/>
                              <a:pt x="596" y="574"/>
                            </a:cubicBezTo>
                            <a:cubicBezTo>
                              <a:pt x="590" y="574"/>
                              <a:pt x="590" y="574"/>
                              <a:pt x="590" y="574"/>
                            </a:cubicBezTo>
                            <a:cubicBezTo>
                              <a:pt x="590" y="559"/>
                              <a:pt x="590" y="559"/>
                              <a:pt x="590" y="559"/>
                            </a:cubicBezTo>
                            <a:close/>
                            <a:moveTo>
                              <a:pt x="575" y="559"/>
                            </a:moveTo>
                            <a:cubicBezTo>
                              <a:pt x="579" y="554"/>
                              <a:pt x="579" y="554"/>
                              <a:pt x="579" y="554"/>
                            </a:cubicBezTo>
                            <a:cubicBezTo>
                              <a:pt x="582" y="559"/>
                              <a:pt x="582" y="559"/>
                              <a:pt x="582" y="559"/>
                            </a:cubicBezTo>
                            <a:cubicBezTo>
                              <a:pt x="582" y="574"/>
                              <a:pt x="582" y="574"/>
                              <a:pt x="582" y="574"/>
                            </a:cubicBezTo>
                            <a:cubicBezTo>
                              <a:pt x="575" y="574"/>
                              <a:pt x="575" y="574"/>
                              <a:pt x="575" y="574"/>
                            </a:cubicBezTo>
                            <a:cubicBezTo>
                              <a:pt x="575" y="559"/>
                              <a:pt x="575" y="559"/>
                              <a:pt x="575" y="559"/>
                            </a:cubicBezTo>
                            <a:close/>
                            <a:moveTo>
                              <a:pt x="561" y="559"/>
                            </a:moveTo>
                            <a:cubicBezTo>
                              <a:pt x="564" y="554"/>
                              <a:pt x="564" y="554"/>
                              <a:pt x="564" y="554"/>
                            </a:cubicBezTo>
                            <a:cubicBezTo>
                              <a:pt x="567" y="559"/>
                              <a:pt x="567" y="559"/>
                              <a:pt x="567" y="559"/>
                            </a:cubicBezTo>
                            <a:cubicBezTo>
                              <a:pt x="567" y="574"/>
                              <a:pt x="567" y="574"/>
                              <a:pt x="567" y="574"/>
                            </a:cubicBezTo>
                            <a:cubicBezTo>
                              <a:pt x="561" y="574"/>
                              <a:pt x="561" y="574"/>
                              <a:pt x="561" y="574"/>
                            </a:cubicBezTo>
                            <a:cubicBezTo>
                              <a:pt x="561" y="559"/>
                              <a:pt x="561" y="559"/>
                              <a:pt x="561" y="559"/>
                            </a:cubicBezTo>
                            <a:close/>
                            <a:moveTo>
                              <a:pt x="547" y="559"/>
                            </a:moveTo>
                            <a:cubicBezTo>
                              <a:pt x="550" y="554"/>
                              <a:pt x="550" y="554"/>
                              <a:pt x="550" y="554"/>
                            </a:cubicBezTo>
                            <a:cubicBezTo>
                              <a:pt x="553" y="559"/>
                              <a:pt x="553" y="559"/>
                              <a:pt x="553" y="559"/>
                            </a:cubicBezTo>
                            <a:cubicBezTo>
                              <a:pt x="553" y="574"/>
                              <a:pt x="553" y="574"/>
                              <a:pt x="553" y="574"/>
                            </a:cubicBezTo>
                            <a:cubicBezTo>
                              <a:pt x="547" y="574"/>
                              <a:pt x="547" y="574"/>
                              <a:pt x="547" y="574"/>
                            </a:cubicBezTo>
                            <a:cubicBezTo>
                              <a:pt x="547" y="559"/>
                              <a:pt x="547" y="559"/>
                              <a:pt x="547" y="559"/>
                            </a:cubicBezTo>
                            <a:close/>
                            <a:moveTo>
                              <a:pt x="518" y="559"/>
                            </a:moveTo>
                            <a:cubicBezTo>
                              <a:pt x="521" y="554"/>
                              <a:pt x="521" y="554"/>
                              <a:pt x="521" y="554"/>
                            </a:cubicBezTo>
                            <a:cubicBezTo>
                              <a:pt x="524" y="559"/>
                              <a:pt x="524" y="559"/>
                              <a:pt x="524" y="559"/>
                            </a:cubicBezTo>
                            <a:cubicBezTo>
                              <a:pt x="524" y="574"/>
                              <a:pt x="524" y="574"/>
                              <a:pt x="524" y="574"/>
                            </a:cubicBezTo>
                            <a:cubicBezTo>
                              <a:pt x="518" y="574"/>
                              <a:pt x="518" y="574"/>
                              <a:pt x="518" y="574"/>
                            </a:cubicBezTo>
                            <a:cubicBezTo>
                              <a:pt x="518" y="559"/>
                              <a:pt x="518" y="559"/>
                              <a:pt x="518" y="559"/>
                            </a:cubicBezTo>
                            <a:close/>
                            <a:moveTo>
                              <a:pt x="503" y="559"/>
                            </a:moveTo>
                            <a:cubicBezTo>
                              <a:pt x="507" y="554"/>
                              <a:pt x="507" y="554"/>
                              <a:pt x="507" y="554"/>
                            </a:cubicBezTo>
                            <a:cubicBezTo>
                              <a:pt x="510" y="559"/>
                              <a:pt x="510" y="559"/>
                              <a:pt x="510" y="559"/>
                            </a:cubicBezTo>
                            <a:cubicBezTo>
                              <a:pt x="510" y="574"/>
                              <a:pt x="510" y="574"/>
                              <a:pt x="510" y="574"/>
                            </a:cubicBezTo>
                            <a:cubicBezTo>
                              <a:pt x="503" y="574"/>
                              <a:pt x="503" y="574"/>
                              <a:pt x="503" y="574"/>
                            </a:cubicBezTo>
                            <a:cubicBezTo>
                              <a:pt x="503" y="559"/>
                              <a:pt x="503" y="559"/>
                              <a:pt x="503" y="559"/>
                            </a:cubicBezTo>
                            <a:close/>
                            <a:moveTo>
                              <a:pt x="475" y="559"/>
                            </a:moveTo>
                            <a:cubicBezTo>
                              <a:pt x="478" y="554"/>
                              <a:pt x="478" y="554"/>
                              <a:pt x="478" y="554"/>
                            </a:cubicBezTo>
                            <a:cubicBezTo>
                              <a:pt x="481" y="559"/>
                              <a:pt x="481" y="559"/>
                              <a:pt x="481" y="559"/>
                            </a:cubicBezTo>
                            <a:cubicBezTo>
                              <a:pt x="481" y="574"/>
                              <a:pt x="481" y="574"/>
                              <a:pt x="481" y="574"/>
                            </a:cubicBezTo>
                            <a:cubicBezTo>
                              <a:pt x="475" y="574"/>
                              <a:pt x="475" y="574"/>
                              <a:pt x="475" y="574"/>
                            </a:cubicBezTo>
                            <a:cubicBezTo>
                              <a:pt x="475" y="559"/>
                              <a:pt x="475" y="559"/>
                              <a:pt x="475" y="559"/>
                            </a:cubicBezTo>
                            <a:close/>
                            <a:moveTo>
                              <a:pt x="532" y="559"/>
                            </a:moveTo>
                            <a:cubicBezTo>
                              <a:pt x="535" y="554"/>
                              <a:pt x="535" y="554"/>
                              <a:pt x="535" y="554"/>
                            </a:cubicBezTo>
                            <a:cubicBezTo>
                              <a:pt x="539" y="559"/>
                              <a:pt x="539" y="559"/>
                              <a:pt x="539" y="559"/>
                            </a:cubicBezTo>
                            <a:cubicBezTo>
                              <a:pt x="539" y="574"/>
                              <a:pt x="539" y="574"/>
                              <a:pt x="539" y="574"/>
                            </a:cubicBezTo>
                            <a:cubicBezTo>
                              <a:pt x="532" y="574"/>
                              <a:pt x="532" y="574"/>
                              <a:pt x="532" y="574"/>
                            </a:cubicBezTo>
                            <a:cubicBezTo>
                              <a:pt x="532" y="559"/>
                              <a:pt x="532" y="559"/>
                              <a:pt x="532" y="559"/>
                            </a:cubicBezTo>
                            <a:close/>
                            <a:moveTo>
                              <a:pt x="489" y="559"/>
                            </a:moveTo>
                            <a:cubicBezTo>
                              <a:pt x="492" y="554"/>
                              <a:pt x="492" y="554"/>
                              <a:pt x="492" y="554"/>
                            </a:cubicBezTo>
                            <a:cubicBezTo>
                              <a:pt x="495" y="559"/>
                              <a:pt x="495" y="559"/>
                              <a:pt x="495" y="559"/>
                            </a:cubicBezTo>
                            <a:cubicBezTo>
                              <a:pt x="495" y="574"/>
                              <a:pt x="495" y="574"/>
                              <a:pt x="495" y="574"/>
                            </a:cubicBezTo>
                            <a:cubicBezTo>
                              <a:pt x="489" y="574"/>
                              <a:pt x="489" y="574"/>
                              <a:pt x="489" y="574"/>
                            </a:cubicBezTo>
                            <a:cubicBezTo>
                              <a:pt x="489" y="559"/>
                              <a:pt x="489" y="559"/>
                              <a:pt x="489" y="559"/>
                            </a:cubicBezTo>
                            <a:close/>
                            <a:moveTo>
                              <a:pt x="460" y="559"/>
                            </a:moveTo>
                            <a:cubicBezTo>
                              <a:pt x="463" y="554"/>
                              <a:pt x="463" y="554"/>
                              <a:pt x="463" y="554"/>
                            </a:cubicBezTo>
                            <a:cubicBezTo>
                              <a:pt x="466" y="559"/>
                              <a:pt x="466" y="559"/>
                              <a:pt x="466" y="559"/>
                            </a:cubicBezTo>
                            <a:cubicBezTo>
                              <a:pt x="466" y="574"/>
                              <a:pt x="466" y="574"/>
                              <a:pt x="466" y="574"/>
                            </a:cubicBezTo>
                            <a:cubicBezTo>
                              <a:pt x="460" y="574"/>
                              <a:pt x="460" y="574"/>
                              <a:pt x="460" y="574"/>
                            </a:cubicBezTo>
                            <a:cubicBezTo>
                              <a:pt x="460" y="559"/>
                              <a:pt x="460" y="559"/>
                              <a:pt x="460" y="559"/>
                            </a:cubicBezTo>
                            <a:close/>
                            <a:moveTo>
                              <a:pt x="446" y="559"/>
                            </a:moveTo>
                            <a:cubicBezTo>
                              <a:pt x="449" y="554"/>
                              <a:pt x="449" y="554"/>
                              <a:pt x="449" y="554"/>
                            </a:cubicBezTo>
                            <a:cubicBezTo>
                              <a:pt x="452" y="559"/>
                              <a:pt x="452" y="559"/>
                              <a:pt x="452" y="559"/>
                            </a:cubicBezTo>
                            <a:cubicBezTo>
                              <a:pt x="452" y="574"/>
                              <a:pt x="452" y="574"/>
                              <a:pt x="452" y="574"/>
                            </a:cubicBezTo>
                            <a:cubicBezTo>
                              <a:pt x="446" y="574"/>
                              <a:pt x="446" y="574"/>
                              <a:pt x="446" y="574"/>
                            </a:cubicBezTo>
                            <a:cubicBezTo>
                              <a:pt x="446" y="559"/>
                              <a:pt x="446" y="559"/>
                              <a:pt x="446" y="559"/>
                            </a:cubicBezTo>
                            <a:close/>
                            <a:moveTo>
                              <a:pt x="431" y="559"/>
                            </a:moveTo>
                            <a:cubicBezTo>
                              <a:pt x="434" y="554"/>
                              <a:pt x="434" y="554"/>
                              <a:pt x="434" y="554"/>
                            </a:cubicBezTo>
                            <a:cubicBezTo>
                              <a:pt x="438" y="559"/>
                              <a:pt x="438" y="559"/>
                              <a:pt x="438" y="559"/>
                            </a:cubicBezTo>
                            <a:cubicBezTo>
                              <a:pt x="438" y="574"/>
                              <a:pt x="438" y="574"/>
                              <a:pt x="438" y="574"/>
                            </a:cubicBezTo>
                            <a:cubicBezTo>
                              <a:pt x="431" y="574"/>
                              <a:pt x="431" y="574"/>
                              <a:pt x="431" y="574"/>
                            </a:cubicBezTo>
                            <a:cubicBezTo>
                              <a:pt x="431" y="559"/>
                              <a:pt x="431" y="559"/>
                              <a:pt x="431" y="559"/>
                            </a:cubicBezTo>
                            <a:close/>
                            <a:moveTo>
                              <a:pt x="417" y="559"/>
                            </a:moveTo>
                            <a:cubicBezTo>
                              <a:pt x="420" y="554"/>
                              <a:pt x="420" y="554"/>
                              <a:pt x="420" y="554"/>
                            </a:cubicBezTo>
                            <a:cubicBezTo>
                              <a:pt x="423" y="559"/>
                              <a:pt x="423" y="559"/>
                              <a:pt x="423" y="559"/>
                            </a:cubicBezTo>
                            <a:cubicBezTo>
                              <a:pt x="423" y="574"/>
                              <a:pt x="423" y="574"/>
                              <a:pt x="423" y="574"/>
                            </a:cubicBezTo>
                            <a:cubicBezTo>
                              <a:pt x="417" y="574"/>
                              <a:pt x="417" y="574"/>
                              <a:pt x="417" y="574"/>
                            </a:cubicBezTo>
                            <a:cubicBezTo>
                              <a:pt x="417" y="559"/>
                              <a:pt x="417" y="559"/>
                              <a:pt x="417" y="559"/>
                            </a:cubicBezTo>
                            <a:close/>
                            <a:moveTo>
                              <a:pt x="402" y="559"/>
                            </a:moveTo>
                            <a:cubicBezTo>
                              <a:pt x="406" y="554"/>
                              <a:pt x="406" y="554"/>
                              <a:pt x="406" y="554"/>
                            </a:cubicBezTo>
                            <a:cubicBezTo>
                              <a:pt x="409" y="559"/>
                              <a:pt x="409" y="559"/>
                              <a:pt x="409" y="559"/>
                            </a:cubicBezTo>
                            <a:cubicBezTo>
                              <a:pt x="409" y="574"/>
                              <a:pt x="409" y="574"/>
                              <a:pt x="409" y="574"/>
                            </a:cubicBezTo>
                            <a:cubicBezTo>
                              <a:pt x="402" y="574"/>
                              <a:pt x="402" y="574"/>
                              <a:pt x="402" y="574"/>
                            </a:cubicBezTo>
                            <a:cubicBezTo>
                              <a:pt x="402" y="559"/>
                              <a:pt x="402" y="559"/>
                              <a:pt x="402" y="559"/>
                            </a:cubicBezTo>
                            <a:close/>
                            <a:moveTo>
                              <a:pt x="388" y="559"/>
                            </a:moveTo>
                            <a:cubicBezTo>
                              <a:pt x="391" y="554"/>
                              <a:pt x="391" y="554"/>
                              <a:pt x="391" y="554"/>
                            </a:cubicBezTo>
                            <a:cubicBezTo>
                              <a:pt x="394" y="559"/>
                              <a:pt x="394" y="559"/>
                              <a:pt x="394" y="559"/>
                            </a:cubicBezTo>
                            <a:cubicBezTo>
                              <a:pt x="394" y="574"/>
                              <a:pt x="394" y="574"/>
                              <a:pt x="394" y="574"/>
                            </a:cubicBezTo>
                            <a:cubicBezTo>
                              <a:pt x="388" y="574"/>
                              <a:pt x="388" y="574"/>
                              <a:pt x="388" y="574"/>
                            </a:cubicBezTo>
                            <a:cubicBezTo>
                              <a:pt x="388" y="559"/>
                              <a:pt x="388" y="559"/>
                              <a:pt x="388" y="559"/>
                            </a:cubicBezTo>
                            <a:close/>
                            <a:moveTo>
                              <a:pt x="37" y="559"/>
                            </a:moveTo>
                            <a:cubicBezTo>
                              <a:pt x="40" y="554"/>
                              <a:pt x="40" y="554"/>
                              <a:pt x="40" y="554"/>
                            </a:cubicBezTo>
                            <a:cubicBezTo>
                              <a:pt x="44" y="559"/>
                              <a:pt x="44" y="559"/>
                              <a:pt x="44" y="559"/>
                            </a:cubicBezTo>
                            <a:cubicBezTo>
                              <a:pt x="44" y="574"/>
                              <a:pt x="44" y="574"/>
                              <a:pt x="44" y="574"/>
                            </a:cubicBezTo>
                            <a:cubicBezTo>
                              <a:pt x="37" y="574"/>
                              <a:pt x="37" y="574"/>
                              <a:pt x="37" y="574"/>
                            </a:cubicBezTo>
                            <a:cubicBezTo>
                              <a:pt x="37" y="559"/>
                              <a:pt x="37" y="559"/>
                              <a:pt x="37" y="559"/>
                            </a:cubicBezTo>
                            <a:close/>
                            <a:moveTo>
                              <a:pt x="282" y="559"/>
                            </a:moveTo>
                            <a:cubicBezTo>
                              <a:pt x="285" y="554"/>
                              <a:pt x="285" y="554"/>
                              <a:pt x="285" y="554"/>
                            </a:cubicBezTo>
                            <a:cubicBezTo>
                              <a:pt x="289" y="559"/>
                              <a:pt x="289" y="559"/>
                              <a:pt x="289" y="559"/>
                            </a:cubicBezTo>
                            <a:cubicBezTo>
                              <a:pt x="289" y="574"/>
                              <a:pt x="289" y="574"/>
                              <a:pt x="289" y="574"/>
                            </a:cubicBezTo>
                            <a:cubicBezTo>
                              <a:pt x="282" y="574"/>
                              <a:pt x="282" y="574"/>
                              <a:pt x="282" y="574"/>
                            </a:cubicBezTo>
                            <a:cubicBezTo>
                              <a:pt x="282" y="559"/>
                              <a:pt x="282" y="559"/>
                              <a:pt x="282" y="559"/>
                            </a:cubicBezTo>
                            <a:close/>
                            <a:moveTo>
                              <a:pt x="268" y="559"/>
                            </a:moveTo>
                            <a:cubicBezTo>
                              <a:pt x="271" y="554"/>
                              <a:pt x="271" y="554"/>
                              <a:pt x="271" y="554"/>
                            </a:cubicBezTo>
                            <a:cubicBezTo>
                              <a:pt x="274" y="559"/>
                              <a:pt x="274" y="559"/>
                              <a:pt x="274" y="559"/>
                            </a:cubicBezTo>
                            <a:cubicBezTo>
                              <a:pt x="274" y="574"/>
                              <a:pt x="274" y="574"/>
                              <a:pt x="274" y="574"/>
                            </a:cubicBezTo>
                            <a:cubicBezTo>
                              <a:pt x="268" y="574"/>
                              <a:pt x="268" y="574"/>
                              <a:pt x="268" y="574"/>
                            </a:cubicBezTo>
                            <a:cubicBezTo>
                              <a:pt x="268" y="559"/>
                              <a:pt x="268" y="559"/>
                              <a:pt x="268" y="559"/>
                            </a:cubicBezTo>
                            <a:close/>
                            <a:moveTo>
                              <a:pt x="253" y="559"/>
                            </a:moveTo>
                            <a:cubicBezTo>
                              <a:pt x="257" y="554"/>
                              <a:pt x="257" y="554"/>
                              <a:pt x="257" y="554"/>
                            </a:cubicBezTo>
                            <a:cubicBezTo>
                              <a:pt x="260" y="559"/>
                              <a:pt x="260" y="559"/>
                              <a:pt x="260" y="559"/>
                            </a:cubicBezTo>
                            <a:cubicBezTo>
                              <a:pt x="260" y="574"/>
                              <a:pt x="260" y="574"/>
                              <a:pt x="260" y="574"/>
                            </a:cubicBezTo>
                            <a:cubicBezTo>
                              <a:pt x="253" y="574"/>
                              <a:pt x="253" y="574"/>
                              <a:pt x="253" y="574"/>
                            </a:cubicBezTo>
                            <a:cubicBezTo>
                              <a:pt x="253" y="559"/>
                              <a:pt x="253" y="559"/>
                              <a:pt x="253" y="559"/>
                            </a:cubicBezTo>
                            <a:close/>
                            <a:moveTo>
                              <a:pt x="239" y="559"/>
                            </a:moveTo>
                            <a:cubicBezTo>
                              <a:pt x="242" y="554"/>
                              <a:pt x="242" y="554"/>
                              <a:pt x="242" y="554"/>
                            </a:cubicBezTo>
                            <a:cubicBezTo>
                              <a:pt x="245" y="559"/>
                              <a:pt x="245" y="559"/>
                              <a:pt x="245" y="559"/>
                            </a:cubicBezTo>
                            <a:cubicBezTo>
                              <a:pt x="245" y="574"/>
                              <a:pt x="245" y="574"/>
                              <a:pt x="245" y="574"/>
                            </a:cubicBezTo>
                            <a:cubicBezTo>
                              <a:pt x="239" y="574"/>
                              <a:pt x="239" y="574"/>
                              <a:pt x="239" y="574"/>
                            </a:cubicBezTo>
                            <a:cubicBezTo>
                              <a:pt x="239" y="559"/>
                              <a:pt x="239" y="559"/>
                              <a:pt x="239" y="559"/>
                            </a:cubicBezTo>
                            <a:close/>
                            <a:moveTo>
                              <a:pt x="225" y="559"/>
                            </a:moveTo>
                            <a:cubicBezTo>
                              <a:pt x="228" y="554"/>
                              <a:pt x="228" y="554"/>
                              <a:pt x="228" y="554"/>
                            </a:cubicBezTo>
                            <a:cubicBezTo>
                              <a:pt x="231" y="559"/>
                              <a:pt x="231" y="559"/>
                              <a:pt x="231" y="559"/>
                            </a:cubicBezTo>
                            <a:cubicBezTo>
                              <a:pt x="231" y="574"/>
                              <a:pt x="231" y="574"/>
                              <a:pt x="231" y="574"/>
                            </a:cubicBezTo>
                            <a:cubicBezTo>
                              <a:pt x="225" y="574"/>
                              <a:pt x="225" y="574"/>
                              <a:pt x="225" y="574"/>
                            </a:cubicBezTo>
                            <a:cubicBezTo>
                              <a:pt x="225" y="559"/>
                              <a:pt x="225" y="559"/>
                              <a:pt x="225" y="559"/>
                            </a:cubicBezTo>
                            <a:close/>
                            <a:moveTo>
                              <a:pt x="210" y="559"/>
                            </a:moveTo>
                            <a:cubicBezTo>
                              <a:pt x="213" y="554"/>
                              <a:pt x="213" y="554"/>
                              <a:pt x="213" y="554"/>
                            </a:cubicBezTo>
                            <a:cubicBezTo>
                              <a:pt x="217" y="559"/>
                              <a:pt x="217" y="559"/>
                              <a:pt x="217" y="559"/>
                            </a:cubicBezTo>
                            <a:cubicBezTo>
                              <a:pt x="217" y="574"/>
                              <a:pt x="217" y="574"/>
                              <a:pt x="217" y="574"/>
                            </a:cubicBezTo>
                            <a:cubicBezTo>
                              <a:pt x="210" y="574"/>
                              <a:pt x="210" y="574"/>
                              <a:pt x="210" y="574"/>
                            </a:cubicBezTo>
                            <a:cubicBezTo>
                              <a:pt x="210" y="559"/>
                              <a:pt x="210" y="559"/>
                              <a:pt x="210" y="559"/>
                            </a:cubicBezTo>
                            <a:close/>
                            <a:moveTo>
                              <a:pt x="181" y="559"/>
                            </a:moveTo>
                            <a:cubicBezTo>
                              <a:pt x="185" y="554"/>
                              <a:pt x="185" y="554"/>
                              <a:pt x="185" y="554"/>
                            </a:cubicBezTo>
                            <a:cubicBezTo>
                              <a:pt x="188" y="559"/>
                              <a:pt x="188" y="559"/>
                              <a:pt x="188" y="559"/>
                            </a:cubicBezTo>
                            <a:cubicBezTo>
                              <a:pt x="188" y="574"/>
                              <a:pt x="188" y="574"/>
                              <a:pt x="188" y="574"/>
                            </a:cubicBezTo>
                            <a:cubicBezTo>
                              <a:pt x="181" y="574"/>
                              <a:pt x="181" y="574"/>
                              <a:pt x="181" y="574"/>
                            </a:cubicBezTo>
                            <a:cubicBezTo>
                              <a:pt x="181" y="559"/>
                              <a:pt x="181" y="559"/>
                              <a:pt x="181" y="559"/>
                            </a:cubicBezTo>
                            <a:close/>
                            <a:moveTo>
                              <a:pt x="167" y="559"/>
                            </a:moveTo>
                            <a:cubicBezTo>
                              <a:pt x="170" y="554"/>
                              <a:pt x="170" y="554"/>
                              <a:pt x="170" y="554"/>
                            </a:cubicBezTo>
                            <a:cubicBezTo>
                              <a:pt x="173" y="559"/>
                              <a:pt x="173" y="559"/>
                              <a:pt x="173" y="559"/>
                            </a:cubicBezTo>
                            <a:cubicBezTo>
                              <a:pt x="173" y="574"/>
                              <a:pt x="173" y="574"/>
                              <a:pt x="173" y="574"/>
                            </a:cubicBezTo>
                            <a:cubicBezTo>
                              <a:pt x="167" y="574"/>
                              <a:pt x="167" y="574"/>
                              <a:pt x="167" y="574"/>
                            </a:cubicBezTo>
                            <a:cubicBezTo>
                              <a:pt x="167" y="559"/>
                              <a:pt x="167" y="559"/>
                              <a:pt x="167" y="559"/>
                            </a:cubicBezTo>
                            <a:close/>
                            <a:moveTo>
                              <a:pt x="138" y="559"/>
                            </a:moveTo>
                            <a:cubicBezTo>
                              <a:pt x="141" y="554"/>
                              <a:pt x="141" y="554"/>
                              <a:pt x="141" y="554"/>
                            </a:cubicBezTo>
                            <a:cubicBezTo>
                              <a:pt x="144" y="559"/>
                              <a:pt x="144" y="559"/>
                              <a:pt x="144" y="559"/>
                            </a:cubicBezTo>
                            <a:cubicBezTo>
                              <a:pt x="144" y="574"/>
                              <a:pt x="144" y="574"/>
                              <a:pt x="144" y="574"/>
                            </a:cubicBezTo>
                            <a:cubicBezTo>
                              <a:pt x="138" y="574"/>
                              <a:pt x="138" y="574"/>
                              <a:pt x="138" y="574"/>
                            </a:cubicBezTo>
                            <a:cubicBezTo>
                              <a:pt x="138" y="559"/>
                              <a:pt x="138" y="559"/>
                              <a:pt x="138" y="559"/>
                            </a:cubicBezTo>
                            <a:close/>
                            <a:moveTo>
                              <a:pt x="196" y="559"/>
                            </a:moveTo>
                            <a:cubicBezTo>
                              <a:pt x="199" y="554"/>
                              <a:pt x="199" y="554"/>
                              <a:pt x="199" y="554"/>
                            </a:cubicBezTo>
                            <a:cubicBezTo>
                              <a:pt x="202" y="559"/>
                              <a:pt x="202" y="559"/>
                              <a:pt x="202" y="559"/>
                            </a:cubicBezTo>
                            <a:cubicBezTo>
                              <a:pt x="202" y="574"/>
                              <a:pt x="202" y="574"/>
                              <a:pt x="202" y="574"/>
                            </a:cubicBezTo>
                            <a:cubicBezTo>
                              <a:pt x="196" y="574"/>
                              <a:pt x="196" y="574"/>
                              <a:pt x="196" y="574"/>
                            </a:cubicBezTo>
                            <a:cubicBezTo>
                              <a:pt x="196" y="559"/>
                              <a:pt x="196" y="559"/>
                              <a:pt x="196" y="559"/>
                            </a:cubicBezTo>
                            <a:close/>
                            <a:moveTo>
                              <a:pt x="153" y="559"/>
                            </a:moveTo>
                            <a:cubicBezTo>
                              <a:pt x="156" y="554"/>
                              <a:pt x="156" y="554"/>
                              <a:pt x="156" y="554"/>
                            </a:cubicBezTo>
                            <a:cubicBezTo>
                              <a:pt x="159" y="559"/>
                              <a:pt x="159" y="559"/>
                              <a:pt x="159" y="559"/>
                            </a:cubicBezTo>
                            <a:cubicBezTo>
                              <a:pt x="159" y="574"/>
                              <a:pt x="159" y="574"/>
                              <a:pt x="159" y="574"/>
                            </a:cubicBezTo>
                            <a:cubicBezTo>
                              <a:pt x="153" y="574"/>
                              <a:pt x="153" y="574"/>
                              <a:pt x="153" y="574"/>
                            </a:cubicBezTo>
                            <a:cubicBezTo>
                              <a:pt x="153" y="559"/>
                              <a:pt x="153" y="559"/>
                              <a:pt x="153" y="559"/>
                            </a:cubicBezTo>
                            <a:close/>
                            <a:moveTo>
                              <a:pt x="124" y="559"/>
                            </a:moveTo>
                            <a:cubicBezTo>
                              <a:pt x="127" y="554"/>
                              <a:pt x="127" y="554"/>
                              <a:pt x="127" y="554"/>
                            </a:cubicBezTo>
                            <a:cubicBezTo>
                              <a:pt x="130" y="559"/>
                              <a:pt x="130" y="559"/>
                              <a:pt x="130" y="559"/>
                            </a:cubicBezTo>
                            <a:cubicBezTo>
                              <a:pt x="130" y="574"/>
                              <a:pt x="130" y="574"/>
                              <a:pt x="130" y="574"/>
                            </a:cubicBezTo>
                            <a:cubicBezTo>
                              <a:pt x="124" y="574"/>
                              <a:pt x="124" y="574"/>
                              <a:pt x="124" y="574"/>
                            </a:cubicBezTo>
                            <a:cubicBezTo>
                              <a:pt x="124" y="559"/>
                              <a:pt x="124" y="559"/>
                              <a:pt x="124" y="559"/>
                            </a:cubicBezTo>
                            <a:close/>
                            <a:moveTo>
                              <a:pt x="109" y="559"/>
                            </a:moveTo>
                            <a:cubicBezTo>
                              <a:pt x="112" y="554"/>
                              <a:pt x="112" y="554"/>
                              <a:pt x="112" y="554"/>
                            </a:cubicBezTo>
                            <a:cubicBezTo>
                              <a:pt x="116" y="559"/>
                              <a:pt x="116" y="559"/>
                              <a:pt x="116" y="559"/>
                            </a:cubicBezTo>
                            <a:cubicBezTo>
                              <a:pt x="116" y="574"/>
                              <a:pt x="116" y="574"/>
                              <a:pt x="116" y="574"/>
                            </a:cubicBezTo>
                            <a:cubicBezTo>
                              <a:pt x="109" y="574"/>
                              <a:pt x="109" y="574"/>
                              <a:pt x="109" y="574"/>
                            </a:cubicBezTo>
                            <a:cubicBezTo>
                              <a:pt x="109" y="559"/>
                              <a:pt x="109" y="559"/>
                              <a:pt x="109" y="559"/>
                            </a:cubicBezTo>
                            <a:close/>
                            <a:moveTo>
                              <a:pt x="95" y="559"/>
                            </a:moveTo>
                            <a:cubicBezTo>
                              <a:pt x="98" y="554"/>
                              <a:pt x="98" y="554"/>
                              <a:pt x="98" y="554"/>
                            </a:cubicBezTo>
                            <a:cubicBezTo>
                              <a:pt x="101" y="559"/>
                              <a:pt x="101" y="559"/>
                              <a:pt x="101" y="559"/>
                            </a:cubicBezTo>
                            <a:cubicBezTo>
                              <a:pt x="101" y="574"/>
                              <a:pt x="101" y="574"/>
                              <a:pt x="101" y="574"/>
                            </a:cubicBezTo>
                            <a:cubicBezTo>
                              <a:pt x="95" y="574"/>
                              <a:pt x="95" y="574"/>
                              <a:pt x="95" y="574"/>
                            </a:cubicBezTo>
                            <a:cubicBezTo>
                              <a:pt x="95" y="559"/>
                              <a:pt x="95" y="559"/>
                              <a:pt x="95" y="559"/>
                            </a:cubicBezTo>
                            <a:close/>
                            <a:moveTo>
                              <a:pt x="80" y="559"/>
                            </a:moveTo>
                            <a:cubicBezTo>
                              <a:pt x="84" y="554"/>
                              <a:pt x="84" y="554"/>
                              <a:pt x="84" y="554"/>
                            </a:cubicBezTo>
                            <a:cubicBezTo>
                              <a:pt x="87" y="559"/>
                              <a:pt x="87" y="559"/>
                              <a:pt x="87" y="559"/>
                            </a:cubicBezTo>
                            <a:cubicBezTo>
                              <a:pt x="87" y="574"/>
                              <a:pt x="87" y="574"/>
                              <a:pt x="87" y="574"/>
                            </a:cubicBezTo>
                            <a:cubicBezTo>
                              <a:pt x="80" y="574"/>
                              <a:pt x="80" y="574"/>
                              <a:pt x="80" y="574"/>
                            </a:cubicBezTo>
                            <a:cubicBezTo>
                              <a:pt x="80" y="559"/>
                              <a:pt x="80" y="559"/>
                              <a:pt x="80" y="559"/>
                            </a:cubicBezTo>
                            <a:close/>
                            <a:moveTo>
                              <a:pt x="66" y="559"/>
                            </a:moveTo>
                            <a:cubicBezTo>
                              <a:pt x="69" y="554"/>
                              <a:pt x="69" y="554"/>
                              <a:pt x="69" y="554"/>
                            </a:cubicBezTo>
                            <a:cubicBezTo>
                              <a:pt x="72" y="559"/>
                              <a:pt x="72" y="559"/>
                              <a:pt x="72" y="559"/>
                            </a:cubicBezTo>
                            <a:cubicBezTo>
                              <a:pt x="72" y="574"/>
                              <a:pt x="72" y="574"/>
                              <a:pt x="72" y="574"/>
                            </a:cubicBezTo>
                            <a:cubicBezTo>
                              <a:pt x="66" y="574"/>
                              <a:pt x="66" y="574"/>
                              <a:pt x="66" y="574"/>
                            </a:cubicBezTo>
                            <a:cubicBezTo>
                              <a:pt x="66" y="559"/>
                              <a:pt x="66" y="559"/>
                              <a:pt x="66" y="559"/>
                            </a:cubicBezTo>
                            <a:close/>
                            <a:moveTo>
                              <a:pt x="52" y="559"/>
                            </a:moveTo>
                            <a:cubicBezTo>
                              <a:pt x="55" y="554"/>
                              <a:pt x="55" y="554"/>
                              <a:pt x="55" y="554"/>
                            </a:cubicBezTo>
                            <a:cubicBezTo>
                              <a:pt x="58" y="559"/>
                              <a:pt x="58" y="559"/>
                              <a:pt x="58" y="559"/>
                            </a:cubicBezTo>
                            <a:cubicBezTo>
                              <a:pt x="58" y="574"/>
                              <a:pt x="58" y="574"/>
                              <a:pt x="58" y="574"/>
                            </a:cubicBezTo>
                            <a:cubicBezTo>
                              <a:pt x="52" y="574"/>
                              <a:pt x="52" y="574"/>
                              <a:pt x="52" y="574"/>
                            </a:cubicBezTo>
                            <a:cubicBezTo>
                              <a:pt x="52" y="559"/>
                              <a:pt x="52" y="559"/>
                              <a:pt x="52" y="559"/>
                            </a:cubicBezTo>
                            <a:close/>
                            <a:moveTo>
                              <a:pt x="77" y="193"/>
                            </a:moveTo>
                            <a:cubicBezTo>
                              <a:pt x="77" y="193"/>
                              <a:pt x="77" y="193"/>
                              <a:pt x="77" y="193"/>
                            </a:cubicBezTo>
                            <a:cubicBezTo>
                              <a:pt x="82" y="193"/>
                              <a:pt x="85" y="196"/>
                              <a:pt x="85" y="201"/>
                            </a:cubicBezTo>
                            <a:cubicBezTo>
                              <a:pt x="85" y="222"/>
                              <a:pt x="85" y="222"/>
                              <a:pt x="85" y="222"/>
                            </a:cubicBezTo>
                            <a:cubicBezTo>
                              <a:pt x="69" y="222"/>
                              <a:pt x="69" y="222"/>
                              <a:pt x="69" y="222"/>
                            </a:cubicBezTo>
                            <a:cubicBezTo>
                              <a:pt x="69" y="201"/>
                              <a:pt x="69" y="201"/>
                              <a:pt x="69" y="201"/>
                            </a:cubicBezTo>
                            <a:cubicBezTo>
                              <a:pt x="69" y="196"/>
                              <a:pt x="73" y="193"/>
                              <a:pt x="77" y="193"/>
                            </a:cubicBezTo>
                            <a:close/>
                            <a:moveTo>
                              <a:pt x="77" y="256"/>
                            </a:moveTo>
                            <a:cubicBezTo>
                              <a:pt x="77" y="256"/>
                              <a:pt x="77" y="256"/>
                              <a:pt x="77" y="256"/>
                            </a:cubicBezTo>
                            <a:cubicBezTo>
                              <a:pt x="82" y="256"/>
                              <a:pt x="85" y="260"/>
                              <a:pt x="85" y="264"/>
                            </a:cubicBezTo>
                            <a:cubicBezTo>
                              <a:pt x="85" y="285"/>
                              <a:pt x="85" y="285"/>
                              <a:pt x="85" y="285"/>
                            </a:cubicBezTo>
                            <a:cubicBezTo>
                              <a:pt x="69" y="285"/>
                              <a:pt x="69" y="285"/>
                              <a:pt x="69" y="285"/>
                            </a:cubicBezTo>
                            <a:cubicBezTo>
                              <a:pt x="69" y="264"/>
                              <a:pt x="69" y="264"/>
                              <a:pt x="69" y="264"/>
                            </a:cubicBezTo>
                            <a:cubicBezTo>
                              <a:pt x="69" y="260"/>
                              <a:pt x="73" y="256"/>
                              <a:pt x="77" y="256"/>
                            </a:cubicBezTo>
                            <a:close/>
                            <a:moveTo>
                              <a:pt x="77" y="319"/>
                            </a:moveTo>
                            <a:cubicBezTo>
                              <a:pt x="77" y="319"/>
                              <a:pt x="77" y="319"/>
                              <a:pt x="77" y="319"/>
                            </a:cubicBezTo>
                            <a:cubicBezTo>
                              <a:pt x="82" y="319"/>
                              <a:pt x="85" y="323"/>
                              <a:pt x="85" y="327"/>
                            </a:cubicBezTo>
                            <a:cubicBezTo>
                              <a:pt x="85" y="348"/>
                              <a:pt x="85" y="348"/>
                              <a:pt x="85" y="348"/>
                            </a:cubicBezTo>
                            <a:cubicBezTo>
                              <a:pt x="69" y="348"/>
                              <a:pt x="69" y="348"/>
                              <a:pt x="69" y="348"/>
                            </a:cubicBezTo>
                            <a:cubicBezTo>
                              <a:pt x="69" y="327"/>
                              <a:pt x="69" y="327"/>
                              <a:pt x="69" y="327"/>
                            </a:cubicBezTo>
                            <a:cubicBezTo>
                              <a:pt x="69" y="323"/>
                              <a:pt x="73" y="319"/>
                              <a:pt x="77" y="319"/>
                            </a:cubicBezTo>
                            <a:close/>
                            <a:moveTo>
                              <a:pt x="77" y="383"/>
                            </a:moveTo>
                            <a:cubicBezTo>
                              <a:pt x="77" y="383"/>
                              <a:pt x="77" y="383"/>
                              <a:pt x="77" y="383"/>
                            </a:cubicBezTo>
                            <a:cubicBezTo>
                              <a:pt x="82" y="383"/>
                              <a:pt x="85" y="386"/>
                              <a:pt x="85" y="391"/>
                            </a:cubicBezTo>
                            <a:cubicBezTo>
                              <a:pt x="85" y="412"/>
                              <a:pt x="85" y="412"/>
                              <a:pt x="85" y="412"/>
                            </a:cubicBezTo>
                            <a:cubicBezTo>
                              <a:pt x="69" y="412"/>
                              <a:pt x="69" y="412"/>
                              <a:pt x="69" y="412"/>
                            </a:cubicBezTo>
                            <a:cubicBezTo>
                              <a:pt x="69" y="391"/>
                              <a:pt x="69" y="391"/>
                              <a:pt x="69" y="391"/>
                            </a:cubicBezTo>
                            <a:cubicBezTo>
                              <a:pt x="69" y="386"/>
                              <a:pt x="73" y="383"/>
                              <a:pt x="77" y="383"/>
                            </a:cubicBezTo>
                            <a:close/>
                            <a:moveTo>
                              <a:pt x="77" y="446"/>
                            </a:moveTo>
                            <a:cubicBezTo>
                              <a:pt x="77" y="446"/>
                              <a:pt x="77" y="446"/>
                              <a:pt x="77" y="446"/>
                            </a:cubicBezTo>
                            <a:cubicBezTo>
                              <a:pt x="82" y="446"/>
                              <a:pt x="85" y="450"/>
                              <a:pt x="85" y="454"/>
                            </a:cubicBezTo>
                            <a:cubicBezTo>
                              <a:pt x="85" y="475"/>
                              <a:pt x="85" y="475"/>
                              <a:pt x="85" y="475"/>
                            </a:cubicBezTo>
                            <a:cubicBezTo>
                              <a:pt x="69" y="475"/>
                              <a:pt x="69" y="475"/>
                              <a:pt x="69" y="475"/>
                            </a:cubicBezTo>
                            <a:cubicBezTo>
                              <a:pt x="69" y="454"/>
                              <a:pt x="69" y="454"/>
                              <a:pt x="69" y="454"/>
                            </a:cubicBezTo>
                            <a:cubicBezTo>
                              <a:pt x="69" y="450"/>
                              <a:pt x="73" y="446"/>
                              <a:pt x="77" y="446"/>
                            </a:cubicBezTo>
                            <a:close/>
                            <a:moveTo>
                              <a:pt x="259" y="323"/>
                            </a:moveTo>
                            <a:cubicBezTo>
                              <a:pt x="259" y="323"/>
                              <a:pt x="259" y="323"/>
                              <a:pt x="259" y="323"/>
                            </a:cubicBezTo>
                            <a:cubicBezTo>
                              <a:pt x="263" y="323"/>
                              <a:pt x="267" y="326"/>
                              <a:pt x="267" y="331"/>
                            </a:cubicBezTo>
                            <a:cubicBezTo>
                              <a:pt x="267" y="352"/>
                              <a:pt x="267" y="352"/>
                              <a:pt x="267" y="352"/>
                            </a:cubicBezTo>
                            <a:cubicBezTo>
                              <a:pt x="251" y="352"/>
                              <a:pt x="251" y="352"/>
                              <a:pt x="251" y="352"/>
                            </a:cubicBezTo>
                            <a:cubicBezTo>
                              <a:pt x="251" y="331"/>
                              <a:pt x="251" y="331"/>
                              <a:pt x="251" y="331"/>
                            </a:cubicBezTo>
                            <a:cubicBezTo>
                              <a:pt x="251" y="326"/>
                              <a:pt x="254" y="323"/>
                              <a:pt x="259" y="323"/>
                            </a:cubicBezTo>
                            <a:close/>
                            <a:moveTo>
                              <a:pt x="489" y="316"/>
                            </a:moveTo>
                            <a:cubicBezTo>
                              <a:pt x="489" y="316"/>
                              <a:pt x="489" y="316"/>
                              <a:pt x="489" y="316"/>
                            </a:cubicBezTo>
                            <a:cubicBezTo>
                              <a:pt x="493" y="316"/>
                              <a:pt x="497" y="319"/>
                              <a:pt x="497" y="324"/>
                            </a:cubicBezTo>
                            <a:cubicBezTo>
                              <a:pt x="497" y="345"/>
                              <a:pt x="497" y="345"/>
                              <a:pt x="497" y="345"/>
                            </a:cubicBezTo>
                            <a:cubicBezTo>
                              <a:pt x="481" y="345"/>
                              <a:pt x="481" y="345"/>
                              <a:pt x="481" y="345"/>
                            </a:cubicBezTo>
                            <a:cubicBezTo>
                              <a:pt x="481" y="324"/>
                              <a:pt x="481" y="324"/>
                              <a:pt x="481" y="324"/>
                            </a:cubicBezTo>
                            <a:cubicBezTo>
                              <a:pt x="481" y="319"/>
                              <a:pt x="485" y="316"/>
                              <a:pt x="489" y="316"/>
                            </a:cubicBezTo>
                            <a:close/>
                            <a:moveTo>
                              <a:pt x="489" y="379"/>
                            </a:moveTo>
                            <a:cubicBezTo>
                              <a:pt x="489" y="379"/>
                              <a:pt x="489" y="379"/>
                              <a:pt x="489" y="379"/>
                            </a:cubicBezTo>
                            <a:cubicBezTo>
                              <a:pt x="493" y="379"/>
                              <a:pt x="497" y="383"/>
                              <a:pt x="497" y="387"/>
                            </a:cubicBezTo>
                            <a:cubicBezTo>
                              <a:pt x="497" y="408"/>
                              <a:pt x="497" y="408"/>
                              <a:pt x="497" y="408"/>
                            </a:cubicBezTo>
                            <a:cubicBezTo>
                              <a:pt x="481" y="408"/>
                              <a:pt x="481" y="408"/>
                              <a:pt x="481" y="408"/>
                            </a:cubicBezTo>
                            <a:cubicBezTo>
                              <a:pt x="481" y="387"/>
                              <a:pt x="481" y="387"/>
                              <a:pt x="481" y="387"/>
                            </a:cubicBezTo>
                            <a:cubicBezTo>
                              <a:pt x="481" y="383"/>
                              <a:pt x="485" y="379"/>
                              <a:pt x="489" y="379"/>
                            </a:cubicBezTo>
                            <a:close/>
                            <a:moveTo>
                              <a:pt x="489" y="442"/>
                            </a:moveTo>
                            <a:cubicBezTo>
                              <a:pt x="489" y="442"/>
                              <a:pt x="489" y="442"/>
                              <a:pt x="489" y="442"/>
                            </a:cubicBezTo>
                            <a:cubicBezTo>
                              <a:pt x="493" y="442"/>
                              <a:pt x="497" y="446"/>
                              <a:pt x="497" y="450"/>
                            </a:cubicBezTo>
                            <a:cubicBezTo>
                              <a:pt x="497" y="472"/>
                              <a:pt x="497" y="472"/>
                              <a:pt x="497" y="472"/>
                            </a:cubicBezTo>
                            <a:cubicBezTo>
                              <a:pt x="481" y="472"/>
                              <a:pt x="481" y="472"/>
                              <a:pt x="481" y="472"/>
                            </a:cubicBezTo>
                            <a:cubicBezTo>
                              <a:pt x="481" y="450"/>
                              <a:pt x="481" y="450"/>
                              <a:pt x="481" y="450"/>
                            </a:cubicBezTo>
                            <a:cubicBezTo>
                              <a:pt x="481" y="446"/>
                              <a:pt x="485" y="442"/>
                              <a:pt x="489" y="442"/>
                            </a:cubicBezTo>
                            <a:close/>
                            <a:moveTo>
                              <a:pt x="530" y="316"/>
                            </a:moveTo>
                            <a:cubicBezTo>
                              <a:pt x="530" y="316"/>
                              <a:pt x="530" y="316"/>
                              <a:pt x="530" y="316"/>
                            </a:cubicBezTo>
                            <a:cubicBezTo>
                              <a:pt x="535" y="316"/>
                              <a:pt x="538" y="319"/>
                              <a:pt x="538" y="324"/>
                            </a:cubicBezTo>
                            <a:cubicBezTo>
                              <a:pt x="538" y="345"/>
                              <a:pt x="538" y="345"/>
                              <a:pt x="538" y="345"/>
                            </a:cubicBezTo>
                            <a:cubicBezTo>
                              <a:pt x="522" y="345"/>
                              <a:pt x="522" y="345"/>
                              <a:pt x="522" y="345"/>
                            </a:cubicBezTo>
                            <a:cubicBezTo>
                              <a:pt x="522" y="324"/>
                              <a:pt x="522" y="324"/>
                              <a:pt x="522" y="324"/>
                            </a:cubicBezTo>
                            <a:cubicBezTo>
                              <a:pt x="522" y="319"/>
                              <a:pt x="526" y="316"/>
                              <a:pt x="530" y="316"/>
                            </a:cubicBezTo>
                            <a:close/>
                            <a:moveTo>
                              <a:pt x="530" y="379"/>
                            </a:moveTo>
                            <a:cubicBezTo>
                              <a:pt x="530" y="379"/>
                              <a:pt x="530" y="379"/>
                              <a:pt x="530" y="379"/>
                            </a:cubicBezTo>
                            <a:cubicBezTo>
                              <a:pt x="535" y="379"/>
                              <a:pt x="538" y="383"/>
                              <a:pt x="538" y="387"/>
                            </a:cubicBezTo>
                            <a:cubicBezTo>
                              <a:pt x="538" y="408"/>
                              <a:pt x="538" y="408"/>
                              <a:pt x="538" y="408"/>
                            </a:cubicBezTo>
                            <a:cubicBezTo>
                              <a:pt x="522" y="408"/>
                              <a:pt x="522" y="408"/>
                              <a:pt x="522" y="408"/>
                            </a:cubicBezTo>
                            <a:cubicBezTo>
                              <a:pt x="522" y="387"/>
                              <a:pt x="522" y="387"/>
                              <a:pt x="522" y="387"/>
                            </a:cubicBezTo>
                            <a:cubicBezTo>
                              <a:pt x="522" y="383"/>
                              <a:pt x="526" y="379"/>
                              <a:pt x="530" y="379"/>
                            </a:cubicBezTo>
                            <a:close/>
                            <a:moveTo>
                              <a:pt x="530" y="442"/>
                            </a:moveTo>
                            <a:cubicBezTo>
                              <a:pt x="530" y="442"/>
                              <a:pt x="530" y="442"/>
                              <a:pt x="530" y="442"/>
                            </a:cubicBezTo>
                            <a:cubicBezTo>
                              <a:pt x="535" y="442"/>
                              <a:pt x="538" y="446"/>
                              <a:pt x="538" y="450"/>
                            </a:cubicBezTo>
                            <a:cubicBezTo>
                              <a:pt x="538" y="472"/>
                              <a:pt x="538" y="472"/>
                              <a:pt x="538" y="472"/>
                            </a:cubicBezTo>
                            <a:cubicBezTo>
                              <a:pt x="522" y="472"/>
                              <a:pt x="522" y="472"/>
                              <a:pt x="522" y="472"/>
                            </a:cubicBezTo>
                            <a:cubicBezTo>
                              <a:pt x="522" y="450"/>
                              <a:pt x="522" y="450"/>
                              <a:pt x="522" y="450"/>
                            </a:cubicBezTo>
                            <a:cubicBezTo>
                              <a:pt x="522" y="446"/>
                              <a:pt x="526" y="442"/>
                              <a:pt x="530" y="442"/>
                            </a:cubicBezTo>
                            <a:close/>
                            <a:moveTo>
                              <a:pt x="568" y="316"/>
                            </a:moveTo>
                            <a:cubicBezTo>
                              <a:pt x="568" y="316"/>
                              <a:pt x="568" y="316"/>
                              <a:pt x="568" y="316"/>
                            </a:cubicBezTo>
                            <a:cubicBezTo>
                              <a:pt x="573" y="316"/>
                              <a:pt x="576" y="319"/>
                              <a:pt x="576" y="324"/>
                            </a:cubicBezTo>
                            <a:cubicBezTo>
                              <a:pt x="576" y="345"/>
                              <a:pt x="576" y="345"/>
                              <a:pt x="576" y="345"/>
                            </a:cubicBezTo>
                            <a:cubicBezTo>
                              <a:pt x="560" y="345"/>
                              <a:pt x="560" y="345"/>
                              <a:pt x="560" y="345"/>
                            </a:cubicBezTo>
                            <a:cubicBezTo>
                              <a:pt x="560" y="324"/>
                              <a:pt x="560" y="324"/>
                              <a:pt x="560" y="324"/>
                            </a:cubicBezTo>
                            <a:cubicBezTo>
                              <a:pt x="560" y="319"/>
                              <a:pt x="564" y="316"/>
                              <a:pt x="568" y="316"/>
                            </a:cubicBezTo>
                            <a:close/>
                            <a:moveTo>
                              <a:pt x="568" y="379"/>
                            </a:moveTo>
                            <a:cubicBezTo>
                              <a:pt x="568" y="379"/>
                              <a:pt x="568" y="379"/>
                              <a:pt x="568" y="379"/>
                            </a:cubicBezTo>
                            <a:cubicBezTo>
                              <a:pt x="573" y="379"/>
                              <a:pt x="576" y="383"/>
                              <a:pt x="576" y="387"/>
                            </a:cubicBezTo>
                            <a:cubicBezTo>
                              <a:pt x="576" y="408"/>
                              <a:pt x="576" y="408"/>
                              <a:pt x="576" y="408"/>
                            </a:cubicBezTo>
                            <a:cubicBezTo>
                              <a:pt x="560" y="408"/>
                              <a:pt x="560" y="408"/>
                              <a:pt x="560" y="408"/>
                            </a:cubicBezTo>
                            <a:cubicBezTo>
                              <a:pt x="560" y="387"/>
                              <a:pt x="560" y="387"/>
                              <a:pt x="560" y="387"/>
                            </a:cubicBezTo>
                            <a:cubicBezTo>
                              <a:pt x="560" y="383"/>
                              <a:pt x="564" y="379"/>
                              <a:pt x="568" y="379"/>
                            </a:cubicBezTo>
                            <a:close/>
                            <a:moveTo>
                              <a:pt x="568" y="442"/>
                            </a:moveTo>
                            <a:cubicBezTo>
                              <a:pt x="568" y="442"/>
                              <a:pt x="568" y="442"/>
                              <a:pt x="568" y="442"/>
                            </a:cubicBezTo>
                            <a:cubicBezTo>
                              <a:pt x="573" y="442"/>
                              <a:pt x="576" y="446"/>
                              <a:pt x="576" y="450"/>
                            </a:cubicBezTo>
                            <a:cubicBezTo>
                              <a:pt x="576" y="472"/>
                              <a:pt x="576" y="472"/>
                              <a:pt x="576" y="472"/>
                            </a:cubicBezTo>
                            <a:cubicBezTo>
                              <a:pt x="560" y="472"/>
                              <a:pt x="560" y="472"/>
                              <a:pt x="560" y="472"/>
                            </a:cubicBezTo>
                            <a:cubicBezTo>
                              <a:pt x="560" y="450"/>
                              <a:pt x="560" y="450"/>
                              <a:pt x="560" y="450"/>
                            </a:cubicBezTo>
                            <a:cubicBezTo>
                              <a:pt x="560" y="446"/>
                              <a:pt x="564" y="442"/>
                              <a:pt x="568" y="442"/>
                            </a:cubicBezTo>
                            <a:close/>
                            <a:moveTo>
                              <a:pt x="769" y="316"/>
                            </a:moveTo>
                            <a:cubicBezTo>
                              <a:pt x="769" y="316"/>
                              <a:pt x="769" y="316"/>
                              <a:pt x="769" y="316"/>
                            </a:cubicBezTo>
                            <a:cubicBezTo>
                              <a:pt x="774" y="316"/>
                              <a:pt x="777" y="319"/>
                              <a:pt x="777" y="324"/>
                            </a:cubicBezTo>
                            <a:cubicBezTo>
                              <a:pt x="777" y="345"/>
                              <a:pt x="777" y="345"/>
                              <a:pt x="777" y="345"/>
                            </a:cubicBezTo>
                            <a:cubicBezTo>
                              <a:pt x="761" y="345"/>
                              <a:pt x="761" y="345"/>
                              <a:pt x="761" y="345"/>
                            </a:cubicBezTo>
                            <a:cubicBezTo>
                              <a:pt x="761" y="324"/>
                              <a:pt x="761" y="324"/>
                              <a:pt x="761" y="324"/>
                            </a:cubicBezTo>
                            <a:cubicBezTo>
                              <a:pt x="761" y="319"/>
                              <a:pt x="765" y="316"/>
                              <a:pt x="769" y="316"/>
                            </a:cubicBezTo>
                            <a:close/>
                            <a:moveTo>
                              <a:pt x="769" y="379"/>
                            </a:moveTo>
                            <a:cubicBezTo>
                              <a:pt x="769" y="379"/>
                              <a:pt x="769" y="379"/>
                              <a:pt x="769" y="379"/>
                            </a:cubicBezTo>
                            <a:cubicBezTo>
                              <a:pt x="774" y="379"/>
                              <a:pt x="777" y="383"/>
                              <a:pt x="777" y="387"/>
                            </a:cubicBezTo>
                            <a:cubicBezTo>
                              <a:pt x="777" y="408"/>
                              <a:pt x="777" y="408"/>
                              <a:pt x="777" y="408"/>
                            </a:cubicBezTo>
                            <a:cubicBezTo>
                              <a:pt x="761" y="408"/>
                              <a:pt x="761" y="408"/>
                              <a:pt x="761" y="408"/>
                            </a:cubicBezTo>
                            <a:cubicBezTo>
                              <a:pt x="761" y="387"/>
                              <a:pt x="761" y="387"/>
                              <a:pt x="761" y="387"/>
                            </a:cubicBezTo>
                            <a:cubicBezTo>
                              <a:pt x="761" y="383"/>
                              <a:pt x="765" y="379"/>
                              <a:pt x="769" y="379"/>
                            </a:cubicBezTo>
                            <a:close/>
                            <a:moveTo>
                              <a:pt x="769" y="442"/>
                            </a:moveTo>
                            <a:cubicBezTo>
                              <a:pt x="769" y="442"/>
                              <a:pt x="769" y="442"/>
                              <a:pt x="769" y="442"/>
                            </a:cubicBezTo>
                            <a:cubicBezTo>
                              <a:pt x="774" y="442"/>
                              <a:pt x="777" y="446"/>
                              <a:pt x="777" y="450"/>
                            </a:cubicBezTo>
                            <a:cubicBezTo>
                              <a:pt x="777" y="472"/>
                              <a:pt x="777" y="472"/>
                              <a:pt x="777" y="472"/>
                            </a:cubicBezTo>
                            <a:cubicBezTo>
                              <a:pt x="761" y="472"/>
                              <a:pt x="761" y="472"/>
                              <a:pt x="761" y="472"/>
                            </a:cubicBezTo>
                            <a:cubicBezTo>
                              <a:pt x="761" y="450"/>
                              <a:pt x="761" y="450"/>
                              <a:pt x="761" y="450"/>
                            </a:cubicBezTo>
                            <a:cubicBezTo>
                              <a:pt x="761" y="446"/>
                              <a:pt x="765" y="442"/>
                              <a:pt x="769" y="442"/>
                            </a:cubicBezTo>
                            <a:close/>
                            <a:moveTo>
                              <a:pt x="824" y="316"/>
                            </a:moveTo>
                            <a:cubicBezTo>
                              <a:pt x="824" y="316"/>
                              <a:pt x="824" y="316"/>
                              <a:pt x="824" y="316"/>
                            </a:cubicBezTo>
                            <a:cubicBezTo>
                              <a:pt x="829" y="316"/>
                              <a:pt x="832" y="319"/>
                              <a:pt x="832" y="324"/>
                            </a:cubicBezTo>
                            <a:cubicBezTo>
                              <a:pt x="832" y="345"/>
                              <a:pt x="832" y="345"/>
                              <a:pt x="832" y="345"/>
                            </a:cubicBezTo>
                            <a:cubicBezTo>
                              <a:pt x="816" y="345"/>
                              <a:pt x="816" y="345"/>
                              <a:pt x="816" y="345"/>
                            </a:cubicBezTo>
                            <a:cubicBezTo>
                              <a:pt x="816" y="324"/>
                              <a:pt x="816" y="324"/>
                              <a:pt x="816" y="324"/>
                            </a:cubicBezTo>
                            <a:cubicBezTo>
                              <a:pt x="816" y="319"/>
                              <a:pt x="820" y="316"/>
                              <a:pt x="824" y="316"/>
                            </a:cubicBezTo>
                            <a:close/>
                            <a:moveTo>
                              <a:pt x="824" y="379"/>
                            </a:moveTo>
                            <a:cubicBezTo>
                              <a:pt x="824" y="379"/>
                              <a:pt x="824" y="379"/>
                              <a:pt x="824" y="379"/>
                            </a:cubicBezTo>
                            <a:cubicBezTo>
                              <a:pt x="829" y="379"/>
                              <a:pt x="832" y="383"/>
                              <a:pt x="832" y="387"/>
                            </a:cubicBezTo>
                            <a:cubicBezTo>
                              <a:pt x="832" y="408"/>
                              <a:pt x="832" y="408"/>
                              <a:pt x="832" y="408"/>
                            </a:cubicBezTo>
                            <a:cubicBezTo>
                              <a:pt x="816" y="408"/>
                              <a:pt x="816" y="408"/>
                              <a:pt x="816" y="408"/>
                            </a:cubicBezTo>
                            <a:cubicBezTo>
                              <a:pt x="816" y="387"/>
                              <a:pt x="816" y="387"/>
                              <a:pt x="816" y="387"/>
                            </a:cubicBezTo>
                            <a:cubicBezTo>
                              <a:pt x="816" y="383"/>
                              <a:pt x="820" y="379"/>
                              <a:pt x="824" y="379"/>
                            </a:cubicBezTo>
                            <a:close/>
                            <a:moveTo>
                              <a:pt x="824" y="442"/>
                            </a:moveTo>
                            <a:cubicBezTo>
                              <a:pt x="824" y="442"/>
                              <a:pt x="824" y="442"/>
                              <a:pt x="824" y="442"/>
                            </a:cubicBezTo>
                            <a:cubicBezTo>
                              <a:pt x="829" y="442"/>
                              <a:pt x="832" y="446"/>
                              <a:pt x="832" y="450"/>
                            </a:cubicBezTo>
                            <a:cubicBezTo>
                              <a:pt x="832" y="472"/>
                              <a:pt x="832" y="472"/>
                              <a:pt x="832" y="472"/>
                            </a:cubicBezTo>
                            <a:cubicBezTo>
                              <a:pt x="816" y="472"/>
                              <a:pt x="816" y="472"/>
                              <a:pt x="816" y="472"/>
                            </a:cubicBezTo>
                            <a:cubicBezTo>
                              <a:pt x="816" y="450"/>
                              <a:pt x="816" y="450"/>
                              <a:pt x="816" y="450"/>
                            </a:cubicBezTo>
                            <a:cubicBezTo>
                              <a:pt x="816" y="446"/>
                              <a:pt x="820" y="442"/>
                              <a:pt x="824" y="442"/>
                            </a:cubicBezTo>
                            <a:close/>
                            <a:moveTo>
                              <a:pt x="877" y="316"/>
                            </a:moveTo>
                            <a:cubicBezTo>
                              <a:pt x="877" y="316"/>
                              <a:pt x="877" y="316"/>
                              <a:pt x="877" y="316"/>
                            </a:cubicBezTo>
                            <a:cubicBezTo>
                              <a:pt x="881" y="316"/>
                              <a:pt x="885" y="319"/>
                              <a:pt x="885" y="324"/>
                            </a:cubicBezTo>
                            <a:cubicBezTo>
                              <a:pt x="885" y="345"/>
                              <a:pt x="885" y="345"/>
                              <a:pt x="885" y="345"/>
                            </a:cubicBezTo>
                            <a:cubicBezTo>
                              <a:pt x="869" y="345"/>
                              <a:pt x="869" y="345"/>
                              <a:pt x="869" y="345"/>
                            </a:cubicBezTo>
                            <a:cubicBezTo>
                              <a:pt x="869" y="324"/>
                              <a:pt x="869" y="324"/>
                              <a:pt x="869" y="324"/>
                            </a:cubicBezTo>
                            <a:cubicBezTo>
                              <a:pt x="869" y="319"/>
                              <a:pt x="872" y="316"/>
                              <a:pt x="877" y="316"/>
                            </a:cubicBezTo>
                            <a:close/>
                            <a:moveTo>
                              <a:pt x="877" y="379"/>
                            </a:moveTo>
                            <a:cubicBezTo>
                              <a:pt x="877" y="379"/>
                              <a:pt x="877" y="379"/>
                              <a:pt x="877" y="379"/>
                            </a:cubicBezTo>
                            <a:cubicBezTo>
                              <a:pt x="881" y="379"/>
                              <a:pt x="885" y="383"/>
                              <a:pt x="885" y="387"/>
                            </a:cubicBezTo>
                            <a:cubicBezTo>
                              <a:pt x="885" y="408"/>
                              <a:pt x="885" y="408"/>
                              <a:pt x="885" y="408"/>
                            </a:cubicBezTo>
                            <a:cubicBezTo>
                              <a:pt x="869" y="408"/>
                              <a:pt x="869" y="408"/>
                              <a:pt x="869" y="408"/>
                            </a:cubicBezTo>
                            <a:cubicBezTo>
                              <a:pt x="869" y="387"/>
                              <a:pt x="869" y="387"/>
                              <a:pt x="869" y="387"/>
                            </a:cubicBezTo>
                            <a:cubicBezTo>
                              <a:pt x="869" y="383"/>
                              <a:pt x="872" y="379"/>
                              <a:pt x="877" y="379"/>
                            </a:cubicBezTo>
                            <a:close/>
                            <a:moveTo>
                              <a:pt x="877" y="442"/>
                            </a:moveTo>
                            <a:cubicBezTo>
                              <a:pt x="877" y="442"/>
                              <a:pt x="877" y="442"/>
                              <a:pt x="877" y="442"/>
                            </a:cubicBezTo>
                            <a:cubicBezTo>
                              <a:pt x="881" y="442"/>
                              <a:pt x="885" y="446"/>
                              <a:pt x="885" y="450"/>
                            </a:cubicBezTo>
                            <a:cubicBezTo>
                              <a:pt x="885" y="472"/>
                              <a:pt x="885" y="472"/>
                              <a:pt x="885" y="472"/>
                            </a:cubicBezTo>
                            <a:cubicBezTo>
                              <a:pt x="869" y="472"/>
                              <a:pt x="869" y="472"/>
                              <a:pt x="869" y="472"/>
                            </a:cubicBezTo>
                            <a:cubicBezTo>
                              <a:pt x="869" y="450"/>
                              <a:pt x="869" y="450"/>
                              <a:pt x="869" y="450"/>
                            </a:cubicBezTo>
                            <a:cubicBezTo>
                              <a:pt x="869" y="446"/>
                              <a:pt x="872" y="442"/>
                              <a:pt x="877" y="442"/>
                            </a:cubicBezTo>
                            <a:close/>
                            <a:moveTo>
                              <a:pt x="1059" y="316"/>
                            </a:moveTo>
                            <a:cubicBezTo>
                              <a:pt x="1059" y="316"/>
                              <a:pt x="1059" y="316"/>
                              <a:pt x="1059" y="316"/>
                            </a:cubicBezTo>
                            <a:cubicBezTo>
                              <a:pt x="1064" y="316"/>
                              <a:pt x="1067" y="319"/>
                              <a:pt x="1067" y="324"/>
                            </a:cubicBezTo>
                            <a:cubicBezTo>
                              <a:pt x="1067" y="345"/>
                              <a:pt x="1067" y="345"/>
                              <a:pt x="1067" y="345"/>
                            </a:cubicBezTo>
                            <a:cubicBezTo>
                              <a:pt x="1051" y="345"/>
                              <a:pt x="1051" y="345"/>
                              <a:pt x="1051" y="345"/>
                            </a:cubicBezTo>
                            <a:cubicBezTo>
                              <a:pt x="1051" y="324"/>
                              <a:pt x="1051" y="324"/>
                              <a:pt x="1051" y="324"/>
                            </a:cubicBezTo>
                            <a:cubicBezTo>
                              <a:pt x="1051" y="319"/>
                              <a:pt x="1055" y="316"/>
                              <a:pt x="1059" y="316"/>
                            </a:cubicBezTo>
                            <a:close/>
                            <a:moveTo>
                              <a:pt x="1059" y="379"/>
                            </a:moveTo>
                            <a:cubicBezTo>
                              <a:pt x="1059" y="379"/>
                              <a:pt x="1059" y="379"/>
                              <a:pt x="1059" y="379"/>
                            </a:cubicBezTo>
                            <a:cubicBezTo>
                              <a:pt x="1064" y="379"/>
                              <a:pt x="1067" y="383"/>
                              <a:pt x="1067" y="387"/>
                            </a:cubicBezTo>
                            <a:cubicBezTo>
                              <a:pt x="1067" y="408"/>
                              <a:pt x="1067" y="408"/>
                              <a:pt x="1067" y="408"/>
                            </a:cubicBezTo>
                            <a:cubicBezTo>
                              <a:pt x="1051" y="408"/>
                              <a:pt x="1051" y="408"/>
                              <a:pt x="1051" y="408"/>
                            </a:cubicBezTo>
                            <a:cubicBezTo>
                              <a:pt x="1051" y="387"/>
                              <a:pt x="1051" y="387"/>
                              <a:pt x="1051" y="387"/>
                            </a:cubicBezTo>
                            <a:cubicBezTo>
                              <a:pt x="1051" y="383"/>
                              <a:pt x="1055" y="379"/>
                              <a:pt x="1059" y="379"/>
                            </a:cubicBezTo>
                            <a:close/>
                            <a:moveTo>
                              <a:pt x="1059" y="442"/>
                            </a:moveTo>
                            <a:cubicBezTo>
                              <a:pt x="1059" y="442"/>
                              <a:pt x="1059" y="442"/>
                              <a:pt x="1059" y="442"/>
                            </a:cubicBezTo>
                            <a:cubicBezTo>
                              <a:pt x="1064" y="442"/>
                              <a:pt x="1067" y="446"/>
                              <a:pt x="1067" y="450"/>
                            </a:cubicBezTo>
                            <a:cubicBezTo>
                              <a:pt x="1067" y="472"/>
                              <a:pt x="1067" y="472"/>
                              <a:pt x="1067" y="472"/>
                            </a:cubicBezTo>
                            <a:cubicBezTo>
                              <a:pt x="1051" y="472"/>
                              <a:pt x="1051" y="472"/>
                              <a:pt x="1051" y="472"/>
                            </a:cubicBezTo>
                            <a:cubicBezTo>
                              <a:pt x="1051" y="450"/>
                              <a:pt x="1051" y="450"/>
                              <a:pt x="1051" y="450"/>
                            </a:cubicBezTo>
                            <a:cubicBezTo>
                              <a:pt x="1051" y="446"/>
                              <a:pt x="1055" y="442"/>
                              <a:pt x="1059" y="442"/>
                            </a:cubicBezTo>
                            <a:close/>
                            <a:moveTo>
                              <a:pt x="1020" y="316"/>
                            </a:moveTo>
                            <a:cubicBezTo>
                              <a:pt x="1020" y="316"/>
                              <a:pt x="1020" y="316"/>
                              <a:pt x="1020" y="316"/>
                            </a:cubicBezTo>
                            <a:cubicBezTo>
                              <a:pt x="1024" y="316"/>
                              <a:pt x="1028" y="319"/>
                              <a:pt x="1028" y="324"/>
                            </a:cubicBezTo>
                            <a:cubicBezTo>
                              <a:pt x="1028" y="345"/>
                              <a:pt x="1028" y="345"/>
                              <a:pt x="1028" y="345"/>
                            </a:cubicBezTo>
                            <a:cubicBezTo>
                              <a:pt x="1012" y="345"/>
                              <a:pt x="1012" y="345"/>
                              <a:pt x="1012" y="345"/>
                            </a:cubicBezTo>
                            <a:cubicBezTo>
                              <a:pt x="1012" y="324"/>
                              <a:pt x="1012" y="324"/>
                              <a:pt x="1012" y="324"/>
                            </a:cubicBezTo>
                            <a:cubicBezTo>
                              <a:pt x="1012" y="319"/>
                              <a:pt x="1015" y="316"/>
                              <a:pt x="1020" y="316"/>
                            </a:cubicBezTo>
                            <a:close/>
                            <a:moveTo>
                              <a:pt x="1020" y="379"/>
                            </a:moveTo>
                            <a:cubicBezTo>
                              <a:pt x="1020" y="379"/>
                              <a:pt x="1020" y="379"/>
                              <a:pt x="1020" y="379"/>
                            </a:cubicBezTo>
                            <a:cubicBezTo>
                              <a:pt x="1024" y="379"/>
                              <a:pt x="1028" y="383"/>
                              <a:pt x="1028" y="387"/>
                            </a:cubicBezTo>
                            <a:cubicBezTo>
                              <a:pt x="1028" y="408"/>
                              <a:pt x="1028" y="408"/>
                              <a:pt x="1028" y="408"/>
                            </a:cubicBezTo>
                            <a:cubicBezTo>
                              <a:pt x="1012" y="408"/>
                              <a:pt x="1012" y="408"/>
                              <a:pt x="1012" y="408"/>
                            </a:cubicBezTo>
                            <a:cubicBezTo>
                              <a:pt x="1012" y="387"/>
                              <a:pt x="1012" y="387"/>
                              <a:pt x="1012" y="387"/>
                            </a:cubicBezTo>
                            <a:cubicBezTo>
                              <a:pt x="1012" y="383"/>
                              <a:pt x="1015" y="379"/>
                              <a:pt x="1020" y="379"/>
                            </a:cubicBezTo>
                            <a:close/>
                            <a:moveTo>
                              <a:pt x="1020" y="442"/>
                            </a:moveTo>
                            <a:cubicBezTo>
                              <a:pt x="1020" y="442"/>
                              <a:pt x="1020" y="442"/>
                              <a:pt x="1020" y="442"/>
                            </a:cubicBezTo>
                            <a:cubicBezTo>
                              <a:pt x="1024" y="442"/>
                              <a:pt x="1028" y="446"/>
                              <a:pt x="1028" y="450"/>
                            </a:cubicBezTo>
                            <a:cubicBezTo>
                              <a:pt x="1028" y="472"/>
                              <a:pt x="1028" y="472"/>
                              <a:pt x="1028" y="472"/>
                            </a:cubicBezTo>
                            <a:cubicBezTo>
                              <a:pt x="1012" y="472"/>
                              <a:pt x="1012" y="472"/>
                              <a:pt x="1012" y="472"/>
                            </a:cubicBezTo>
                            <a:cubicBezTo>
                              <a:pt x="1012" y="450"/>
                              <a:pt x="1012" y="450"/>
                              <a:pt x="1012" y="450"/>
                            </a:cubicBezTo>
                            <a:cubicBezTo>
                              <a:pt x="1012" y="446"/>
                              <a:pt x="1015" y="442"/>
                              <a:pt x="1020" y="442"/>
                            </a:cubicBezTo>
                            <a:close/>
                            <a:moveTo>
                              <a:pt x="1099" y="316"/>
                            </a:moveTo>
                            <a:cubicBezTo>
                              <a:pt x="1099" y="316"/>
                              <a:pt x="1099" y="316"/>
                              <a:pt x="1099" y="316"/>
                            </a:cubicBezTo>
                            <a:cubicBezTo>
                              <a:pt x="1103" y="316"/>
                              <a:pt x="1107" y="319"/>
                              <a:pt x="1107" y="324"/>
                            </a:cubicBezTo>
                            <a:cubicBezTo>
                              <a:pt x="1107" y="345"/>
                              <a:pt x="1107" y="345"/>
                              <a:pt x="1107" y="345"/>
                            </a:cubicBezTo>
                            <a:cubicBezTo>
                              <a:pt x="1091" y="345"/>
                              <a:pt x="1091" y="345"/>
                              <a:pt x="1091" y="345"/>
                            </a:cubicBezTo>
                            <a:cubicBezTo>
                              <a:pt x="1091" y="324"/>
                              <a:pt x="1091" y="324"/>
                              <a:pt x="1091" y="324"/>
                            </a:cubicBezTo>
                            <a:cubicBezTo>
                              <a:pt x="1091" y="319"/>
                              <a:pt x="1095" y="316"/>
                              <a:pt x="1099" y="316"/>
                            </a:cubicBezTo>
                            <a:close/>
                            <a:moveTo>
                              <a:pt x="1099" y="379"/>
                            </a:moveTo>
                            <a:cubicBezTo>
                              <a:pt x="1099" y="379"/>
                              <a:pt x="1099" y="379"/>
                              <a:pt x="1099" y="379"/>
                            </a:cubicBezTo>
                            <a:cubicBezTo>
                              <a:pt x="1103" y="379"/>
                              <a:pt x="1107" y="383"/>
                              <a:pt x="1107" y="387"/>
                            </a:cubicBezTo>
                            <a:cubicBezTo>
                              <a:pt x="1107" y="408"/>
                              <a:pt x="1107" y="408"/>
                              <a:pt x="1107" y="408"/>
                            </a:cubicBezTo>
                            <a:cubicBezTo>
                              <a:pt x="1091" y="408"/>
                              <a:pt x="1091" y="408"/>
                              <a:pt x="1091" y="408"/>
                            </a:cubicBezTo>
                            <a:cubicBezTo>
                              <a:pt x="1091" y="387"/>
                              <a:pt x="1091" y="387"/>
                              <a:pt x="1091" y="387"/>
                            </a:cubicBezTo>
                            <a:cubicBezTo>
                              <a:pt x="1091" y="383"/>
                              <a:pt x="1095" y="379"/>
                              <a:pt x="1099" y="379"/>
                            </a:cubicBezTo>
                            <a:close/>
                            <a:moveTo>
                              <a:pt x="1099" y="442"/>
                            </a:moveTo>
                            <a:cubicBezTo>
                              <a:pt x="1099" y="442"/>
                              <a:pt x="1099" y="442"/>
                              <a:pt x="1099" y="442"/>
                            </a:cubicBezTo>
                            <a:cubicBezTo>
                              <a:pt x="1103" y="442"/>
                              <a:pt x="1107" y="446"/>
                              <a:pt x="1107" y="450"/>
                            </a:cubicBezTo>
                            <a:cubicBezTo>
                              <a:pt x="1107" y="472"/>
                              <a:pt x="1107" y="472"/>
                              <a:pt x="1107" y="472"/>
                            </a:cubicBezTo>
                            <a:cubicBezTo>
                              <a:pt x="1091" y="472"/>
                              <a:pt x="1091" y="472"/>
                              <a:pt x="1091" y="472"/>
                            </a:cubicBezTo>
                            <a:cubicBezTo>
                              <a:pt x="1091" y="450"/>
                              <a:pt x="1091" y="450"/>
                              <a:pt x="1091" y="450"/>
                            </a:cubicBezTo>
                            <a:cubicBezTo>
                              <a:pt x="1091" y="446"/>
                              <a:pt x="1095" y="442"/>
                              <a:pt x="1099" y="442"/>
                            </a:cubicBezTo>
                            <a:close/>
                            <a:moveTo>
                              <a:pt x="1251" y="189"/>
                            </a:moveTo>
                            <a:cubicBezTo>
                              <a:pt x="1251" y="189"/>
                              <a:pt x="1251" y="189"/>
                              <a:pt x="1251" y="189"/>
                            </a:cubicBezTo>
                            <a:cubicBezTo>
                              <a:pt x="1255" y="189"/>
                              <a:pt x="1259" y="193"/>
                              <a:pt x="1259" y="197"/>
                            </a:cubicBezTo>
                            <a:cubicBezTo>
                              <a:pt x="1259" y="218"/>
                              <a:pt x="1259" y="218"/>
                              <a:pt x="1259" y="218"/>
                            </a:cubicBezTo>
                            <a:cubicBezTo>
                              <a:pt x="1243" y="218"/>
                              <a:pt x="1243" y="218"/>
                              <a:pt x="1243" y="218"/>
                            </a:cubicBezTo>
                            <a:cubicBezTo>
                              <a:pt x="1243" y="197"/>
                              <a:pt x="1243" y="197"/>
                              <a:pt x="1243" y="197"/>
                            </a:cubicBezTo>
                            <a:cubicBezTo>
                              <a:pt x="1243" y="193"/>
                              <a:pt x="1247" y="189"/>
                              <a:pt x="1251" y="189"/>
                            </a:cubicBezTo>
                            <a:close/>
                            <a:moveTo>
                              <a:pt x="1251" y="252"/>
                            </a:moveTo>
                            <a:cubicBezTo>
                              <a:pt x="1251" y="252"/>
                              <a:pt x="1251" y="252"/>
                              <a:pt x="1251" y="252"/>
                            </a:cubicBezTo>
                            <a:cubicBezTo>
                              <a:pt x="1255" y="252"/>
                              <a:pt x="1259" y="256"/>
                              <a:pt x="1259" y="260"/>
                            </a:cubicBezTo>
                            <a:cubicBezTo>
                              <a:pt x="1259" y="281"/>
                              <a:pt x="1259" y="281"/>
                              <a:pt x="1259" y="281"/>
                            </a:cubicBezTo>
                            <a:cubicBezTo>
                              <a:pt x="1243" y="281"/>
                              <a:pt x="1243" y="281"/>
                              <a:pt x="1243" y="281"/>
                            </a:cubicBezTo>
                            <a:cubicBezTo>
                              <a:pt x="1243" y="260"/>
                              <a:pt x="1243" y="260"/>
                              <a:pt x="1243" y="260"/>
                            </a:cubicBezTo>
                            <a:cubicBezTo>
                              <a:pt x="1243" y="256"/>
                              <a:pt x="1247" y="252"/>
                              <a:pt x="1251" y="252"/>
                            </a:cubicBezTo>
                            <a:close/>
                            <a:moveTo>
                              <a:pt x="1251" y="316"/>
                            </a:moveTo>
                            <a:cubicBezTo>
                              <a:pt x="1251" y="316"/>
                              <a:pt x="1251" y="316"/>
                              <a:pt x="1251" y="316"/>
                            </a:cubicBezTo>
                            <a:cubicBezTo>
                              <a:pt x="1255" y="316"/>
                              <a:pt x="1259" y="319"/>
                              <a:pt x="1259" y="324"/>
                            </a:cubicBezTo>
                            <a:cubicBezTo>
                              <a:pt x="1259" y="345"/>
                              <a:pt x="1259" y="345"/>
                              <a:pt x="1259" y="345"/>
                            </a:cubicBezTo>
                            <a:cubicBezTo>
                              <a:pt x="1243" y="345"/>
                              <a:pt x="1243" y="345"/>
                              <a:pt x="1243" y="345"/>
                            </a:cubicBezTo>
                            <a:cubicBezTo>
                              <a:pt x="1243" y="324"/>
                              <a:pt x="1243" y="324"/>
                              <a:pt x="1243" y="324"/>
                            </a:cubicBezTo>
                            <a:cubicBezTo>
                              <a:pt x="1243" y="319"/>
                              <a:pt x="1247" y="316"/>
                              <a:pt x="1251" y="316"/>
                            </a:cubicBezTo>
                            <a:close/>
                            <a:moveTo>
                              <a:pt x="1251" y="379"/>
                            </a:moveTo>
                            <a:cubicBezTo>
                              <a:pt x="1251" y="379"/>
                              <a:pt x="1251" y="379"/>
                              <a:pt x="1251" y="379"/>
                            </a:cubicBezTo>
                            <a:cubicBezTo>
                              <a:pt x="1255" y="379"/>
                              <a:pt x="1259" y="383"/>
                              <a:pt x="1259" y="387"/>
                            </a:cubicBezTo>
                            <a:cubicBezTo>
                              <a:pt x="1259" y="408"/>
                              <a:pt x="1259" y="408"/>
                              <a:pt x="1259" y="408"/>
                            </a:cubicBezTo>
                            <a:cubicBezTo>
                              <a:pt x="1243" y="408"/>
                              <a:pt x="1243" y="408"/>
                              <a:pt x="1243" y="408"/>
                            </a:cubicBezTo>
                            <a:cubicBezTo>
                              <a:pt x="1243" y="387"/>
                              <a:pt x="1243" y="387"/>
                              <a:pt x="1243" y="387"/>
                            </a:cubicBezTo>
                            <a:cubicBezTo>
                              <a:pt x="1243" y="383"/>
                              <a:pt x="1247" y="379"/>
                              <a:pt x="1251" y="379"/>
                            </a:cubicBezTo>
                            <a:close/>
                            <a:moveTo>
                              <a:pt x="1251" y="442"/>
                            </a:moveTo>
                            <a:cubicBezTo>
                              <a:pt x="1251" y="442"/>
                              <a:pt x="1251" y="442"/>
                              <a:pt x="1251" y="442"/>
                            </a:cubicBezTo>
                            <a:cubicBezTo>
                              <a:pt x="1255" y="442"/>
                              <a:pt x="1259" y="446"/>
                              <a:pt x="1259" y="450"/>
                            </a:cubicBezTo>
                            <a:cubicBezTo>
                              <a:pt x="1259" y="472"/>
                              <a:pt x="1259" y="472"/>
                              <a:pt x="1259" y="472"/>
                            </a:cubicBezTo>
                            <a:cubicBezTo>
                              <a:pt x="1243" y="472"/>
                              <a:pt x="1243" y="472"/>
                              <a:pt x="1243" y="472"/>
                            </a:cubicBezTo>
                            <a:cubicBezTo>
                              <a:pt x="1243" y="450"/>
                              <a:pt x="1243" y="450"/>
                              <a:pt x="1243" y="450"/>
                            </a:cubicBezTo>
                            <a:cubicBezTo>
                              <a:pt x="1243" y="446"/>
                              <a:pt x="1247" y="442"/>
                              <a:pt x="1251" y="442"/>
                            </a:cubicBezTo>
                            <a:close/>
                            <a:moveTo>
                              <a:pt x="203" y="468"/>
                            </a:moveTo>
                            <a:cubicBezTo>
                              <a:pt x="203" y="468"/>
                              <a:pt x="203" y="468"/>
                              <a:pt x="203" y="468"/>
                            </a:cubicBezTo>
                            <a:cubicBezTo>
                              <a:pt x="207" y="468"/>
                              <a:pt x="211" y="472"/>
                              <a:pt x="211" y="476"/>
                            </a:cubicBezTo>
                            <a:cubicBezTo>
                              <a:pt x="211" y="497"/>
                              <a:pt x="211" y="497"/>
                              <a:pt x="211" y="497"/>
                            </a:cubicBezTo>
                            <a:cubicBezTo>
                              <a:pt x="195" y="497"/>
                              <a:pt x="195" y="497"/>
                              <a:pt x="195" y="497"/>
                            </a:cubicBezTo>
                            <a:cubicBezTo>
                              <a:pt x="195" y="476"/>
                              <a:pt x="195" y="476"/>
                              <a:pt x="195" y="476"/>
                            </a:cubicBezTo>
                            <a:cubicBezTo>
                              <a:pt x="195" y="472"/>
                              <a:pt x="198" y="468"/>
                              <a:pt x="203" y="468"/>
                            </a:cubicBezTo>
                            <a:close/>
                            <a:moveTo>
                              <a:pt x="244" y="468"/>
                            </a:moveTo>
                            <a:cubicBezTo>
                              <a:pt x="244" y="468"/>
                              <a:pt x="244" y="468"/>
                              <a:pt x="244" y="468"/>
                            </a:cubicBezTo>
                            <a:cubicBezTo>
                              <a:pt x="249" y="468"/>
                              <a:pt x="252" y="472"/>
                              <a:pt x="252" y="476"/>
                            </a:cubicBezTo>
                            <a:cubicBezTo>
                              <a:pt x="252" y="497"/>
                              <a:pt x="252" y="497"/>
                              <a:pt x="252" y="497"/>
                            </a:cubicBezTo>
                            <a:cubicBezTo>
                              <a:pt x="236" y="497"/>
                              <a:pt x="236" y="497"/>
                              <a:pt x="236" y="497"/>
                            </a:cubicBezTo>
                            <a:cubicBezTo>
                              <a:pt x="236" y="476"/>
                              <a:pt x="236" y="476"/>
                              <a:pt x="236" y="476"/>
                            </a:cubicBezTo>
                            <a:cubicBezTo>
                              <a:pt x="236" y="472"/>
                              <a:pt x="240" y="468"/>
                              <a:pt x="244" y="468"/>
                            </a:cubicBezTo>
                            <a:close/>
                            <a:moveTo>
                              <a:pt x="282" y="468"/>
                            </a:moveTo>
                            <a:cubicBezTo>
                              <a:pt x="282" y="468"/>
                              <a:pt x="282" y="468"/>
                              <a:pt x="282" y="468"/>
                            </a:cubicBezTo>
                            <a:cubicBezTo>
                              <a:pt x="287" y="468"/>
                              <a:pt x="290" y="472"/>
                              <a:pt x="290" y="476"/>
                            </a:cubicBezTo>
                            <a:cubicBezTo>
                              <a:pt x="290" y="497"/>
                              <a:pt x="290" y="497"/>
                              <a:pt x="290" y="497"/>
                            </a:cubicBezTo>
                            <a:cubicBezTo>
                              <a:pt x="274" y="497"/>
                              <a:pt x="274" y="497"/>
                              <a:pt x="274" y="497"/>
                            </a:cubicBezTo>
                            <a:cubicBezTo>
                              <a:pt x="274" y="476"/>
                              <a:pt x="274" y="476"/>
                              <a:pt x="274" y="476"/>
                            </a:cubicBezTo>
                            <a:cubicBezTo>
                              <a:pt x="274" y="472"/>
                              <a:pt x="278" y="468"/>
                              <a:pt x="282" y="468"/>
                            </a:cubicBezTo>
                            <a:close/>
                          </a:path>
                        </a:pathLst>
                      </a:custGeom>
                      <a:solidFill>
                        <a:schemeClr val="tx1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39" name="Rectangle 147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573" y="1714"/>
                        <a:ext cx="226" cy="136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40" name="Rectangle 148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3696" y="1661"/>
                        <a:ext cx="226" cy="136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41" name="Rectangle 149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2917" y="1873"/>
                        <a:ext cx="226" cy="136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fr-CH"/>
                      </a:p>
                    </p:txBody>
                  </p:sp>
                </p:grpSp>
              </p:grpSp>
            </p:grpSp>
          </p:grpSp>
          <p:grpSp>
            <p:nvGrpSpPr>
              <p:cNvPr id="213142" name="Group 150"/>
              <p:cNvGrpSpPr>
                <a:grpSpLocks/>
              </p:cNvGrpSpPr>
              <p:nvPr/>
            </p:nvGrpSpPr>
            <p:grpSpPr bwMode="auto">
              <a:xfrm>
                <a:off x="8323" y="853"/>
                <a:ext cx="3674" cy="1766"/>
                <a:chOff x="8323" y="853"/>
                <a:chExt cx="3674" cy="1766"/>
              </a:xfrm>
            </p:grpSpPr>
            <p:grpSp>
              <p:nvGrpSpPr>
                <p:cNvPr id="213143" name="Group 151"/>
                <p:cNvGrpSpPr>
                  <a:grpSpLocks/>
                </p:cNvGrpSpPr>
                <p:nvPr/>
              </p:nvGrpSpPr>
              <p:grpSpPr bwMode="auto">
                <a:xfrm>
                  <a:off x="8323" y="853"/>
                  <a:ext cx="3538" cy="1761"/>
                  <a:chOff x="8323" y="853"/>
                  <a:chExt cx="3538" cy="1761"/>
                </a:xfrm>
              </p:grpSpPr>
              <p:sp>
                <p:nvSpPr>
                  <p:cNvPr id="213144" name="Freeform 152"/>
                  <p:cNvSpPr>
                    <a:spLocks noEditPoints="1"/>
                  </p:cNvSpPr>
                  <p:nvPr/>
                </p:nvSpPr>
                <p:spPr bwMode="gray">
                  <a:xfrm flipH="1">
                    <a:off x="8323" y="1360"/>
                    <a:ext cx="3538" cy="1254"/>
                  </a:xfrm>
                  <a:custGeom>
                    <a:avLst/>
                    <a:gdLst/>
                    <a:ahLst/>
                    <a:cxnLst>
                      <a:cxn ang="0">
                        <a:pos x="286" y="751"/>
                      </a:cxn>
                      <a:cxn ang="0">
                        <a:pos x="239" y="734"/>
                      </a:cxn>
                      <a:cxn ang="0">
                        <a:pos x="218" y="4"/>
                      </a:cxn>
                      <a:cxn ang="0">
                        <a:pos x="412" y="832"/>
                      </a:cxn>
                      <a:cxn ang="0">
                        <a:pos x="357" y="832"/>
                      </a:cxn>
                      <a:cxn ang="0">
                        <a:pos x="375" y="800"/>
                      </a:cxn>
                      <a:cxn ang="0">
                        <a:pos x="412" y="769"/>
                      </a:cxn>
                      <a:cxn ang="0">
                        <a:pos x="357" y="769"/>
                      </a:cxn>
                      <a:cxn ang="0">
                        <a:pos x="375" y="737"/>
                      </a:cxn>
                      <a:cxn ang="0">
                        <a:pos x="412" y="705"/>
                      </a:cxn>
                      <a:cxn ang="0">
                        <a:pos x="357" y="705"/>
                      </a:cxn>
                      <a:cxn ang="0">
                        <a:pos x="70" y="797"/>
                      </a:cxn>
                      <a:cxn ang="0">
                        <a:pos x="117" y="797"/>
                      </a:cxn>
                      <a:cxn ang="0">
                        <a:pos x="233" y="797"/>
                      </a:cxn>
                      <a:cxn ang="0">
                        <a:pos x="163" y="797"/>
                      </a:cxn>
                      <a:cxn ang="0">
                        <a:pos x="256" y="797"/>
                      </a:cxn>
                      <a:cxn ang="0">
                        <a:pos x="303" y="797"/>
                      </a:cxn>
                      <a:cxn ang="0">
                        <a:pos x="70" y="857"/>
                      </a:cxn>
                      <a:cxn ang="0">
                        <a:pos x="117" y="857"/>
                      </a:cxn>
                      <a:cxn ang="0">
                        <a:pos x="233" y="857"/>
                      </a:cxn>
                      <a:cxn ang="0">
                        <a:pos x="163" y="857"/>
                      </a:cxn>
                      <a:cxn ang="0">
                        <a:pos x="256" y="857"/>
                      </a:cxn>
                      <a:cxn ang="0">
                        <a:pos x="303" y="857"/>
                      </a:cxn>
                      <a:cxn ang="0">
                        <a:pos x="216" y="705"/>
                      </a:cxn>
                      <a:cxn ang="0">
                        <a:pos x="179" y="705"/>
                      </a:cxn>
                      <a:cxn ang="0">
                        <a:pos x="142" y="705"/>
                      </a:cxn>
                      <a:cxn ang="0">
                        <a:pos x="216" y="673"/>
                      </a:cxn>
                      <a:cxn ang="0">
                        <a:pos x="179" y="673"/>
                      </a:cxn>
                      <a:cxn ang="0">
                        <a:pos x="142" y="673"/>
                      </a:cxn>
                      <a:cxn ang="0">
                        <a:pos x="216" y="642"/>
                      </a:cxn>
                      <a:cxn ang="0">
                        <a:pos x="179" y="642"/>
                      </a:cxn>
                      <a:cxn ang="0">
                        <a:pos x="142" y="642"/>
                      </a:cxn>
                      <a:cxn ang="0">
                        <a:pos x="216" y="610"/>
                      </a:cxn>
                      <a:cxn ang="0">
                        <a:pos x="179" y="610"/>
                      </a:cxn>
                      <a:cxn ang="0">
                        <a:pos x="142" y="610"/>
                      </a:cxn>
                      <a:cxn ang="0">
                        <a:pos x="216" y="578"/>
                      </a:cxn>
                      <a:cxn ang="0">
                        <a:pos x="179" y="578"/>
                      </a:cxn>
                      <a:cxn ang="0">
                        <a:pos x="142" y="578"/>
                      </a:cxn>
                      <a:cxn ang="0">
                        <a:pos x="216" y="546"/>
                      </a:cxn>
                      <a:cxn ang="0">
                        <a:pos x="179" y="546"/>
                      </a:cxn>
                      <a:cxn ang="0">
                        <a:pos x="142" y="546"/>
                      </a:cxn>
                      <a:cxn ang="0">
                        <a:pos x="216" y="515"/>
                      </a:cxn>
                      <a:cxn ang="0">
                        <a:pos x="179" y="515"/>
                      </a:cxn>
                      <a:cxn ang="0">
                        <a:pos x="142" y="515"/>
                      </a:cxn>
                      <a:cxn ang="0">
                        <a:pos x="216" y="483"/>
                      </a:cxn>
                      <a:cxn ang="0">
                        <a:pos x="179" y="483"/>
                      </a:cxn>
                      <a:cxn ang="0">
                        <a:pos x="142" y="483"/>
                      </a:cxn>
                      <a:cxn ang="0">
                        <a:pos x="216" y="451"/>
                      </a:cxn>
                      <a:cxn ang="0">
                        <a:pos x="179" y="451"/>
                      </a:cxn>
                      <a:cxn ang="0">
                        <a:pos x="142" y="451"/>
                      </a:cxn>
                      <a:cxn ang="0">
                        <a:pos x="216" y="419"/>
                      </a:cxn>
                      <a:cxn ang="0">
                        <a:pos x="179" y="419"/>
                      </a:cxn>
                      <a:cxn ang="0">
                        <a:pos x="142" y="419"/>
                      </a:cxn>
                      <a:cxn ang="0">
                        <a:pos x="216" y="387"/>
                      </a:cxn>
                      <a:cxn ang="0">
                        <a:pos x="179" y="387"/>
                      </a:cxn>
                      <a:cxn ang="0">
                        <a:pos x="142" y="387"/>
                      </a:cxn>
                      <a:cxn ang="0">
                        <a:pos x="216" y="356"/>
                      </a:cxn>
                      <a:cxn ang="0">
                        <a:pos x="179" y="356"/>
                      </a:cxn>
                      <a:cxn ang="0">
                        <a:pos x="142" y="356"/>
                      </a:cxn>
                      <a:cxn ang="0">
                        <a:pos x="198" y="324"/>
                      </a:cxn>
                      <a:cxn ang="0">
                        <a:pos x="160" y="324"/>
                      </a:cxn>
                      <a:cxn ang="0">
                        <a:pos x="198" y="292"/>
                      </a:cxn>
                    </a:cxnLst>
                    <a:rect l="0" t="0" r="r" b="b"/>
                    <a:pathLst>
                      <a:path w="1181" h="874">
                        <a:moveTo>
                          <a:pt x="438" y="767"/>
                        </a:moveTo>
                        <a:cubicBezTo>
                          <a:pt x="1181" y="767"/>
                          <a:pt x="1181" y="767"/>
                          <a:pt x="1181" y="767"/>
                        </a:cubicBezTo>
                        <a:cubicBezTo>
                          <a:pt x="1181" y="874"/>
                          <a:pt x="1181" y="874"/>
                          <a:pt x="1181" y="874"/>
                        </a:cubicBezTo>
                        <a:cubicBezTo>
                          <a:pt x="331" y="874"/>
                          <a:pt x="331" y="874"/>
                          <a:pt x="331" y="874"/>
                        </a:cubicBezTo>
                        <a:cubicBezTo>
                          <a:pt x="331" y="666"/>
                          <a:pt x="331" y="666"/>
                          <a:pt x="331" y="666"/>
                        </a:cubicBezTo>
                        <a:cubicBezTo>
                          <a:pt x="438" y="666"/>
                          <a:pt x="438" y="666"/>
                          <a:pt x="438" y="666"/>
                        </a:cubicBezTo>
                        <a:cubicBezTo>
                          <a:pt x="438" y="767"/>
                          <a:pt x="438" y="767"/>
                          <a:pt x="438" y="767"/>
                        </a:cubicBezTo>
                        <a:close/>
                        <a:moveTo>
                          <a:pt x="326" y="874"/>
                        </a:moveTo>
                        <a:cubicBezTo>
                          <a:pt x="326" y="751"/>
                          <a:pt x="326" y="751"/>
                          <a:pt x="326" y="751"/>
                        </a:cubicBezTo>
                        <a:cubicBezTo>
                          <a:pt x="286" y="751"/>
                          <a:pt x="286" y="751"/>
                          <a:pt x="286" y="751"/>
                        </a:cubicBezTo>
                        <a:cubicBezTo>
                          <a:pt x="286" y="739"/>
                          <a:pt x="286" y="739"/>
                          <a:pt x="286" y="739"/>
                        </a:cubicBezTo>
                        <a:cubicBezTo>
                          <a:pt x="14" y="739"/>
                          <a:pt x="14" y="739"/>
                          <a:pt x="14" y="739"/>
                        </a:cubicBezTo>
                        <a:cubicBezTo>
                          <a:pt x="0" y="874"/>
                          <a:pt x="0" y="874"/>
                          <a:pt x="0" y="874"/>
                        </a:cubicBezTo>
                        <a:cubicBezTo>
                          <a:pt x="326" y="874"/>
                          <a:pt x="326" y="874"/>
                          <a:pt x="326" y="874"/>
                        </a:cubicBezTo>
                        <a:close/>
                        <a:moveTo>
                          <a:pt x="434" y="661"/>
                        </a:moveTo>
                        <a:cubicBezTo>
                          <a:pt x="434" y="645"/>
                          <a:pt x="434" y="645"/>
                          <a:pt x="434" y="645"/>
                        </a:cubicBezTo>
                        <a:cubicBezTo>
                          <a:pt x="335" y="645"/>
                          <a:pt x="335" y="645"/>
                          <a:pt x="335" y="645"/>
                        </a:cubicBezTo>
                        <a:cubicBezTo>
                          <a:pt x="335" y="661"/>
                          <a:pt x="335" y="661"/>
                          <a:pt x="335" y="661"/>
                        </a:cubicBezTo>
                        <a:cubicBezTo>
                          <a:pt x="434" y="661"/>
                          <a:pt x="434" y="661"/>
                          <a:pt x="434" y="661"/>
                        </a:cubicBezTo>
                        <a:close/>
                        <a:moveTo>
                          <a:pt x="239" y="734"/>
                        </a:moveTo>
                        <a:cubicBezTo>
                          <a:pt x="239" y="163"/>
                          <a:pt x="239" y="163"/>
                          <a:pt x="239" y="163"/>
                        </a:cubicBezTo>
                        <a:cubicBezTo>
                          <a:pt x="205" y="163"/>
                          <a:pt x="205" y="163"/>
                          <a:pt x="205" y="163"/>
                        </a:cubicBezTo>
                        <a:cubicBezTo>
                          <a:pt x="52" y="333"/>
                          <a:pt x="52" y="333"/>
                          <a:pt x="52" y="333"/>
                        </a:cubicBezTo>
                        <a:cubicBezTo>
                          <a:pt x="52" y="734"/>
                          <a:pt x="52" y="734"/>
                          <a:pt x="52" y="734"/>
                        </a:cubicBezTo>
                        <a:cubicBezTo>
                          <a:pt x="239" y="734"/>
                          <a:pt x="239" y="734"/>
                          <a:pt x="239" y="734"/>
                        </a:cubicBezTo>
                        <a:close/>
                        <a:moveTo>
                          <a:pt x="224" y="134"/>
                        </a:moveTo>
                        <a:cubicBezTo>
                          <a:pt x="223" y="7"/>
                          <a:pt x="223" y="7"/>
                          <a:pt x="223" y="7"/>
                        </a:cubicBezTo>
                        <a:cubicBezTo>
                          <a:pt x="224" y="6"/>
                          <a:pt x="225" y="5"/>
                          <a:pt x="225" y="4"/>
                        </a:cubicBezTo>
                        <a:cubicBezTo>
                          <a:pt x="225" y="1"/>
                          <a:pt x="223" y="0"/>
                          <a:pt x="221" y="0"/>
                        </a:cubicBezTo>
                        <a:cubicBezTo>
                          <a:pt x="219" y="0"/>
                          <a:pt x="218" y="1"/>
                          <a:pt x="218" y="4"/>
                        </a:cubicBezTo>
                        <a:cubicBezTo>
                          <a:pt x="218" y="5"/>
                          <a:pt x="218" y="6"/>
                          <a:pt x="220" y="7"/>
                        </a:cubicBezTo>
                        <a:cubicBezTo>
                          <a:pt x="219" y="134"/>
                          <a:pt x="219" y="134"/>
                          <a:pt x="219" y="134"/>
                        </a:cubicBezTo>
                        <a:cubicBezTo>
                          <a:pt x="215" y="135"/>
                          <a:pt x="211" y="139"/>
                          <a:pt x="211" y="143"/>
                        </a:cubicBezTo>
                        <a:cubicBezTo>
                          <a:pt x="211" y="158"/>
                          <a:pt x="211" y="158"/>
                          <a:pt x="211" y="158"/>
                        </a:cubicBezTo>
                        <a:cubicBezTo>
                          <a:pt x="231" y="158"/>
                          <a:pt x="231" y="158"/>
                          <a:pt x="231" y="158"/>
                        </a:cubicBezTo>
                        <a:cubicBezTo>
                          <a:pt x="231" y="143"/>
                          <a:pt x="231" y="143"/>
                          <a:pt x="231" y="143"/>
                        </a:cubicBezTo>
                        <a:cubicBezTo>
                          <a:pt x="231" y="139"/>
                          <a:pt x="228" y="135"/>
                          <a:pt x="224" y="134"/>
                        </a:cubicBezTo>
                        <a:close/>
                        <a:moveTo>
                          <a:pt x="400" y="812"/>
                        </a:moveTo>
                        <a:cubicBezTo>
                          <a:pt x="412" y="812"/>
                          <a:pt x="412" y="812"/>
                          <a:pt x="412" y="812"/>
                        </a:cubicBezTo>
                        <a:cubicBezTo>
                          <a:pt x="412" y="832"/>
                          <a:pt x="412" y="832"/>
                          <a:pt x="412" y="832"/>
                        </a:cubicBezTo>
                        <a:cubicBezTo>
                          <a:pt x="400" y="832"/>
                          <a:pt x="400" y="832"/>
                          <a:pt x="400" y="832"/>
                        </a:cubicBezTo>
                        <a:cubicBezTo>
                          <a:pt x="400" y="812"/>
                          <a:pt x="400" y="812"/>
                          <a:pt x="400" y="812"/>
                        </a:cubicBezTo>
                        <a:close/>
                        <a:moveTo>
                          <a:pt x="362" y="812"/>
                        </a:moveTo>
                        <a:cubicBezTo>
                          <a:pt x="375" y="812"/>
                          <a:pt x="375" y="812"/>
                          <a:pt x="375" y="812"/>
                        </a:cubicBezTo>
                        <a:cubicBezTo>
                          <a:pt x="375" y="832"/>
                          <a:pt x="375" y="832"/>
                          <a:pt x="375" y="832"/>
                        </a:cubicBezTo>
                        <a:cubicBezTo>
                          <a:pt x="362" y="832"/>
                          <a:pt x="362" y="832"/>
                          <a:pt x="362" y="832"/>
                        </a:cubicBezTo>
                        <a:cubicBezTo>
                          <a:pt x="362" y="812"/>
                          <a:pt x="362" y="812"/>
                          <a:pt x="362" y="812"/>
                        </a:cubicBezTo>
                        <a:close/>
                        <a:moveTo>
                          <a:pt x="344" y="812"/>
                        </a:moveTo>
                        <a:cubicBezTo>
                          <a:pt x="357" y="812"/>
                          <a:pt x="357" y="812"/>
                          <a:pt x="357" y="812"/>
                        </a:cubicBezTo>
                        <a:cubicBezTo>
                          <a:pt x="357" y="832"/>
                          <a:pt x="357" y="832"/>
                          <a:pt x="357" y="832"/>
                        </a:cubicBezTo>
                        <a:cubicBezTo>
                          <a:pt x="344" y="832"/>
                          <a:pt x="344" y="832"/>
                          <a:pt x="344" y="832"/>
                        </a:cubicBezTo>
                        <a:cubicBezTo>
                          <a:pt x="344" y="812"/>
                          <a:pt x="344" y="812"/>
                          <a:pt x="344" y="812"/>
                        </a:cubicBezTo>
                        <a:close/>
                        <a:moveTo>
                          <a:pt x="400" y="781"/>
                        </a:moveTo>
                        <a:cubicBezTo>
                          <a:pt x="412" y="781"/>
                          <a:pt x="412" y="781"/>
                          <a:pt x="412" y="781"/>
                        </a:cubicBezTo>
                        <a:cubicBezTo>
                          <a:pt x="412" y="800"/>
                          <a:pt x="412" y="800"/>
                          <a:pt x="412" y="800"/>
                        </a:cubicBezTo>
                        <a:cubicBezTo>
                          <a:pt x="400" y="800"/>
                          <a:pt x="400" y="800"/>
                          <a:pt x="400" y="800"/>
                        </a:cubicBezTo>
                        <a:cubicBezTo>
                          <a:pt x="400" y="781"/>
                          <a:pt x="400" y="781"/>
                          <a:pt x="400" y="781"/>
                        </a:cubicBezTo>
                        <a:close/>
                        <a:moveTo>
                          <a:pt x="362" y="781"/>
                        </a:moveTo>
                        <a:cubicBezTo>
                          <a:pt x="375" y="781"/>
                          <a:pt x="375" y="781"/>
                          <a:pt x="375" y="781"/>
                        </a:cubicBezTo>
                        <a:cubicBezTo>
                          <a:pt x="375" y="800"/>
                          <a:pt x="375" y="800"/>
                          <a:pt x="375" y="800"/>
                        </a:cubicBezTo>
                        <a:cubicBezTo>
                          <a:pt x="362" y="800"/>
                          <a:pt x="362" y="800"/>
                          <a:pt x="362" y="800"/>
                        </a:cubicBezTo>
                        <a:cubicBezTo>
                          <a:pt x="362" y="781"/>
                          <a:pt x="362" y="781"/>
                          <a:pt x="362" y="781"/>
                        </a:cubicBezTo>
                        <a:close/>
                        <a:moveTo>
                          <a:pt x="344" y="781"/>
                        </a:moveTo>
                        <a:cubicBezTo>
                          <a:pt x="357" y="781"/>
                          <a:pt x="357" y="781"/>
                          <a:pt x="357" y="781"/>
                        </a:cubicBezTo>
                        <a:cubicBezTo>
                          <a:pt x="357" y="800"/>
                          <a:pt x="357" y="800"/>
                          <a:pt x="357" y="800"/>
                        </a:cubicBezTo>
                        <a:cubicBezTo>
                          <a:pt x="344" y="800"/>
                          <a:pt x="344" y="800"/>
                          <a:pt x="344" y="800"/>
                        </a:cubicBezTo>
                        <a:cubicBezTo>
                          <a:pt x="344" y="781"/>
                          <a:pt x="344" y="781"/>
                          <a:pt x="344" y="781"/>
                        </a:cubicBezTo>
                        <a:close/>
                        <a:moveTo>
                          <a:pt x="400" y="749"/>
                        </a:moveTo>
                        <a:cubicBezTo>
                          <a:pt x="412" y="749"/>
                          <a:pt x="412" y="749"/>
                          <a:pt x="412" y="749"/>
                        </a:cubicBezTo>
                        <a:cubicBezTo>
                          <a:pt x="412" y="769"/>
                          <a:pt x="412" y="769"/>
                          <a:pt x="412" y="769"/>
                        </a:cubicBezTo>
                        <a:cubicBezTo>
                          <a:pt x="400" y="769"/>
                          <a:pt x="400" y="769"/>
                          <a:pt x="400" y="769"/>
                        </a:cubicBezTo>
                        <a:cubicBezTo>
                          <a:pt x="400" y="749"/>
                          <a:pt x="400" y="749"/>
                          <a:pt x="400" y="749"/>
                        </a:cubicBezTo>
                        <a:close/>
                        <a:moveTo>
                          <a:pt x="362" y="749"/>
                        </a:moveTo>
                        <a:cubicBezTo>
                          <a:pt x="375" y="749"/>
                          <a:pt x="375" y="749"/>
                          <a:pt x="375" y="749"/>
                        </a:cubicBezTo>
                        <a:cubicBezTo>
                          <a:pt x="375" y="769"/>
                          <a:pt x="375" y="769"/>
                          <a:pt x="375" y="769"/>
                        </a:cubicBezTo>
                        <a:cubicBezTo>
                          <a:pt x="362" y="769"/>
                          <a:pt x="362" y="769"/>
                          <a:pt x="362" y="769"/>
                        </a:cubicBezTo>
                        <a:cubicBezTo>
                          <a:pt x="362" y="749"/>
                          <a:pt x="362" y="749"/>
                          <a:pt x="362" y="749"/>
                        </a:cubicBezTo>
                        <a:close/>
                        <a:moveTo>
                          <a:pt x="344" y="749"/>
                        </a:moveTo>
                        <a:cubicBezTo>
                          <a:pt x="357" y="749"/>
                          <a:pt x="357" y="749"/>
                          <a:pt x="357" y="749"/>
                        </a:cubicBezTo>
                        <a:cubicBezTo>
                          <a:pt x="357" y="769"/>
                          <a:pt x="357" y="769"/>
                          <a:pt x="357" y="769"/>
                        </a:cubicBezTo>
                        <a:cubicBezTo>
                          <a:pt x="344" y="769"/>
                          <a:pt x="344" y="769"/>
                          <a:pt x="344" y="769"/>
                        </a:cubicBezTo>
                        <a:cubicBezTo>
                          <a:pt x="344" y="749"/>
                          <a:pt x="344" y="749"/>
                          <a:pt x="344" y="749"/>
                        </a:cubicBezTo>
                        <a:close/>
                        <a:moveTo>
                          <a:pt x="400" y="717"/>
                        </a:moveTo>
                        <a:cubicBezTo>
                          <a:pt x="412" y="717"/>
                          <a:pt x="412" y="717"/>
                          <a:pt x="412" y="717"/>
                        </a:cubicBezTo>
                        <a:cubicBezTo>
                          <a:pt x="412" y="737"/>
                          <a:pt x="412" y="737"/>
                          <a:pt x="412" y="737"/>
                        </a:cubicBezTo>
                        <a:cubicBezTo>
                          <a:pt x="400" y="737"/>
                          <a:pt x="400" y="737"/>
                          <a:pt x="400" y="737"/>
                        </a:cubicBezTo>
                        <a:cubicBezTo>
                          <a:pt x="400" y="717"/>
                          <a:pt x="400" y="717"/>
                          <a:pt x="400" y="717"/>
                        </a:cubicBezTo>
                        <a:close/>
                        <a:moveTo>
                          <a:pt x="362" y="717"/>
                        </a:moveTo>
                        <a:cubicBezTo>
                          <a:pt x="375" y="717"/>
                          <a:pt x="375" y="717"/>
                          <a:pt x="375" y="717"/>
                        </a:cubicBezTo>
                        <a:cubicBezTo>
                          <a:pt x="375" y="737"/>
                          <a:pt x="375" y="737"/>
                          <a:pt x="375" y="737"/>
                        </a:cubicBezTo>
                        <a:cubicBezTo>
                          <a:pt x="362" y="737"/>
                          <a:pt x="362" y="737"/>
                          <a:pt x="362" y="737"/>
                        </a:cubicBezTo>
                        <a:cubicBezTo>
                          <a:pt x="362" y="717"/>
                          <a:pt x="362" y="717"/>
                          <a:pt x="362" y="717"/>
                        </a:cubicBezTo>
                        <a:close/>
                        <a:moveTo>
                          <a:pt x="344" y="717"/>
                        </a:moveTo>
                        <a:cubicBezTo>
                          <a:pt x="357" y="717"/>
                          <a:pt x="357" y="717"/>
                          <a:pt x="357" y="717"/>
                        </a:cubicBezTo>
                        <a:cubicBezTo>
                          <a:pt x="357" y="737"/>
                          <a:pt x="357" y="737"/>
                          <a:pt x="357" y="737"/>
                        </a:cubicBezTo>
                        <a:cubicBezTo>
                          <a:pt x="344" y="737"/>
                          <a:pt x="344" y="737"/>
                          <a:pt x="344" y="737"/>
                        </a:cubicBezTo>
                        <a:cubicBezTo>
                          <a:pt x="344" y="717"/>
                          <a:pt x="344" y="717"/>
                          <a:pt x="344" y="717"/>
                        </a:cubicBezTo>
                        <a:close/>
                        <a:moveTo>
                          <a:pt x="400" y="685"/>
                        </a:moveTo>
                        <a:cubicBezTo>
                          <a:pt x="412" y="685"/>
                          <a:pt x="412" y="685"/>
                          <a:pt x="412" y="685"/>
                        </a:cubicBezTo>
                        <a:cubicBezTo>
                          <a:pt x="412" y="705"/>
                          <a:pt x="412" y="705"/>
                          <a:pt x="412" y="705"/>
                        </a:cubicBezTo>
                        <a:cubicBezTo>
                          <a:pt x="400" y="705"/>
                          <a:pt x="400" y="705"/>
                          <a:pt x="400" y="705"/>
                        </a:cubicBezTo>
                        <a:cubicBezTo>
                          <a:pt x="400" y="685"/>
                          <a:pt x="400" y="685"/>
                          <a:pt x="400" y="685"/>
                        </a:cubicBezTo>
                        <a:close/>
                        <a:moveTo>
                          <a:pt x="362" y="685"/>
                        </a:moveTo>
                        <a:cubicBezTo>
                          <a:pt x="375" y="685"/>
                          <a:pt x="375" y="685"/>
                          <a:pt x="375" y="685"/>
                        </a:cubicBezTo>
                        <a:cubicBezTo>
                          <a:pt x="375" y="705"/>
                          <a:pt x="375" y="705"/>
                          <a:pt x="375" y="705"/>
                        </a:cubicBezTo>
                        <a:cubicBezTo>
                          <a:pt x="362" y="705"/>
                          <a:pt x="362" y="705"/>
                          <a:pt x="362" y="705"/>
                        </a:cubicBezTo>
                        <a:cubicBezTo>
                          <a:pt x="362" y="685"/>
                          <a:pt x="362" y="685"/>
                          <a:pt x="362" y="685"/>
                        </a:cubicBezTo>
                        <a:close/>
                        <a:moveTo>
                          <a:pt x="344" y="685"/>
                        </a:moveTo>
                        <a:cubicBezTo>
                          <a:pt x="357" y="685"/>
                          <a:pt x="357" y="685"/>
                          <a:pt x="357" y="685"/>
                        </a:cubicBezTo>
                        <a:cubicBezTo>
                          <a:pt x="357" y="705"/>
                          <a:pt x="357" y="705"/>
                          <a:pt x="357" y="705"/>
                        </a:cubicBezTo>
                        <a:cubicBezTo>
                          <a:pt x="344" y="705"/>
                          <a:pt x="344" y="705"/>
                          <a:pt x="344" y="705"/>
                        </a:cubicBezTo>
                        <a:cubicBezTo>
                          <a:pt x="344" y="685"/>
                          <a:pt x="344" y="685"/>
                          <a:pt x="344" y="685"/>
                        </a:cubicBezTo>
                        <a:close/>
                        <a:moveTo>
                          <a:pt x="32" y="781"/>
                        </a:moveTo>
                        <a:cubicBezTo>
                          <a:pt x="47" y="781"/>
                          <a:pt x="47" y="781"/>
                          <a:pt x="47" y="781"/>
                        </a:cubicBezTo>
                        <a:cubicBezTo>
                          <a:pt x="47" y="797"/>
                          <a:pt x="47" y="797"/>
                          <a:pt x="47" y="797"/>
                        </a:cubicBezTo>
                        <a:cubicBezTo>
                          <a:pt x="32" y="797"/>
                          <a:pt x="32" y="797"/>
                          <a:pt x="32" y="797"/>
                        </a:cubicBezTo>
                        <a:cubicBezTo>
                          <a:pt x="32" y="781"/>
                          <a:pt x="32" y="781"/>
                          <a:pt x="32" y="781"/>
                        </a:cubicBezTo>
                        <a:close/>
                        <a:moveTo>
                          <a:pt x="55" y="781"/>
                        </a:moveTo>
                        <a:cubicBezTo>
                          <a:pt x="70" y="781"/>
                          <a:pt x="70" y="781"/>
                          <a:pt x="70" y="781"/>
                        </a:cubicBezTo>
                        <a:cubicBezTo>
                          <a:pt x="70" y="797"/>
                          <a:pt x="70" y="797"/>
                          <a:pt x="70" y="797"/>
                        </a:cubicBezTo>
                        <a:cubicBezTo>
                          <a:pt x="55" y="797"/>
                          <a:pt x="55" y="797"/>
                          <a:pt x="55" y="797"/>
                        </a:cubicBezTo>
                        <a:cubicBezTo>
                          <a:pt x="55" y="781"/>
                          <a:pt x="55" y="781"/>
                          <a:pt x="55" y="781"/>
                        </a:cubicBezTo>
                        <a:close/>
                        <a:moveTo>
                          <a:pt x="78" y="781"/>
                        </a:moveTo>
                        <a:cubicBezTo>
                          <a:pt x="93" y="781"/>
                          <a:pt x="93" y="781"/>
                          <a:pt x="93" y="781"/>
                        </a:cubicBezTo>
                        <a:cubicBezTo>
                          <a:pt x="93" y="797"/>
                          <a:pt x="93" y="797"/>
                          <a:pt x="93" y="797"/>
                        </a:cubicBezTo>
                        <a:cubicBezTo>
                          <a:pt x="78" y="797"/>
                          <a:pt x="78" y="797"/>
                          <a:pt x="78" y="797"/>
                        </a:cubicBezTo>
                        <a:cubicBezTo>
                          <a:pt x="78" y="781"/>
                          <a:pt x="78" y="781"/>
                          <a:pt x="78" y="781"/>
                        </a:cubicBezTo>
                        <a:close/>
                        <a:moveTo>
                          <a:pt x="101" y="781"/>
                        </a:moveTo>
                        <a:cubicBezTo>
                          <a:pt x="117" y="781"/>
                          <a:pt x="117" y="781"/>
                          <a:pt x="117" y="781"/>
                        </a:cubicBezTo>
                        <a:cubicBezTo>
                          <a:pt x="117" y="797"/>
                          <a:pt x="117" y="797"/>
                          <a:pt x="117" y="797"/>
                        </a:cubicBezTo>
                        <a:cubicBezTo>
                          <a:pt x="101" y="797"/>
                          <a:pt x="101" y="797"/>
                          <a:pt x="101" y="797"/>
                        </a:cubicBezTo>
                        <a:cubicBezTo>
                          <a:pt x="101" y="781"/>
                          <a:pt x="101" y="781"/>
                          <a:pt x="101" y="781"/>
                        </a:cubicBezTo>
                        <a:close/>
                        <a:moveTo>
                          <a:pt x="171" y="781"/>
                        </a:moveTo>
                        <a:cubicBezTo>
                          <a:pt x="186" y="781"/>
                          <a:pt x="186" y="781"/>
                          <a:pt x="186" y="781"/>
                        </a:cubicBezTo>
                        <a:cubicBezTo>
                          <a:pt x="186" y="797"/>
                          <a:pt x="186" y="797"/>
                          <a:pt x="186" y="797"/>
                        </a:cubicBezTo>
                        <a:cubicBezTo>
                          <a:pt x="171" y="797"/>
                          <a:pt x="171" y="797"/>
                          <a:pt x="171" y="797"/>
                        </a:cubicBezTo>
                        <a:cubicBezTo>
                          <a:pt x="171" y="781"/>
                          <a:pt x="171" y="781"/>
                          <a:pt x="171" y="781"/>
                        </a:cubicBezTo>
                        <a:close/>
                        <a:moveTo>
                          <a:pt x="218" y="781"/>
                        </a:moveTo>
                        <a:cubicBezTo>
                          <a:pt x="233" y="781"/>
                          <a:pt x="233" y="781"/>
                          <a:pt x="233" y="781"/>
                        </a:cubicBezTo>
                        <a:cubicBezTo>
                          <a:pt x="233" y="797"/>
                          <a:pt x="233" y="797"/>
                          <a:pt x="233" y="797"/>
                        </a:cubicBezTo>
                        <a:cubicBezTo>
                          <a:pt x="218" y="797"/>
                          <a:pt x="218" y="797"/>
                          <a:pt x="218" y="797"/>
                        </a:cubicBezTo>
                        <a:cubicBezTo>
                          <a:pt x="218" y="781"/>
                          <a:pt x="218" y="781"/>
                          <a:pt x="218" y="781"/>
                        </a:cubicBezTo>
                        <a:close/>
                        <a:moveTo>
                          <a:pt x="125" y="781"/>
                        </a:moveTo>
                        <a:cubicBezTo>
                          <a:pt x="140" y="781"/>
                          <a:pt x="140" y="781"/>
                          <a:pt x="140" y="781"/>
                        </a:cubicBezTo>
                        <a:cubicBezTo>
                          <a:pt x="140" y="797"/>
                          <a:pt x="140" y="797"/>
                          <a:pt x="140" y="797"/>
                        </a:cubicBezTo>
                        <a:cubicBezTo>
                          <a:pt x="125" y="797"/>
                          <a:pt x="125" y="797"/>
                          <a:pt x="125" y="797"/>
                        </a:cubicBezTo>
                        <a:cubicBezTo>
                          <a:pt x="125" y="781"/>
                          <a:pt x="125" y="781"/>
                          <a:pt x="125" y="781"/>
                        </a:cubicBezTo>
                        <a:close/>
                        <a:moveTo>
                          <a:pt x="148" y="781"/>
                        </a:moveTo>
                        <a:cubicBezTo>
                          <a:pt x="163" y="781"/>
                          <a:pt x="163" y="781"/>
                          <a:pt x="163" y="781"/>
                        </a:cubicBezTo>
                        <a:cubicBezTo>
                          <a:pt x="163" y="797"/>
                          <a:pt x="163" y="797"/>
                          <a:pt x="163" y="797"/>
                        </a:cubicBezTo>
                        <a:cubicBezTo>
                          <a:pt x="148" y="797"/>
                          <a:pt x="148" y="797"/>
                          <a:pt x="148" y="797"/>
                        </a:cubicBezTo>
                        <a:cubicBezTo>
                          <a:pt x="148" y="781"/>
                          <a:pt x="148" y="781"/>
                          <a:pt x="148" y="781"/>
                        </a:cubicBezTo>
                        <a:close/>
                        <a:moveTo>
                          <a:pt x="194" y="781"/>
                        </a:moveTo>
                        <a:cubicBezTo>
                          <a:pt x="210" y="781"/>
                          <a:pt x="210" y="781"/>
                          <a:pt x="210" y="781"/>
                        </a:cubicBezTo>
                        <a:cubicBezTo>
                          <a:pt x="210" y="797"/>
                          <a:pt x="210" y="797"/>
                          <a:pt x="210" y="797"/>
                        </a:cubicBezTo>
                        <a:cubicBezTo>
                          <a:pt x="194" y="797"/>
                          <a:pt x="194" y="797"/>
                          <a:pt x="194" y="797"/>
                        </a:cubicBezTo>
                        <a:cubicBezTo>
                          <a:pt x="194" y="781"/>
                          <a:pt x="194" y="781"/>
                          <a:pt x="194" y="781"/>
                        </a:cubicBezTo>
                        <a:close/>
                        <a:moveTo>
                          <a:pt x="241" y="781"/>
                        </a:moveTo>
                        <a:cubicBezTo>
                          <a:pt x="256" y="781"/>
                          <a:pt x="256" y="781"/>
                          <a:pt x="256" y="781"/>
                        </a:cubicBezTo>
                        <a:cubicBezTo>
                          <a:pt x="256" y="797"/>
                          <a:pt x="256" y="797"/>
                          <a:pt x="256" y="797"/>
                        </a:cubicBezTo>
                        <a:cubicBezTo>
                          <a:pt x="241" y="797"/>
                          <a:pt x="241" y="797"/>
                          <a:pt x="241" y="797"/>
                        </a:cubicBezTo>
                        <a:cubicBezTo>
                          <a:pt x="241" y="781"/>
                          <a:pt x="241" y="781"/>
                          <a:pt x="241" y="781"/>
                        </a:cubicBezTo>
                        <a:close/>
                        <a:moveTo>
                          <a:pt x="264" y="781"/>
                        </a:moveTo>
                        <a:cubicBezTo>
                          <a:pt x="279" y="781"/>
                          <a:pt x="279" y="781"/>
                          <a:pt x="279" y="781"/>
                        </a:cubicBezTo>
                        <a:cubicBezTo>
                          <a:pt x="279" y="797"/>
                          <a:pt x="279" y="797"/>
                          <a:pt x="279" y="797"/>
                        </a:cubicBezTo>
                        <a:cubicBezTo>
                          <a:pt x="264" y="797"/>
                          <a:pt x="264" y="797"/>
                          <a:pt x="264" y="797"/>
                        </a:cubicBezTo>
                        <a:cubicBezTo>
                          <a:pt x="264" y="781"/>
                          <a:pt x="264" y="781"/>
                          <a:pt x="264" y="781"/>
                        </a:cubicBezTo>
                        <a:close/>
                        <a:moveTo>
                          <a:pt x="287" y="781"/>
                        </a:moveTo>
                        <a:cubicBezTo>
                          <a:pt x="303" y="781"/>
                          <a:pt x="303" y="781"/>
                          <a:pt x="303" y="781"/>
                        </a:cubicBezTo>
                        <a:cubicBezTo>
                          <a:pt x="303" y="797"/>
                          <a:pt x="303" y="797"/>
                          <a:pt x="303" y="797"/>
                        </a:cubicBezTo>
                        <a:cubicBezTo>
                          <a:pt x="287" y="797"/>
                          <a:pt x="287" y="797"/>
                          <a:pt x="287" y="797"/>
                        </a:cubicBezTo>
                        <a:cubicBezTo>
                          <a:pt x="287" y="781"/>
                          <a:pt x="287" y="781"/>
                          <a:pt x="287" y="781"/>
                        </a:cubicBezTo>
                        <a:close/>
                        <a:moveTo>
                          <a:pt x="32" y="842"/>
                        </a:moveTo>
                        <a:cubicBezTo>
                          <a:pt x="47" y="842"/>
                          <a:pt x="47" y="842"/>
                          <a:pt x="47" y="842"/>
                        </a:cubicBezTo>
                        <a:cubicBezTo>
                          <a:pt x="47" y="857"/>
                          <a:pt x="47" y="857"/>
                          <a:pt x="47" y="857"/>
                        </a:cubicBezTo>
                        <a:cubicBezTo>
                          <a:pt x="32" y="857"/>
                          <a:pt x="32" y="857"/>
                          <a:pt x="32" y="857"/>
                        </a:cubicBezTo>
                        <a:cubicBezTo>
                          <a:pt x="32" y="842"/>
                          <a:pt x="32" y="842"/>
                          <a:pt x="32" y="842"/>
                        </a:cubicBezTo>
                        <a:close/>
                        <a:moveTo>
                          <a:pt x="55" y="842"/>
                        </a:moveTo>
                        <a:cubicBezTo>
                          <a:pt x="70" y="842"/>
                          <a:pt x="70" y="842"/>
                          <a:pt x="70" y="842"/>
                        </a:cubicBezTo>
                        <a:cubicBezTo>
                          <a:pt x="70" y="857"/>
                          <a:pt x="70" y="857"/>
                          <a:pt x="70" y="857"/>
                        </a:cubicBezTo>
                        <a:cubicBezTo>
                          <a:pt x="55" y="857"/>
                          <a:pt x="55" y="857"/>
                          <a:pt x="55" y="857"/>
                        </a:cubicBezTo>
                        <a:cubicBezTo>
                          <a:pt x="55" y="842"/>
                          <a:pt x="55" y="842"/>
                          <a:pt x="55" y="842"/>
                        </a:cubicBezTo>
                        <a:close/>
                        <a:moveTo>
                          <a:pt x="78" y="842"/>
                        </a:moveTo>
                        <a:cubicBezTo>
                          <a:pt x="93" y="842"/>
                          <a:pt x="93" y="842"/>
                          <a:pt x="93" y="842"/>
                        </a:cubicBezTo>
                        <a:cubicBezTo>
                          <a:pt x="93" y="857"/>
                          <a:pt x="93" y="857"/>
                          <a:pt x="93" y="857"/>
                        </a:cubicBezTo>
                        <a:cubicBezTo>
                          <a:pt x="78" y="857"/>
                          <a:pt x="78" y="857"/>
                          <a:pt x="78" y="857"/>
                        </a:cubicBezTo>
                        <a:cubicBezTo>
                          <a:pt x="78" y="842"/>
                          <a:pt x="78" y="842"/>
                          <a:pt x="78" y="842"/>
                        </a:cubicBezTo>
                        <a:close/>
                        <a:moveTo>
                          <a:pt x="101" y="842"/>
                        </a:moveTo>
                        <a:cubicBezTo>
                          <a:pt x="117" y="842"/>
                          <a:pt x="117" y="842"/>
                          <a:pt x="117" y="842"/>
                        </a:cubicBezTo>
                        <a:cubicBezTo>
                          <a:pt x="117" y="857"/>
                          <a:pt x="117" y="857"/>
                          <a:pt x="117" y="857"/>
                        </a:cubicBezTo>
                        <a:cubicBezTo>
                          <a:pt x="101" y="857"/>
                          <a:pt x="101" y="857"/>
                          <a:pt x="101" y="857"/>
                        </a:cubicBezTo>
                        <a:cubicBezTo>
                          <a:pt x="101" y="842"/>
                          <a:pt x="101" y="842"/>
                          <a:pt x="101" y="842"/>
                        </a:cubicBezTo>
                        <a:close/>
                        <a:moveTo>
                          <a:pt x="171" y="842"/>
                        </a:moveTo>
                        <a:cubicBezTo>
                          <a:pt x="186" y="842"/>
                          <a:pt x="186" y="842"/>
                          <a:pt x="186" y="842"/>
                        </a:cubicBezTo>
                        <a:cubicBezTo>
                          <a:pt x="186" y="857"/>
                          <a:pt x="186" y="857"/>
                          <a:pt x="186" y="857"/>
                        </a:cubicBezTo>
                        <a:cubicBezTo>
                          <a:pt x="171" y="857"/>
                          <a:pt x="171" y="857"/>
                          <a:pt x="171" y="857"/>
                        </a:cubicBezTo>
                        <a:cubicBezTo>
                          <a:pt x="171" y="842"/>
                          <a:pt x="171" y="842"/>
                          <a:pt x="171" y="842"/>
                        </a:cubicBezTo>
                        <a:close/>
                        <a:moveTo>
                          <a:pt x="218" y="842"/>
                        </a:moveTo>
                        <a:cubicBezTo>
                          <a:pt x="233" y="842"/>
                          <a:pt x="233" y="842"/>
                          <a:pt x="233" y="842"/>
                        </a:cubicBezTo>
                        <a:cubicBezTo>
                          <a:pt x="233" y="857"/>
                          <a:pt x="233" y="857"/>
                          <a:pt x="233" y="857"/>
                        </a:cubicBezTo>
                        <a:cubicBezTo>
                          <a:pt x="218" y="857"/>
                          <a:pt x="218" y="857"/>
                          <a:pt x="218" y="857"/>
                        </a:cubicBezTo>
                        <a:cubicBezTo>
                          <a:pt x="218" y="842"/>
                          <a:pt x="218" y="842"/>
                          <a:pt x="218" y="842"/>
                        </a:cubicBezTo>
                        <a:close/>
                        <a:moveTo>
                          <a:pt x="125" y="842"/>
                        </a:moveTo>
                        <a:cubicBezTo>
                          <a:pt x="140" y="842"/>
                          <a:pt x="140" y="842"/>
                          <a:pt x="140" y="842"/>
                        </a:cubicBezTo>
                        <a:cubicBezTo>
                          <a:pt x="140" y="857"/>
                          <a:pt x="140" y="857"/>
                          <a:pt x="140" y="857"/>
                        </a:cubicBezTo>
                        <a:cubicBezTo>
                          <a:pt x="125" y="857"/>
                          <a:pt x="125" y="857"/>
                          <a:pt x="125" y="857"/>
                        </a:cubicBezTo>
                        <a:cubicBezTo>
                          <a:pt x="125" y="842"/>
                          <a:pt x="125" y="842"/>
                          <a:pt x="125" y="842"/>
                        </a:cubicBezTo>
                        <a:close/>
                        <a:moveTo>
                          <a:pt x="148" y="842"/>
                        </a:moveTo>
                        <a:cubicBezTo>
                          <a:pt x="163" y="842"/>
                          <a:pt x="163" y="842"/>
                          <a:pt x="163" y="842"/>
                        </a:cubicBezTo>
                        <a:cubicBezTo>
                          <a:pt x="163" y="857"/>
                          <a:pt x="163" y="857"/>
                          <a:pt x="163" y="857"/>
                        </a:cubicBezTo>
                        <a:cubicBezTo>
                          <a:pt x="148" y="857"/>
                          <a:pt x="148" y="857"/>
                          <a:pt x="148" y="857"/>
                        </a:cubicBezTo>
                        <a:cubicBezTo>
                          <a:pt x="148" y="842"/>
                          <a:pt x="148" y="842"/>
                          <a:pt x="148" y="842"/>
                        </a:cubicBezTo>
                        <a:close/>
                        <a:moveTo>
                          <a:pt x="194" y="842"/>
                        </a:moveTo>
                        <a:cubicBezTo>
                          <a:pt x="210" y="842"/>
                          <a:pt x="210" y="842"/>
                          <a:pt x="210" y="842"/>
                        </a:cubicBezTo>
                        <a:cubicBezTo>
                          <a:pt x="210" y="857"/>
                          <a:pt x="210" y="857"/>
                          <a:pt x="210" y="857"/>
                        </a:cubicBezTo>
                        <a:cubicBezTo>
                          <a:pt x="194" y="857"/>
                          <a:pt x="194" y="857"/>
                          <a:pt x="194" y="857"/>
                        </a:cubicBezTo>
                        <a:cubicBezTo>
                          <a:pt x="194" y="842"/>
                          <a:pt x="194" y="842"/>
                          <a:pt x="194" y="842"/>
                        </a:cubicBezTo>
                        <a:close/>
                        <a:moveTo>
                          <a:pt x="241" y="842"/>
                        </a:moveTo>
                        <a:cubicBezTo>
                          <a:pt x="256" y="842"/>
                          <a:pt x="256" y="842"/>
                          <a:pt x="256" y="842"/>
                        </a:cubicBezTo>
                        <a:cubicBezTo>
                          <a:pt x="256" y="857"/>
                          <a:pt x="256" y="857"/>
                          <a:pt x="256" y="857"/>
                        </a:cubicBezTo>
                        <a:cubicBezTo>
                          <a:pt x="241" y="857"/>
                          <a:pt x="241" y="857"/>
                          <a:pt x="241" y="857"/>
                        </a:cubicBezTo>
                        <a:cubicBezTo>
                          <a:pt x="241" y="842"/>
                          <a:pt x="241" y="842"/>
                          <a:pt x="241" y="842"/>
                        </a:cubicBezTo>
                        <a:close/>
                        <a:moveTo>
                          <a:pt x="264" y="842"/>
                        </a:moveTo>
                        <a:cubicBezTo>
                          <a:pt x="279" y="842"/>
                          <a:pt x="279" y="842"/>
                          <a:pt x="279" y="842"/>
                        </a:cubicBezTo>
                        <a:cubicBezTo>
                          <a:pt x="279" y="857"/>
                          <a:pt x="279" y="857"/>
                          <a:pt x="279" y="857"/>
                        </a:cubicBezTo>
                        <a:cubicBezTo>
                          <a:pt x="264" y="857"/>
                          <a:pt x="264" y="857"/>
                          <a:pt x="264" y="857"/>
                        </a:cubicBezTo>
                        <a:cubicBezTo>
                          <a:pt x="264" y="842"/>
                          <a:pt x="264" y="842"/>
                          <a:pt x="264" y="842"/>
                        </a:cubicBezTo>
                        <a:close/>
                        <a:moveTo>
                          <a:pt x="287" y="842"/>
                        </a:moveTo>
                        <a:cubicBezTo>
                          <a:pt x="303" y="842"/>
                          <a:pt x="303" y="842"/>
                          <a:pt x="303" y="842"/>
                        </a:cubicBezTo>
                        <a:cubicBezTo>
                          <a:pt x="303" y="857"/>
                          <a:pt x="303" y="857"/>
                          <a:pt x="303" y="857"/>
                        </a:cubicBezTo>
                        <a:cubicBezTo>
                          <a:pt x="287" y="857"/>
                          <a:pt x="287" y="857"/>
                          <a:pt x="287" y="857"/>
                        </a:cubicBezTo>
                        <a:cubicBezTo>
                          <a:pt x="287" y="842"/>
                          <a:pt x="287" y="842"/>
                          <a:pt x="287" y="842"/>
                        </a:cubicBezTo>
                        <a:close/>
                        <a:moveTo>
                          <a:pt x="110" y="685"/>
                        </a:moveTo>
                        <a:cubicBezTo>
                          <a:pt x="123" y="685"/>
                          <a:pt x="123" y="685"/>
                          <a:pt x="123" y="685"/>
                        </a:cubicBezTo>
                        <a:cubicBezTo>
                          <a:pt x="123" y="705"/>
                          <a:pt x="123" y="705"/>
                          <a:pt x="123" y="705"/>
                        </a:cubicBezTo>
                        <a:cubicBezTo>
                          <a:pt x="110" y="705"/>
                          <a:pt x="110" y="705"/>
                          <a:pt x="110" y="705"/>
                        </a:cubicBezTo>
                        <a:cubicBezTo>
                          <a:pt x="110" y="685"/>
                          <a:pt x="110" y="685"/>
                          <a:pt x="110" y="685"/>
                        </a:cubicBezTo>
                        <a:close/>
                        <a:moveTo>
                          <a:pt x="203" y="685"/>
                        </a:moveTo>
                        <a:cubicBezTo>
                          <a:pt x="216" y="685"/>
                          <a:pt x="216" y="685"/>
                          <a:pt x="216" y="685"/>
                        </a:cubicBezTo>
                        <a:cubicBezTo>
                          <a:pt x="216" y="705"/>
                          <a:pt x="216" y="705"/>
                          <a:pt x="216" y="705"/>
                        </a:cubicBezTo>
                        <a:cubicBezTo>
                          <a:pt x="203" y="705"/>
                          <a:pt x="203" y="705"/>
                          <a:pt x="203" y="705"/>
                        </a:cubicBezTo>
                        <a:cubicBezTo>
                          <a:pt x="203" y="685"/>
                          <a:pt x="203" y="685"/>
                          <a:pt x="203" y="685"/>
                        </a:cubicBezTo>
                        <a:close/>
                        <a:moveTo>
                          <a:pt x="185" y="685"/>
                        </a:moveTo>
                        <a:cubicBezTo>
                          <a:pt x="198" y="685"/>
                          <a:pt x="198" y="685"/>
                          <a:pt x="198" y="685"/>
                        </a:cubicBezTo>
                        <a:cubicBezTo>
                          <a:pt x="198" y="705"/>
                          <a:pt x="198" y="705"/>
                          <a:pt x="198" y="705"/>
                        </a:cubicBezTo>
                        <a:cubicBezTo>
                          <a:pt x="185" y="705"/>
                          <a:pt x="185" y="705"/>
                          <a:pt x="185" y="705"/>
                        </a:cubicBezTo>
                        <a:cubicBezTo>
                          <a:pt x="185" y="685"/>
                          <a:pt x="185" y="685"/>
                          <a:pt x="185" y="685"/>
                        </a:cubicBezTo>
                        <a:close/>
                        <a:moveTo>
                          <a:pt x="166" y="685"/>
                        </a:moveTo>
                        <a:cubicBezTo>
                          <a:pt x="179" y="685"/>
                          <a:pt x="179" y="685"/>
                          <a:pt x="179" y="685"/>
                        </a:cubicBezTo>
                        <a:cubicBezTo>
                          <a:pt x="179" y="705"/>
                          <a:pt x="179" y="705"/>
                          <a:pt x="179" y="705"/>
                        </a:cubicBezTo>
                        <a:cubicBezTo>
                          <a:pt x="166" y="705"/>
                          <a:pt x="166" y="705"/>
                          <a:pt x="166" y="705"/>
                        </a:cubicBezTo>
                        <a:cubicBezTo>
                          <a:pt x="166" y="685"/>
                          <a:pt x="166" y="685"/>
                          <a:pt x="166" y="685"/>
                        </a:cubicBezTo>
                        <a:close/>
                        <a:moveTo>
                          <a:pt x="148" y="685"/>
                        </a:moveTo>
                        <a:cubicBezTo>
                          <a:pt x="160" y="685"/>
                          <a:pt x="160" y="685"/>
                          <a:pt x="160" y="685"/>
                        </a:cubicBezTo>
                        <a:cubicBezTo>
                          <a:pt x="160" y="705"/>
                          <a:pt x="160" y="705"/>
                          <a:pt x="160" y="705"/>
                        </a:cubicBezTo>
                        <a:cubicBezTo>
                          <a:pt x="148" y="705"/>
                          <a:pt x="148" y="705"/>
                          <a:pt x="148" y="705"/>
                        </a:cubicBezTo>
                        <a:cubicBezTo>
                          <a:pt x="148" y="685"/>
                          <a:pt x="148" y="685"/>
                          <a:pt x="148" y="685"/>
                        </a:cubicBezTo>
                        <a:close/>
                        <a:moveTo>
                          <a:pt x="129" y="685"/>
                        </a:moveTo>
                        <a:cubicBezTo>
                          <a:pt x="142" y="685"/>
                          <a:pt x="142" y="685"/>
                          <a:pt x="142" y="685"/>
                        </a:cubicBezTo>
                        <a:cubicBezTo>
                          <a:pt x="142" y="705"/>
                          <a:pt x="142" y="705"/>
                          <a:pt x="142" y="705"/>
                        </a:cubicBezTo>
                        <a:cubicBezTo>
                          <a:pt x="129" y="705"/>
                          <a:pt x="129" y="705"/>
                          <a:pt x="129" y="705"/>
                        </a:cubicBezTo>
                        <a:cubicBezTo>
                          <a:pt x="129" y="685"/>
                          <a:pt x="129" y="685"/>
                          <a:pt x="129" y="685"/>
                        </a:cubicBezTo>
                        <a:close/>
                        <a:moveTo>
                          <a:pt x="110" y="654"/>
                        </a:moveTo>
                        <a:cubicBezTo>
                          <a:pt x="123" y="654"/>
                          <a:pt x="123" y="654"/>
                          <a:pt x="123" y="654"/>
                        </a:cubicBezTo>
                        <a:cubicBezTo>
                          <a:pt x="123" y="673"/>
                          <a:pt x="123" y="673"/>
                          <a:pt x="123" y="673"/>
                        </a:cubicBezTo>
                        <a:cubicBezTo>
                          <a:pt x="110" y="673"/>
                          <a:pt x="110" y="673"/>
                          <a:pt x="110" y="673"/>
                        </a:cubicBezTo>
                        <a:cubicBezTo>
                          <a:pt x="110" y="654"/>
                          <a:pt x="110" y="654"/>
                          <a:pt x="110" y="654"/>
                        </a:cubicBezTo>
                        <a:close/>
                        <a:moveTo>
                          <a:pt x="203" y="654"/>
                        </a:moveTo>
                        <a:cubicBezTo>
                          <a:pt x="216" y="654"/>
                          <a:pt x="216" y="654"/>
                          <a:pt x="216" y="654"/>
                        </a:cubicBezTo>
                        <a:cubicBezTo>
                          <a:pt x="216" y="673"/>
                          <a:pt x="216" y="673"/>
                          <a:pt x="216" y="673"/>
                        </a:cubicBezTo>
                        <a:cubicBezTo>
                          <a:pt x="203" y="673"/>
                          <a:pt x="203" y="673"/>
                          <a:pt x="203" y="673"/>
                        </a:cubicBezTo>
                        <a:cubicBezTo>
                          <a:pt x="203" y="654"/>
                          <a:pt x="203" y="654"/>
                          <a:pt x="203" y="654"/>
                        </a:cubicBezTo>
                        <a:close/>
                        <a:moveTo>
                          <a:pt x="185" y="654"/>
                        </a:moveTo>
                        <a:cubicBezTo>
                          <a:pt x="198" y="654"/>
                          <a:pt x="198" y="654"/>
                          <a:pt x="198" y="654"/>
                        </a:cubicBezTo>
                        <a:cubicBezTo>
                          <a:pt x="198" y="673"/>
                          <a:pt x="198" y="673"/>
                          <a:pt x="198" y="673"/>
                        </a:cubicBezTo>
                        <a:cubicBezTo>
                          <a:pt x="185" y="673"/>
                          <a:pt x="185" y="673"/>
                          <a:pt x="185" y="673"/>
                        </a:cubicBezTo>
                        <a:cubicBezTo>
                          <a:pt x="185" y="654"/>
                          <a:pt x="185" y="654"/>
                          <a:pt x="185" y="654"/>
                        </a:cubicBezTo>
                        <a:close/>
                        <a:moveTo>
                          <a:pt x="166" y="654"/>
                        </a:moveTo>
                        <a:cubicBezTo>
                          <a:pt x="179" y="654"/>
                          <a:pt x="179" y="654"/>
                          <a:pt x="179" y="654"/>
                        </a:cubicBezTo>
                        <a:cubicBezTo>
                          <a:pt x="179" y="673"/>
                          <a:pt x="179" y="673"/>
                          <a:pt x="179" y="673"/>
                        </a:cubicBezTo>
                        <a:cubicBezTo>
                          <a:pt x="166" y="673"/>
                          <a:pt x="166" y="673"/>
                          <a:pt x="166" y="673"/>
                        </a:cubicBezTo>
                        <a:cubicBezTo>
                          <a:pt x="166" y="654"/>
                          <a:pt x="166" y="654"/>
                          <a:pt x="166" y="654"/>
                        </a:cubicBezTo>
                        <a:close/>
                        <a:moveTo>
                          <a:pt x="148" y="654"/>
                        </a:moveTo>
                        <a:cubicBezTo>
                          <a:pt x="160" y="654"/>
                          <a:pt x="160" y="654"/>
                          <a:pt x="160" y="654"/>
                        </a:cubicBezTo>
                        <a:cubicBezTo>
                          <a:pt x="160" y="673"/>
                          <a:pt x="160" y="673"/>
                          <a:pt x="160" y="673"/>
                        </a:cubicBezTo>
                        <a:cubicBezTo>
                          <a:pt x="148" y="673"/>
                          <a:pt x="148" y="673"/>
                          <a:pt x="148" y="673"/>
                        </a:cubicBezTo>
                        <a:cubicBezTo>
                          <a:pt x="148" y="654"/>
                          <a:pt x="148" y="654"/>
                          <a:pt x="148" y="654"/>
                        </a:cubicBezTo>
                        <a:close/>
                        <a:moveTo>
                          <a:pt x="129" y="654"/>
                        </a:moveTo>
                        <a:cubicBezTo>
                          <a:pt x="142" y="654"/>
                          <a:pt x="142" y="654"/>
                          <a:pt x="142" y="654"/>
                        </a:cubicBezTo>
                        <a:cubicBezTo>
                          <a:pt x="142" y="673"/>
                          <a:pt x="142" y="673"/>
                          <a:pt x="142" y="673"/>
                        </a:cubicBezTo>
                        <a:cubicBezTo>
                          <a:pt x="129" y="673"/>
                          <a:pt x="129" y="673"/>
                          <a:pt x="129" y="673"/>
                        </a:cubicBezTo>
                        <a:cubicBezTo>
                          <a:pt x="129" y="654"/>
                          <a:pt x="129" y="654"/>
                          <a:pt x="129" y="654"/>
                        </a:cubicBezTo>
                        <a:close/>
                        <a:moveTo>
                          <a:pt x="110" y="622"/>
                        </a:moveTo>
                        <a:cubicBezTo>
                          <a:pt x="123" y="622"/>
                          <a:pt x="123" y="622"/>
                          <a:pt x="123" y="622"/>
                        </a:cubicBezTo>
                        <a:cubicBezTo>
                          <a:pt x="123" y="642"/>
                          <a:pt x="123" y="642"/>
                          <a:pt x="123" y="642"/>
                        </a:cubicBezTo>
                        <a:cubicBezTo>
                          <a:pt x="110" y="642"/>
                          <a:pt x="110" y="642"/>
                          <a:pt x="110" y="642"/>
                        </a:cubicBezTo>
                        <a:cubicBezTo>
                          <a:pt x="110" y="622"/>
                          <a:pt x="110" y="622"/>
                          <a:pt x="110" y="622"/>
                        </a:cubicBezTo>
                        <a:close/>
                        <a:moveTo>
                          <a:pt x="203" y="622"/>
                        </a:moveTo>
                        <a:cubicBezTo>
                          <a:pt x="216" y="622"/>
                          <a:pt x="216" y="622"/>
                          <a:pt x="216" y="622"/>
                        </a:cubicBezTo>
                        <a:cubicBezTo>
                          <a:pt x="216" y="642"/>
                          <a:pt x="216" y="642"/>
                          <a:pt x="216" y="642"/>
                        </a:cubicBezTo>
                        <a:cubicBezTo>
                          <a:pt x="203" y="642"/>
                          <a:pt x="203" y="642"/>
                          <a:pt x="203" y="642"/>
                        </a:cubicBezTo>
                        <a:cubicBezTo>
                          <a:pt x="203" y="622"/>
                          <a:pt x="203" y="622"/>
                          <a:pt x="203" y="622"/>
                        </a:cubicBezTo>
                        <a:close/>
                        <a:moveTo>
                          <a:pt x="185" y="622"/>
                        </a:moveTo>
                        <a:cubicBezTo>
                          <a:pt x="198" y="622"/>
                          <a:pt x="198" y="622"/>
                          <a:pt x="198" y="622"/>
                        </a:cubicBezTo>
                        <a:cubicBezTo>
                          <a:pt x="198" y="642"/>
                          <a:pt x="198" y="642"/>
                          <a:pt x="198" y="642"/>
                        </a:cubicBezTo>
                        <a:cubicBezTo>
                          <a:pt x="185" y="642"/>
                          <a:pt x="185" y="642"/>
                          <a:pt x="185" y="642"/>
                        </a:cubicBezTo>
                        <a:cubicBezTo>
                          <a:pt x="185" y="622"/>
                          <a:pt x="185" y="622"/>
                          <a:pt x="185" y="622"/>
                        </a:cubicBezTo>
                        <a:close/>
                        <a:moveTo>
                          <a:pt x="166" y="622"/>
                        </a:moveTo>
                        <a:cubicBezTo>
                          <a:pt x="179" y="622"/>
                          <a:pt x="179" y="622"/>
                          <a:pt x="179" y="622"/>
                        </a:cubicBezTo>
                        <a:cubicBezTo>
                          <a:pt x="179" y="642"/>
                          <a:pt x="179" y="642"/>
                          <a:pt x="179" y="642"/>
                        </a:cubicBezTo>
                        <a:cubicBezTo>
                          <a:pt x="166" y="642"/>
                          <a:pt x="166" y="642"/>
                          <a:pt x="166" y="642"/>
                        </a:cubicBezTo>
                        <a:cubicBezTo>
                          <a:pt x="166" y="622"/>
                          <a:pt x="166" y="622"/>
                          <a:pt x="166" y="622"/>
                        </a:cubicBezTo>
                        <a:close/>
                        <a:moveTo>
                          <a:pt x="148" y="622"/>
                        </a:moveTo>
                        <a:cubicBezTo>
                          <a:pt x="160" y="622"/>
                          <a:pt x="160" y="622"/>
                          <a:pt x="160" y="622"/>
                        </a:cubicBezTo>
                        <a:cubicBezTo>
                          <a:pt x="160" y="642"/>
                          <a:pt x="160" y="642"/>
                          <a:pt x="160" y="642"/>
                        </a:cubicBezTo>
                        <a:cubicBezTo>
                          <a:pt x="148" y="642"/>
                          <a:pt x="148" y="642"/>
                          <a:pt x="148" y="642"/>
                        </a:cubicBezTo>
                        <a:cubicBezTo>
                          <a:pt x="148" y="622"/>
                          <a:pt x="148" y="622"/>
                          <a:pt x="148" y="622"/>
                        </a:cubicBezTo>
                        <a:close/>
                        <a:moveTo>
                          <a:pt x="129" y="622"/>
                        </a:moveTo>
                        <a:cubicBezTo>
                          <a:pt x="142" y="622"/>
                          <a:pt x="142" y="622"/>
                          <a:pt x="142" y="622"/>
                        </a:cubicBezTo>
                        <a:cubicBezTo>
                          <a:pt x="142" y="642"/>
                          <a:pt x="142" y="642"/>
                          <a:pt x="142" y="642"/>
                        </a:cubicBezTo>
                        <a:cubicBezTo>
                          <a:pt x="129" y="642"/>
                          <a:pt x="129" y="642"/>
                          <a:pt x="129" y="642"/>
                        </a:cubicBezTo>
                        <a:cubicBezTo>
                          <a:pt x="129" y="622"/>
                          <a:pt x="129" y="622"/>
                          <a:pt x="129" y="622"/>
                        </a:cubicBezTo>
                        <a:close/>
                        <a:moveTo>
                          <a:pt x="110" y="590"/>
                        </a:moveTo>
                        <a:cubicBezTo>
                          <a:pt x="123" y="590"/>
                          <a:pt x="123" y="590"/>
                          <a:pt x="123" y="590"/>
                        </a:cubicBezTo>
                        <a:cubicBezTo>
                          <a:pt x="123" y="610"/>
                          <a:pt x="123" y="610"/>
                          <a:pt x="123" y="610"/>
                        </a:cubicBezTo>
                        <a:cubicBezTo>
                          <a:pt x="110" y="610"/>
                          <a:pt x="110" y="610"/>
                          <a:pt x="110" y="610"/>
                        </a:cubicBezTo>
                        <a:cubicBezTo>
                          <a:pt x="110" y="590"/>
                          <a:pt x="110" y="590"/>
                          <a:pt x="110" y="590"/>
                        </a:cubicBezTo>
                        <a:close/>
                        <a:moveTo>
                          <a:pt x="203" y="590"/>
                        </a:moveTo>
                        <a:cubicBezTo>
                          <a:pt x="216" y="590"/>
                          <a:pt x="216" y="590"/>
                          <a:pt x="216" y="590"/>
                        </a:cubicBezTo>
                        <a:cubicBezTo>
                          <a:pt x="216" y="610"/>
                          <a:pt x="216" y="610"/>
                          <a:pt x="216" y="610"/>
                        </a:cubicBezTo>
                        <a:cubicBezTo>
                          <a:pt x="203" y="610"/>
                          <a:pt x="203" y="610"/>
                          <a:pt x="203" y="610"/>
                        </a:cubicBezTo>
                        <a:cubicBezTo>
                          <a:pt x="203" y="590"/>
                          <a:pt x="203" y="590"/>
                          <a:pt x="203" y="590"/>
                        </a:cubicBezTo>
                        <a:close/>
                        <a:moveTo>
                          <a:pt x="185" y="590"/>
                        </a:moveTo>
                        <a:cubicBezTo>
                          <a:pt x="198" y="590"/>
                          <a:pt x="198" y="590"/>
                          <a:pt x="198" y="590"/>
                        </a:cubicBezTo>
                        <a:cubicBezTo>
                          <a:pt x="198" y="610"/>
                          <a:pt x="198" y="610"/>
                          <a:pt x="198" y="610"/>
                        </a:cubicBezTo>
                        <a:cubicBezTo>
                          <a:pt x="185" y="610"/>
                          <a:pt x="185" y="610"/>
                          <a:pt x="185" y="610"/>
                        </a:cubicBezTo>
                        <a:cubicBezTo>
                          <a:pt x="185" y="590"/>
                          <a:pt x="185" y="590"/>
                          <a:pt x="185" y="590"/>
                        </a:cubicBezTo>
                        <a:close/>
                        <a:moveTo>
                          <a:pt x="166" y="590"/>
                        </a:moveTo>
                        <a:cubicBezTo>
                          <a:pt x="179" y="590"/>
                          <a:pt x="179" y="590"/>
                          <a:pt x="179" y="590"/>
                        </a:cubicBezTo>
                        <a:cubicBezTo>
                          <a:pt x="179" y="610"/>
                          <a:pt x="179" y="610"/>
                          <a:pt x="179" y="610"/>
                        </a:cubicBezTo>
                        <a:cubicBezTo>
                          <a:pt x="166" y="610"/>
                          <a:pt x="166" y="610"/>
                          <a:pt x="166" y="610"/>
                        </a:cubicBezTo>
                        <a:cubicBezTo>
                          <a:pt x="166" y="590"/>
                          <a:pt x="166" y="590"/>
                          <a:pt x="166" y="590"/>
                        </a:cubicBezTo>
                        <a:close/>
                        <a:moveTo>
                          <a:pt x="148" y="590"/>
                        </a:moveTo>
                        <a:cubicBezTo>
                          <a:pt x="160" y="590"/>
                          <a:pt x="160" y="590"/>
                          <a:pt x="160" y="590"/>
                        </a:cubicBezTo>
                        <a:cubicBezTo>
                          <a:pt x="160" y="610"/>
                          <a:pt x="160" y="610"/>
                          <a:pt x="160" y="610"/>
                        </a:cubicBezTo>
                        <a:cubicBezTo>
                          <a:pt x="148" y="610"/>
                          <a:pt x="148" y="610"/>
                          <a:pt x="148" y="610"/>
                        </a:cubicBezTo>
                        <a:cubicBezTo>
                          <a:pt x="148" y="590"/>
                          <a:pt x="148" y="590"/>
                          <a:pt x="148" y="590"/>
                        </a:cubicBezTo>
                        <a:close/>
                        <a:moveTo>
                          <a:pt x="129" y="590"/>
                        </a:moveTo>
                        <a:cubicBezTo>
                          <a:pt x="142" y="590"/>
                          <a:pt x="142" y="590"/>
                          <a:pt x="142" y="590"/>
                        </a:cubicBezTo>
                        <a:cubicBezTo>
                          <a:pt x="142" y="610"/>
                          <a:pt x="142" y="610"/>
                          <a:pt x="142" y="610"/>
                        </a:cubicBezTo>
                        <a:cubicBezTo>
                          <a:pt x="129" y="610"/>
                          <a:pt x="129" y="610"/>
                          <a:pt x="129" y="610"/>
                        </a:cubicBezTo>
                        <a:cubicBezTo>
                          <a:pt x="129" y="590"/>
                          <a:pt x="129" y="590"/>
                          <a:pt x="129" y="590"/>
                        </a:cubicBezTo>
                        <a:close/>
                        <a:moveTo>
                          <a:pt x="110" y="558"/>
                        </a:moveTo>
                        <a:cubicBezTo>
                          <a:pt x="123" y="558"/>
                          <a:pt x="123" y="558"/>
                          <a:pt x="123" y="558"/>
                        </a:cubicBezTo>
                        <a:cubicBezTo>
                          <a:pt x="123" y="578"/>
                          <a:pt x="123" y="578"/>
                          <a:pt x="123" y="578"/>
                        </a:cubicBezTo>
                        <a:cubicBezTo>
                          <a:pt x="110" y="578"/>
                          <a:pt x="110" y="578"/>
                          <a:pt x="110" y="578"/>
                        </a:cubicBezTo>
                        <a:cubicBezTo>
                          <a:pt x="110" y="558"/>
                          <a:pt x="110" y="558"/>
                          <a:pt x="110" y="558"/>
                        </a:cubicBezTo>
                        <a:close/>
                        <a:moveTo>
                          <a:pt x="203" y="558"/>
                        </a:moveTo>
                        <a:cubicBezTo>
                          <a:pt x="216" y="558"/>
                          <a:pt x="216" y="558"/>
                          <a:pt x="216" y="558"/>
                        </a:cubicBezTo>
                        <a:cubicBezTo>
                          <a:pt x="216" y="578"/>
                          <a:pt x="216" y="578"/>
                          <a:pt x="216" y="578"/>
                        </a:cubicBezTo>
                        <a:cubicBezTo>
                          <a:pt x="203" y="578"/>
                          <a:pt x="203" y="578"/>
                          <a:pt x="203" y="578"/>
                        </a:cubicBezTo>
                        <a:cubicBezTo>
                          <a:pt x="203" y="558"/>
                          <a:pt x="203" y="558"/>
                          <a:pt x="203" y="558"/>
                        </a:cubicBezTo>
                        <a:close/>
                        <a:moveTo>
                          <a:pt x="185" y="558"/>
                        </a:moveTo>
                        <a:cubicBezTo>
                          <a:pt x="198" y="558"/>
                          <a:pt x="198" y="558"/>
                          <a:pt x="198" y="558"/>
                        </a:cubicBezTo>
                        <a:cubicBezTo>
                          <a:pt x="198" y="578"/>
                          <a:pt x="198" y="578"/>
                          <a:pt x="198" y="578"/>
                        </a:cubicBezTo>
                        <a:cubicBezTo>
                          <a:pt x="185" y="578"/>
                          <a:pt x="185" y="578"/>
                          <a:pt x="185" y="578"/>
                        </a:cubicBezTo>
                        <a:cubicBezTo>
                          <a:pt x="185" y="558"/>
                          <a:pt x="185" y="558"/>
                          <a:pt x="185" y="558"/>
                        </a:cubicBezTo>
                        <a:close/>
                        <a:moveTo>
                          <a:pt x="166" y="558"/>
                        </a:moveTo>
                        <a:cubicBezTo>
                          <a:pt x="179" y="558"/>
                          <a:pt x="179" y="558"/>
                          <a:pt x="179" y="558"/>
                        </a:cubicBezTo>
                        <a:cubicBezTo>
                          <a:pt x="179" y="578"/>
                          <a:pt x="179" y="578"/>
                          <a:pt x="179" y="578"/>
                        </a:cubicBezTo>
                        <a:cubicBezTo>
                          <a:pt x="166" y="578"/>
                          <a:pt x="166" y="578"/>
                          <a:pt x="166" y="578"/>
                        </a:cubicBezTo>
                        <a:cubicBezTo>
                          <a:pt x="166" y="558"/>
                          <a:pt x="166" y="558"/>
                          <a:pt x="166" y="558"/>
                        </a:cubicBezTo>
                        <a:close/>
                        <a:moveTo>
                          <a:pt x="148" y="558"/>
                        </a:moveTo>
                        <a:cubicBezTo>
                          <a:pt x="160" y="558"/>
                          <a:pt x="160" y="558"/>
                          <a:pt x="160" y="558"/>
                        </a:cubicBezTo>
                        <a:cubicBezTo>
                          <a:pt x="160" y="578"/>
                          <a:pt x="160" y="578"/>
                          <a:pt x="160" y="578"/>
                        </a:cubicBezTo>
                        <a:cubicBezTo>
                          <a:pt x="148" y="578"/>
                          <a:pt x="148" y="578"/>
                          <a:pt x="148" y="578"/>
                        </a:cubicBezTo>
                        <a:cubicBezTo>
                          <a:pt x="148" y="558"/>
                          <a:pt x="148" y="558"/>
                          <a:pt x="148" y="558"/>
                        </a:cubicBezTo>
                        <a:close/>
                        <a:moveTo>
                          <a:pt x="129" y="558"/>
                        </a:moveTo>
                        <a:cubicBezTo>
                          <a:pt x="142" y="558"/>
                          <a:pt x="142" y="558"/>
                          <a:pt x="142" y="558"/>
                        </a:cubicBezTo>
                        <a:cubicBezTo>
                          <a:pt x="142" y="578"/>
                          <a:pt x="142" y="578"/>
                          <a:pt x="142" y="578"/>
                        </a:cubicBezTo>
                        <a:cubicBezTo>
                          <a:pt x="129" y="578"/>
                          <a:pt x="129" y="578"/>
                          <a:pt x="129" y="578"/>
                        </a:cubicBezTo>
                        <a:cubicBezTo>
                          <a:pt x="129" y="558"/>
                          <a:pt x="129" y="558"/>
                          <a:pt x="129" y="558"/>
                        </a:cubicBezTo>
                        <a:close/>
                        <a:moveTo>
                          <a:pt x="110" y="526"/>
                        </a:moveTo>
                        <a:cubicBezTo>
                          <a:pt x="123" y="526"/>
                          <a:pt x="123" y="526"/>
                          <a:pt x="123" y="526"/>
                        </a:cubicBezTo>
                        <a:cubicBezTo>
                          <a:pt x="123" y="546"/>
                          <a:pt x="123" y="546"/>
                          <a:pt x="123" y="546"/>
                        </a:cubicBezTo>
                        <a:cubicBezTo>
                          <a:pt x="110" y="546"/>
                          <a:pt x="110" y="546"/>
                          <a:pt x="110" y="546"/>
                        </a:cubicBezTo>
                        <a:cubicBezTo>
                          <a:pt x="110" y="526"/>
                          <a:pt x="110" y="526"/>
                          <a:pt x="110" y="526"/>
                        </a:cubicBezTo>
                        <a:close/>
                        <a:moveTo>
                          <a:pt x="203" y="526"/>
                        </a:moveTo>
                        <a:cubicBezTo>
                          <a:pt x="216" y="526"/>
                          <a:pt x="216" y="526"/>
                          <a:pt x="216" y="526"/>
                        </a:cubicBezTo>
                        <a:cubicBezTo>
                          <a:pt x="216" y="546"/>
                          <a:pt x="216" y="546"/>
                          <a:pt x="216" y="546"/>
                        </a:cubicBezTo>
                        <a:cubicBezTo>
                          <a:pt x="203" y="546"/>
                          <a:pt x="203" y="546"/>
                          <a:pt x="203" y="546"/>
                        </a:cubicBezTo>
                        <a:cubicBezTo>
                          <a:pt x="203" y="526"/>
                          <a:pt x="203" y="526"/>
                          <a:pt x="203" y="526"/>
                        </a:cubicBezTo>
                        <a:close/>
                        <a:moveTo>
                          <a:pt x="185" y="526"/>
                        </a:moveTo>
                        <a:cubicBezTo>
                          <a:pt x="198" y="526"/>
                          <a:pt x="198" y="526"/>
                          <a:pt x="198" y="526"/>
                        </a:cubicBezTo>
                        <a:cubicBezTo>
                          <a:pt x="198" y="546"/>
                          <a:pt x="198" y="546"/>
                          <a:pt x="198" y="546"/>
                        </a:cubicBezTo>
                        <a:cubicBezTo>
                          <a:pt x="185" y="546"/>
                          <a:pt x="185" y="546"/>
                          <a:pt x="185" y="546"/>
                        </a:cubicBezTo>
                        <a:cubicBezTo>
                          <a:pt x="185" y="526"/>
                          <a:pt x="185" y="526"/>
                          <a:pt x="185" y="526"/>
                        </a:cubicBezTo>
                        <a:close/>
                        <a:moveTo>
                          <a:pt x="166" y="526"/>
                        </a:moveTo>
                        <a:cubicBezTo>
                          <a:pt x="179" y="526"/>
                          <a:pt x="179" y="526"/>
                          <a:pt x="179" y="526"/>
                        </a:cubicBezTo>
                        <a:cubicBezTo>
                          <a:pt x="179" y="546"/>
                          <a:pt x="179" y="546"/>
                          <a:pt x="179" y="546"/>
                        </a:cubicBezTo>
                        <a:cubicBezTo>
                          <a:pt x="166" y="546"/>
                          <a:pt x="166" y="546"/>
                          <a:pt x="166" y="546"/>
                        </a:cubicBezTo>
                        <a:cubicBezTo>
                          <a:pt x="166" y="526"/>
                          <a:pt x="166" y="526"/>
                          <a:pt x="166" y="526"/>
                        </a:cubicBezTo>
                        <a:close/>
                        <a:moveTo>
                          <a:pt x="148" y="526"/>
                        </a:moveTo>
                        <a:cubicBezTo>
                          <a:pt x="160" y="526"/>
                          <a:pt x="160" y="526"/>
                          <a:pt x="160" y="526"/>
                        </a:cubicBezTo>
                        <a:cubicBezTo>
                          <a:pt x="160" y="546"/>
                          <a:pt x="160" y="546"/>
                          <a:pt x="160" y="546"/>
                        </a:cubicBezTo>
                        <a:cubicBezTo>
                          <a:pt x="148" y="546"/>
                          <a:pt x="148" y="546"/>
                          <a:pt x="148" y="546"/>
                        </a:cubicBezTo>
                        <a:cubicBezTo>
                          <a:pt x="148" y="526"/>
                          <a:pt x="148" y="526"/>
                          <a:pt x="148" y="526"/>
                        </a:cubicBezTo>
                        <a:close/>
                        <a:moveTo>
                          <a:pt x="129" y="526"/>
                        </a:moveTo>
                        <a:cubicBezTo>
                          <a:pt x="142" y="526"/>
                          <a:pt x="142" y="526"/>
                          <a:pt x="142" y="526"/>
                        </a:cubicBezTo>
                        <a:cubicBezTo>
                          <a:pt x="142" y="546"/>
                          <a:pt x="142" y="546"/>
                          <a:pt x="142" y="546"/>
                        </a:cubicBezTo>
                        <a:cubicBezTo>
                          <a:pt x="129" y="546"/>
                          <a:pt x="129" y="546"/>
                          <a:pt x="129" y="546"/>
                        </a:cubicBezTo>
                        <a:cubicBezTo>
                          <a:pt x="129" y="526"/>
                          <a:pt x="129" y="526"/>
                          <a:pt x="129" y="526"/>
                        </a:cubicBezTo>
                        <a:close/>
                        <a:moveTo>
                          <a:pt x="110" y="495"/>
                        </a:moveTo>
                        <a:cubicBezTo>
                          <a:pt x="123" y="495"/>
                          <a:pt x="123" y="495"/>
                          <a:pt x="123" y="495"/>
                        </a:cubicBezTo>
                        <a:cubicBezTo>
                          <a:pt x="123" y="515"/>
                          <a:pt x="123" y="515"/>
                          <a:pt x="123" y="515"/>
                        </a:cubicBezTo>
                        <a:cubicBezTo>
                          <a:pt x="110" y="515"/>
                          <a:pt x="110" y="515"/>
                          <a:pt x="110" y="515"/>
                        </a:cubicBezTo>
                        <a:cubicBezTo>
                          <a:pt x="110" y="495"/>
                          <a:pt x="110" y="495"/>
                          <a:pt x="110" y="495"/>
                        </a:cubicBezTo>
                        <a:close/>
                        <a:moveTo>
                          <a:pt x="203" y="495"/>
                        </a:moveTo>
                        <a:cubicBezTo>
                          <a:pt x="216" y="495"/>
                          <a:pt x="216" y="495"/>
                          <a:pt x="216" y="495"/>
                        </a:cubicBezTo>
                        <a:cubicBezTo>
                          <a:pt x="216" y="515"/>
                          <a:pt x="216" y="515"/>
                          <a:pt x="216" y="515"/>
                        </a:cubicBezTo>
                        <a:cubicBezTo>
                          <a:pt x="203" y="515"/>
                          <a:pt x="203" y="515"/>
                          <a:pt x="203" y="515"/>
                        </a:cubicBezTo>
                        <a:cubicBezTo>
                          <a:pt x="203" y="495"/>
                          <a:pt x="203" y="495"/>
                          <a:pt x="203" y="495"/>
                        </a:cubicBezTo>
                        <a:close/>
                        <a:moveTo>
                          <a:pt x="185" y="495"/>
                        </a:moveTo>
                        <a:cubicBezTo>
                          <a:pt x="198" y="495"/>
                          <a:pt x="198" y="495"/>
                          <a:pt x="198" y="495"/>
                        </a:cubicBezTo>
                        <a:cubicBezTo>
                          <a:pt x="198" y="515"/>
                          <a:pt x="198" y="515"/>
                          <a:pt x="198" y="515"/>
                        </a:cubicBezTo>
                        <a:cubicBezTo>
                          <a:pt x="185" y="515"/>
                          <a:pt x="185" y="515"/>
                          <a:pt x="185" y="515"/>
                        </a:cubicBezTo>
                        <a:cubicBezTo>
                          <a:pt x="185" y="495"/>
                          <a:pt x="185" y="495"/>
                          <a:pt x="185" y="495"/>
                        </a:cubicBezTo>
                        <a:close/>
                        <a:moveTo>
                          <a:pt x="166" y="495"/>
                        </a:moveTo>
                        <a:cubicBezTo>
                          <a:pt x="179" y="495"/>
                          <a:pt x="179" y="495"/>
                          <a:pt x="179" y="495"/>
                        </a:cubicBezTo>
                        <a:cubicBezTo>
                          <a:pt x="179" y="515"/>
                          <a:pt x="179" y="515"/>
                          <a:pt x="179" y="515"/>
                        </a:cubicBezTo>
                        <a:cubicBezTo>
                          <a:pt x="166" y="515"/>
                          <a:pt x="166" y="515"/>
                          <a:pt x="166" y="515"/>
                        </a:cubicBezTo>
                        <a:cubicBezTo>
                          <a:pt x="166" y="495"/>
                          <a:pt x="166" y="495"/>
                          <a:pt x="166" y="495"/>
                        </a:cubicBezTo>
                        <a:close/>
                        <a:moveTo>
                          <a:pt x="148" y="495"/>
                        </a:moveTo>
                        <a:cubicBezTo>
                          <a:pt x="160" y="495"/>
                          <a:pt x="160" y="495"/>
                          <a:pt x="160" y="495"/>
                        </a:cubicBezTo>
                        <a:cubicBezTo>
                          <a:pt x="160" y="515"/>
                          <a:pt x="160" y="515"/>
                          <a:pt x="160" y="515"/>
                        </a:cubicBezTo>
                        <a:cubicBezTo>
                          <a:pt x="148" y="515"/>
                          <a:pt x="148" y="515"/>
                          <a:pt x="148" y="515"/>
                        </a:cubicBezTo>
                        <a:cubicBezTo>
                          <a:pt x="148" y="495"/>
                          <a:pt x="148" y="495"/>
                          <a:pt x="148" y="495"/>
                        </a:cubicBezTo>
                        <a:close/>
                        <a:moveTo>
                          <a:pt x="129" y="495"/>
                        </a:moveTo>
                        <a:cubicBezTo>
                          <a:pt x="142" y="495"/>
                          <a:pt x="142" y="495"/>
                          <a:pt x="142" y="495"/>
                        </a:cubicBezTo>
                        <a:cubicBezTo>
                          <a:pt x="142" y="515"/>
                          <a:pt x="142" y="515"/>
                          <a:pt x="142" y="515"/>
                        </a:cubicBezTo>
                        <a:cubicBezTo>
                          <a:pt x="129" y="515"/>
                          <a:pt x="129" y="515"/>
                          <a:pt x="129" y="515"/>
                        </a:cubicBezTo>
                        <a:cubicBezTo>
                          <a:pt x="129" y="495"/>
                          <a:pt x="129" y="495"/>
                          <a:pt x="129" y="495"/>
                        </a:cubicBezTo>
                        <a:close/>
                        <a:moveTo>
                          <a:pt x="110" y="463"/>
                        </a:moveTo>
                        <a:cubicBezTo>
                          <a:pt x="123" y="463"/>
                          <a:pt x="123" y="463"/>
                          <a:pt x="123" y="463"/>
                        </a:cubicBezTo>
                        <a:cubicBezTo>
                          <a:pt x="123" y="483"/>
                          <a:pt x="123" y="483"/>
                          <a:pt x="123" y="483"/>
                        </a:cubicBezTo>
                        <a:cubicBezTo>
                          <a:pt x="110" y="483"/>
                          <a:pt x="110" y="483"/>
                          <a:pt x="110" y="483"/>
                        </a:cubicBezTo>
                        <a:cubicBezTo>
                          <a:pt x="110" y="463"/>
                          <a:pt x="110" y="463"/>
                          <a:pt x="110" y="463"/>
                        </a:cubicBezTo>
                        <a:close/>
                        <a:moveTo>
                          <a:pt x="203" y="463"/>
                        </a:moveTo>
                        <a:cubicBezTo>
                          <a:pt x="216" y="463"/>
                          <a:pt x="216" y="463"/>
                          <a:pt x="216" y="463"/>
                        </a:cubicBezTo>
                        <a:cubicBezTo>
                          <a:pt x="216" y="483"/>
                          <a:pt x="216" y="483"/>
                          <a:pt x="216" y="483"/>
                        </a:cubicBezTo>
                        <a:cubicBezTo>
                          <a:pt x="203" y="483"/>
                          <a:pt x="203" y="483"/>
                          <a:pt x="203" y="483"/>
                        </a:cubicBezTo>
                        <a:cubicBezTo>
                          <a:pt x="203" y="463"/>
                          <a:pt x="203" y="463"/>
                          <a:pt x="203" y="463"/>
                        </a:cubicBezTo>
                        <a:close/>
                        <a:moveTo>
                          <a:pt x="185" y="463"/>
                        </a:moveTo>
                        <a:cubicBezTo>
                          <a:pt x="198" y="463"/>
                          <a:pt x="198" y="463"/>
                          <a:pt x="198" y="463"/>
                        </a:cubicBezTo>
                        <a:cubicBezTo>
                          <a:pt x="198" y="483"/>
                          <a:pt x="198" y="483"/>
                          <a:pt x="198" y="483"/>
                        </a:cubicBezTo>
                        <a:cubicBezTo>
                          <a:pt x="185" y="483"/>
                          <a:pt x="185" y="483"/>
                          <a:pt x="185" y="483"/>
                        </a:cubicBezTo>
                        <a:cubicBezTo>
                          <a:pt x="185" y="463"/>
                          <a:pt x="185" y="463"/>
                          <a:pt x="185" y="463"/>
                        </a:cubicBezTo>
                        <a:close/>
                        <a:moveTo>
                          <a:pt x="166" y="463"/>
                        </a:moveTo>
                        <a:cubicBezTo>
                          <a:pt x="179" y="463"/>
                          <a:pt x="179" y="463"/>
                          <a:pt x="179" y="463"/>
                        </a:cubicBezTo>
                        <a:cubicBezTo>
                          <a:pt x="179" y="483"/>
                          <a:pt x="179" y="483"/>
                          <a:pt x="179" y="483"/>
                        </a:cubicBezTo>
                        <a:cubicBezTo>
                          <a:pt x="166" y="483"/>
                          <a:pt x="166" y="483"/>
                          <a:pt x="166" y="483"/>
                        </a:cubicBezTo>
                        <a:cubicBezTo>
                          <a:pt x="166" y="463"/>
                          <a:pt x="166" y="463"/>
                          <a:pt x="166" y="463"/>
                        </a:cubicBezTo>
                        <a:close/>
                        <a:moveTo>
                          <a:pt x="148" y="463"/>
                        </a:moveTo>
                        <a:cubicBezTo>
                          <a:pt x="160" y="463"/>
                          <a:pt x="160" y="463"/>
                          <a:pt x="160" y="463"/>
                        </a:cubicBezTo>
                        <a:cubicBezTo>
                          <a:pt x="160" y="483"/>
                          <a:pt x="160" y="483"/>
                          <a:pt x="160" y="483"/>
                        </a:cubicBezTo>
                        <a:cubicBezTo>
                          <a:pt x="148" y="483"/>
                          <a:pt x="148" y="483"/>
                          <a:pt x="148" y="483"/>
                        </a:cubicBezTo>
                        <a:cubicBezTo>
                          <a:pt x="148" y="463"/>
                          <a:pt x="148" y="463"/>
                          <a:pt x="148" y="463"/>
                        </a:cubicBezTo>
                        <a:close/>
                        <a:moveTo>
                          <a:pt x="129" y="463"/>
                        </a:moveTo>
                        <a:cubicBezTo>
                          <a:pt x="142" y="463"/>
                          <a:pt x="142" y="463"/>
                          <a:pt x="142" y="463"/>
                        </a:cubicBezTo>
                        <a:cubicBezTo>
                          <a:pt x="142" y="483"/>
                          <a:pt x="142" y="483"/>
                          <a:pt x="142" y="483"/>
                        </a:cubicBezTo>
                        <a:cubicBezTo>
                          <a:pt x="129" y="483"/>
                          <a:pt x="129" y="483"/>
                          <a:pt x="129" y="483"/>
                        </a:cubicBezTo>
                        <a:cubicBezTo>
                          <a:pt x="129" y="463"/>
                          <a:pt x="129" y="463"/>
                          <a:pt x="129" y="463"/>
                        </a:cubicBezTo>
                        <a:close/>
                        <a:moveTo>
                          <a:pt x="110" y="431"/>
                        </a:moveTo>
                        <a:cubicBezTo>
                          <a:pt x="123" y="431"/>
                          <a:pt x="123" y="431"/>
                          <a:pt x="123" y="431"/>
                        </a:cubicBezTo>
                        <a:cubicBezTo>
                          <a:pt x="123" y="451"/>
                          <a:pt x="123" y="451"/>
                          <a:pt x="123" y="451"/>
                        </a:cubicBezTo>
                        <a:cubicBezTo>
                          <a:pt x="110" y="451"/>
                          <a:pt x="110" y="451"/>
                          <a:pt x="110" y="451"/>
                        </a:cubicBezTo>
                        <a:cubicBezTo>
                          <a:pt x="110" y="431"/>
                          <a:pt x="110" y="431"/>
                          <a:pt x="110" y="431"/>
                        </a:cubicBezTo>
                        <a:close/>
                        <a:moveTo>
                          <a:pt x="203" y="431"/>
                        </a:moveTo>
                        <a:cubicBezTo>
                          <a:pt x="216" y="431"/>
                          <a:pt x="216" y="431"/>
                          <a:pt x="216" y="431"/>
                        </a:cubicBezTo>
                        <a:cubicBezTo>
                          <a:pt x="216" y="451"/>
                          <a:pt x="216" y="451"/>
                          <a:pt x="216" y="451"/>
                        </a:cubicBezTo>
                        <a:cubicBezTo>
                          <a:pt x="203" y="451"/>
                          <a:pt x="203" y="451"/>
                          <a:pt x="203" y="451"/>
                        </a:cubicBezTo>
                        <a:cubicBezTo>
                          <a:pt x="203" y="431"/>
                          <a:pt x="203" y="431"/>
                          <a:pt x="203" y="431"/>
                        </a:cubicBezTo>
                        <a:close/>
                        <a:moveTo>
                          <a:pt x="185" y="431"/>
                        </a:moveTo>
                        <a:cubicBezTo>
                          <a:pt x="198" y="431"/>
                          <a:pt x="198" y="431"/>
                          <a:pt x="198" y="431"/>
                        </a:cubicBezTo>
                        <a:cubicBezTo>
                          <a:pt x="198" y="451"/>
                          <a:pt x="198" y="451"/>
                          <a:pt x="198" y="451"/>
                        </a:cubicBezTo>
                        <a:cubicBezTo>
                          <a:pt x="185" y="451"/>
                          <a:pt x="185" y="451"/>
                          <a:pt x="185" y="451"/>
                        </a:cubicBezTo>
                        <a:cubicBezTo>
                          <a:pt x="185" y="431"/>
                          <a:pt x="185" y="431"/>
                          <a:pt x="185" y="431"/>
                        </a:cubicBezTo>
                        <a:close/>
                        <a:moveTo>
                          <a:pt x="166" y="431"/>
                        </a:moveTo>
                        <a:cubicBezTo>
                          <a:pt x="179" y="431"/>
                          <a:pt x="179" y="431"/>
                          <a:pt x="179" y="431"/>
                        </a:cubicBezTo>
                        <a:cubicBezTo>
                          <a:pt x="179" y="451"/>
                          <a:pt x="179" y="451"/>
                          <a:pt x="179" y="451"/>
                        </a:cubicBezTo>
                        <a:cubicBezTo>
                          <a:pt x="166" y="451"/>
                          <a:pt x="166" y="451"/>
                          <a:pt x="166" y="451"/>
                        </a:cubicBezTo>
                        <a:cubicBezTo>
                          <a:pt x="166" y="431"/>
                          <a:pt x="166" y="431"/>
                          <a:pt x="166" y="431"/>
                        </a:cubicBezTo>
                        <a:close/>
                        <a:moveTo>
                          <a:pt x="148" y="431"/>
                        </a:moveTo>
                        <a:cubicBezTo>
                          <a:pt x="160" y="431"/>
                          <a:pt x="160" y="431"/>
                          <a:pt x="160" y="431"/>
                        </a:cubicBezTo>
                        <a:cubicBezTo>
                          <a:pt x="160" y="451"/>
                          <a:pt x="160" y="451"/>
                          <a:pt x="160" y="451"/>
                        </a:cubicBezTo>
                        <a:cubicBezTo>
                          <a:pt x="148" y="451"/>
                          <a:pt x="148" y="451"/>
                          <a:pt x="148" y="451"/>
                        </a:cubicBezTo>
                        <a:cubicBezTo>
                          <a:pt x="148" y="431"/>
                          <a:pt x="148" y="431"/>
                          <a:pt x="148" y="431"/>
                        </a:cubicBezTo>
                        <a:close/>
                        <a:moveTo>
                          <a:pt x="129" y="431"/>
                        </a:moveTo>
                        <a:cubicBezTo>
                          <a:pt x="142" y="431"/>
                          <a:pt x="142" y="431"/>
                          <a:pt x="142" y="431"/>
                        </a:cubicBezTo>
                        <a:cubicBezTo>
                          <a:pt x="142" y="451"/>
                          <a:pt x="142" y="451"/>
                          <a:pt x="142" y="451"/>
                        </a:cubicBezTo>
                        <a:cubicBezTo>
                          <a:pt x="129" y="451"/>
                          <a:pt x="129" y="451"/>
                          <a:pt x="129" y="451"/>
                        </a:cubicBezTo>
                        <a:cubicBezTo>
                          <a:pt x="129" y="431"/>
                          <a:pt x="129" y="431"/>
                          <a:pt x="129" y="431"/>
                        </a:cubicBezTo>
                        <a:close/>
                        <a:moveTo>
                          <a:pt x="110" y="399"/>
                        </a:moveTo>
                        <a:cubicBezTo>
                          <a:pt x="123" y="399"/>
                          <a:pt x="123" y="399"/>
                          <a:pt x="123" y="399"/>
                        </a:cubicBezTo>
                        <a:cubicBezTo>
                          <a:pt x="123" y="419"/>
                          <a:pt x="123" y="419"/>
                          <a:pt x="123" y="419"/>
                        </a:cubicBezTo>
                        <a:cubicBezTo>
                          <a:pt x="110" y="419"/>
                          <a:pt x="110" y="419"/>
                          <a:pt x="110" y="419"/>
                        </a:cubicBezTo>
                        <a:cubicBezTo>
                          <a:pt x="110" y="399"/>
                          <a:pt x="110" y="399"/>
                          <a:pt x="110" y="399"/>
                        </a:cubicBezTo>
                        <a:close/>
                        <a:moveTo>
                          <a:pt x="203" y="399"/>
                        </a:moveTo>
                        <a:cubicBezTo>
                          <a:pt x="216" y="399"/>
                          <a:pt x="216" y="399"/>
                          <a:pt x="216" y="399"/>
                        </a:cubicBezTo>
                        <a:cubicBezTo>
                          <a:pt x="216" y="419"/>
                          <a:pt x="216" y="419"/>
                          <a:pt x="216" y="419"/>
                        </a:cubicBezTo>
                        <a:cubicBezTo>
                          <a:pt x="203" y="419"/>
                          <a:pt x="203" y="419"/>
                          <a:pt x="203" y="419"/>
                        </a:cubicBezTo>
                        <a:cubicBezTo>
                          <a:pt x="203" y="399"/>
                          <a:pt x="203" y="399"/>
                          <a:pt x="203" y="399"/>
                        </a:cubicBezTo>
                        <a:close/>
                        <a:moveTo>
                          <a:pt x="185" y="399"/>
                        </a:moveTo>
                        <a:cubicBezTo>
                          <a:pt x="198" y="399"/>
                          <a:pt x="198" y="399"/>
                          <a:pt x="198" y="399"/>
                        </a:cubicBezTo>
                        <a:cubicBezTo>
                          <a:pt x="198" y="419"/>
                          <a:pt x="198" y="419"/>
                          <a:pt x="198" y="419"/>
                        </a:cubicBezTo>
                        <a:cubicBezTo>
                          <a:pt x="185" y="419"/>
                          <a:pt x="185" y="419"/>
                          <a:pt x="185" y="419"/>
                        </a:cubicBezTo>
                        <a:cubicBezTo>
                          <a:pt x="185" y="399"/>
                          <a:pt x="185" y="399"/>
                          <a:pt x="185" y="399"/>
                        </a:cubicBezTo>
                        <a:close/>
                        <a:moveTo>
                          <a:pt x="166" y="399"/>
                        </a:moveTo>
                        <a:cubicBezTo>
                          <a:pt x="179" y="399"/>
                          <a:pt x="179" y="399"/>
                          <a:pt x="179" y="399"/>
                        </a:cubicBezTo>
                        <a:cubicBezTo>
                          <a:pt x="179" y="419"/>
                          <a:pt x="179" y="419"/>
                          <a:pt x="179" y="419"/>
                        </a:cubicBezTo>
                        <a:cubicBezTo>
                          <a:pt x="166" y="419"/>
                          <a:pt x="166" y="419"/>
                          <a:pt x="166" y="419"/>
                        </a:cubicBezTo>
                        <a:cubicBezTo>
                          <a:pt x="166" y="399"/>
                          <a:pt x="166" y="399"/>
                          <a:pt x="166" y="399"/>
                        </a:cubicBezTo>
                        <a:close/>
                        <a:moveTo>
                          <a:pt x="148" y="399"/>
                        </a:moveTo>
                        <a:cubicBezTo>
                          <a:pt x="160" y="399"/>
                          <a:pt x="160" y="399"/>
                          <a:pt x="160" y="399"/>
                        </a:cubicBezTo>
                        <a:cubicBezTo>
                          <a:pt x="160" y="419"/>
                          <a:pt x="160" y="419"/>
                          <a:pt x="160" y="419"/>
                        </a:cubicBezTo>
                        <a:cubicBezTo>
                          <a:pt x="148" y="419"/>
                          <a:pt x="148" y="419"/>
                          <a:pt x="148" y="419"/>
                        </a:cubicBezTo>
                        <a:cubicBezTo>
                          <a:pt x="148" y="399"/>
                          <a:pt x="148" y="399"/>
                          <a:pt x="148" y="399"/>
                        </a:cubicBezTo>
                        <a:close/>
                        <a:moveTo>
                          <a:pt x="129" y="399"/>
                        </a:moveTo>
                        <a:cubicBezTo>
                          <a:pt x="142" y="399"/>
                          <a:pt x="142" y="399"/>
                          <a:pt x="142" y="399"/>
                        </a:cubicBezTo>
                        <a:cubicBezTo>
                          <a:pt x="142" y="419"/>
                          <a:pt x="142" y="419"/>
                          <a:pt x="142" y="419"/>
                        </a:cubicBezTo>
                        <a:cubicBezTo>
                          <a:pt x="129" y="419"/>
                          <a:pt x="129" y="419"/>
                          <a:pt x="129" y="419"/>
                        </a:cubicBezTo>
                        <a:cubicBezTo>
                          <a:pt x="129" y="399"/>
                          <a:pt x="129" y="399"/>
                          <a:pt x="129" y="399"/>
                        </a:cubicBezTo>
                        <a:close/>
                        <a:moveTo>
                          <a:pt x="110" y="368"/>
                        </a:moveTo>
                        <a:cubicBezTo>
                          <a:pt x="123" y="368"/>
                          <a:pt x="123" y="368"/>
                          <a:pt x="123" y="368"/>
                        </a:cubicBezTo>
                        <a:cubicBezTo>
                          <a:pt x="123" y="387"/>
                          <a:pt x="123" y="387"/>
                          <a:pt x="123" y="387"/>
                        </a:cubicBezTo>
                        <a:cubicBezTo>
                          <a:pt x="110" y="387"/>
                          <a:pt x="110" y="387"/>
                          <a:pt x="110" y="387"/>
                        </a:cubicBezTo>
                        <a:cubicBezTo>
                          <a:pt x="110" y="368"/>
                          <a:pt x="110" y="368"/>
                          <a:pt x="110" y="368"/>
                        </a:cubicBezTo>
                        <a:close/>
                        <a:moveTo>
                          <a:pt x="203" y="368"/>
                        </a:moveTo>
                        <a:cubicBezTo>
                          <a:pt x="216" y="368"/>
                          <a:pt x="216" y="368"/>
                          <a:pt x="216" y="368"/>
                        </a:cubicBezTo>
                        <a:cubicBezTo>
                          <a:pt x="216" y="387"/>
                          <a:pt x="216" y="387"/>
                          <a:pt x="216" y="387"/>
                        </a:cubicBezTo>
                        <a:cubicBezTo>
                          <a:pt x="203" y="387"/>
                          <a:pt x="203" y="387"/>
                          <a:pt x="203" y="387"/>
                        </a:cubicBezTo>
                        <a:cubicBezTo>
                          <a:pt x="203" y="368"/>
                          <a:pt x="203" y="368"/>
                          <a:pt x="203" y="368"/>
                        </a:cubicBezTo>
                        <a:close/>
                        <a:moveTo>
                          <a:pt x="185" y="368"/>
                        </a:moveTo>
                        <a:cubicBezTo>
                          <a:pt x="198" y="368"/>
                          <a:pt x="198" y="368"/>
                          <a:pt x="198" y="368"/>
                        </a:cubicBezTo>
                        <a:cubicBezTo>
                          <a:pt x="198" y="387"/>
                          <a:pt x="198" y="387"/>
                          <a:pt x="198" y="387"/>
                        </a:cubicBezTo>
                        <a:cubicBezTo>
                          <a:pt x="185" y="387"/>
                          <a:pt x="185" y="387"/>
                          <a:pt x="185" y="387"/>
                        </a:cubicBezTo>
                        <a:cubicBezTo>
                          <a:pt x="185" y="368"/>
                          <a:pt x="185" y="368"/>
                          <a:pt x="185" y="368"/>
                        </a:cubicBezTo>
                        <a:close/>
                        <a:moveTo>
                          <a:pt x="166" y="368"/>
                        </a:moveTo>
                        <a:cubicBezTo>
                          <a:pt x="179" y="368"/>
                          <a:pt x="179" y="368"/>
                          <a:pt x="179" y="368"/>
                        </a:cubicBezTo>
                        <a:cubicBezTo>
                          <a:pt x="179" y="387"/>
                          <a:pt x="179" y="387"/>
                          <a:pt x="179" y="387"/>
                        </a:cubicBezTo>
                        <a:cubicBezTo>
                          <a:pt x="166" y="387"/>
                          <a:pt x="166" y="387"/>
                          <a:pt x="166" y="387"/>
                        </a:cubicBezTo>
                        <a:cubicBezTo>
                          <a:pt x="166" y="368"/>
                          <a:pt x="166" y="368"/>
                          <a:pt x="166" y="368"/>
                        </a:cubicBezTo>
                        <a:close/>
                        <a:moveTo>
                          <a:pt x="148" y="368"/>
                        </a:moveTo>
                        <a:cubicBezTo>
                          <a:pt x="160" y="368"/>
                          <a:pt x="160" y="368"/>
                          <a:pt x="160" y="368"/>
                        </a:cubicBezTo>
                        <a:cubicBezTo>
                          <a:pt x="160" y="387"/>
                          <a:pt x="160" y="387"/>
                          <a:pt x="160" y="387"/>
                        </a:cubicBezTo>
                        <a:cubicBezTo>
                          <a:pt x="148" y="387"/>
                          <a:pt x="148" y="387"/>
                          <a:pt x="148" y="387"/>
                        </a:cubicBezTo>
                        <a:cubicBezTo>
                          <a:pt x="148" y="368"/>
                          <a:pt x="148" y="368"/>
                          <a:pt x="148" y="368"/>
                        </a:cubicBezTo>
                        <a:close/>
                        <a:moveTo>
                          <a:pt x="129" y="368"/>
                        </a:moveTo>
                        <a:cubicBezTo>
                          <a:pt x="142" y="368"/>
                          <a:pt x="142" y="368"/>
                          <a:pt x="142" y="368"/>
                        </a:cubicBezTo>
                        <a:cubicBezTo>
                          <a:pt x="142" y="387"/>
                          <a:pt x="142" y="387"/>
                          <a:pt x="142" y="387"/>
                        </a:cubicBezTo>
                        <a:cubicBezTo>
                          <a:pt x="129" y="387"/>
                          <a:pt x="129" y="387"/>
                          <a:pt x="129" y="387"/>
                        </a:cubicBezTo>
                        <a:cubicBezTo>
                          <a:pt x="129" y="368"/>
                          <a:pt x="129" y="368"/>
                          <a:pt x="129" y="368"/>
                        </a:cubicBezTo>
                        <a:close/>
                        <a:moveTo>
                          <a:pt x="110" y="336"/>
                        </a:moveTo>
                        <a:cubicBezTo>
                          <a:pt x="123" y="336"/>
                          <a:pt x="123" y="336"/>
                          <a:pt x="123" y="336"/>
                        </a:cubicBezTo>
                        <a:cubicBezTo>
                          <a:pt x="123" y="356"/>
                          <a:pt x="123" y="356"/>
                          <a:pt x="123" y="356"/>
                        </a:cubicBezTo>
                        <a:cubicBezTo>
                          <a:pt x="110" y="356"/>
                          <a:pt x="110" y="356"/>
                          <a:pt x="110" y="356"/>
                        </a:cubicBezTo>
                        <a:cubicBezTo>
                          <a:pt x="110" y="336"/>
                          <a:pt x="110" y="336"/>
                          <a:pt x="110" y="336"/>
                        </a:cubicBezTo>
                        <a:close/>
                        <a:moveTo>
                          <a:pt x="203" y="336"/>
                        </a:moveTo>
                        <a:cubicBezTo>
                          <a:pt x="216" y="336"/>
                          <a:pt x="216" y="336"/>
                          <a:pt x="216" y="336"/>
                        </a:cubicBezTo>
                        <a:cubicBezTo>
                          <a:pt x="216" y="356"/>
                          <a:pt x="216" y="356"/>
                          <a:pt x="216" y="356"/>
                        </a:cubicBezTo>
                        <a:cubicBezTo>
                          <a:pt x="203" y="356"/>
                          <a:pt x="203" y="356"/>
                          <a:pt x="203" y="356"/>
                        </a:cubicBezTo>
                        <a:cubicBezTo>
                          <a:pt x="203" y="336"/>
                          <a:pt x="203" y="336"/>
                          <a:pt x="203" y="336"/>
                        </a:cubicBezTo>
                        <a:close/>
                        <a:moveTo>
                          <a:pt x="185" y="336"/>
                        </a:moveTo>
                        <a:cubicBezTo>
                          <a:pt x="198" y="336"/>
                          <a:pt x="198" y="336"/>
                          <a:pt x="198" y="336"/>
                        </a:cubicBezTo>
                        <a:cubicBezTo>
                          <a:pt x="198" y="356"/>
                          <a:pt x="198" y="356"/>
                          <a:pt x="198" y="356"/>
                        </a:cubicBezTo>
                        <a:cubicBezTo>
                          <a:pt x="185" y="356"/>
                          <a:pt x="185" y="356"/>
                          <a:pt x="185" y="356"/>
                        </a:cubicBezTo>
                        <a:cubicBezTo>
                          <a:pt x="185" y="336"/>
                          <a:pt x="185" y="336"/>
                          <a:pt x="185" y="336"/>
                        </a:cubicBezTo>
                        <a:close/>
                        <a:moveTo>
                          <a:pt x="166" y="336"/>
                        </a:moveTo>
                        <a:cubicBezTo>
                          <a:pt x="179" y="336"/>
                          <a:pt x="179" y="336"/>
                          <a:pt x="179" y="336"/>
                        </a:cubicBezTo>
                        <a:cubicBezTo>
                          <a:pt x="179" y="356"/>
                          <a:pt x="179" y="356"/>
                          <a:pt x="179" y="356"/>
                        </a:cubicBezTo>
                        <a:cubicBezTo>
                          <a:pt x="166" y="356"/>
                          <a:pt x="166" y="356"/>
                          <a:pt x="166" y="356"/>
                        </a:cubicBezTo>
                        <a:cubicBezTo>
                          <a:pt x="166" y="336"/>
                          <a:pt x="166" y="336"/>
                          <a:pt x="166" y="336"/>
                        </a:cubicBezTo>
                        <a:close/>
                        <a:moveTo>
                          <a:pt x="148" y="336"/>
                        </a:moveTo>
                        <a:cubicBezTo>
                          <a:pt x="160" y="336"/>
                          <a:pt x="160" y="336"/>
                          <a:pt x="160" y="336"/>
                        </a:cubicBezTo>
                        <a:cubicBezTo>
                          <a:pt x="160" y="356"/>
                          <a:pt x="160" y="356"/>
                          <a:pt x="160" y="356"/>
                        </a:cubicBezTo>
                        <a:cubicBezTo>
                          <a:pt x="148" y="356"/>
                          <a:pt x="148" y="356"/>
                          <a:pt x="148" y="356"/>
                        </a:cubicBezTo>
                        <a:cubicBezTo>
                          <a:pt x="148" y="336"/>
                          <a:pt x="148" y="336"/>
                          <a:pt x="148" y="336"/>
                        </a:cubicBezTo>
                        <a:close/>
                        <a:moveTo>
                          <a:pt x="129" y="336"/>
                        </a:moveTo>
                        <a:cubicBezTo>
                          <a:pt x="142" y="336"/>
                          <a:pt x="142" y="336"/>
                          <a:pt x="142" y="336"/>
                        </a:cubicBezTo>
                        <a:cubicBezTo>
                          <a:pt x="142" y="356"/>
                          <a:pt x="142" y="356"/>
                          <a:pt x="142" y="356"/>
                        </a:cubicBezTo>
                        <a:cubicBezTo>
                          <a:pt x="129" y="356"/>
                          <a:pt x="129" y="356"/>
                          <a:pt x="129" y="356"/>
                        </a:cubicBezTo>
                        <a:cubicBezTo>
                          <a:pt x="129" y="336"/>
                          <a:pt x="129" y="336"/>
                          <a:pt x="129" y="336"/>
                        </a:cubicBezTo>
                        <a:close/>
                        <a:moveTo>
                          <a:pt x="203" y="304"/>
                        </a:moveTo>
                        <a:cubicBezTo>
                          <a:pt x="216" y="304"/>
                          <a:pt x="216" y="304"/>
                          <a:pt x="216" y="304"/>
                        </a:cubicBezTo>
                        <a:cubicBezTo>
                          <a:pt x="216" y="324"/>
                          <a:pt x="216" y="324"/>
                          <a:pt x="216" y="324"/>
                        </a:cubicBezTo>
                        <a:cubicBezTo>
                          <a:pt x="203" y="324"/>
                          <a:pt x="203" y="324"/>
                          <a:pt x="203" y="324"/>
                        </a:cubicBezTo>
                        <a:cubicBezTo>
                          <a:pt x="203" y="304"/>
                          <a:pt x="203" y="304"/>
                          <a:pt x="203" y="304"/>
                        </a:cubicBezTo>
                        <a:close/>
                        <a:moveTo>
                          <a:pt x="185" y="304"/>
                        </a:moveTo>
                        <a:cubicBezTo>
                          <a:pt x="198" y="304"/>
                          <a:pt x="198" y="304"/>
                          <a:pt x="198" y="304"/>
                        </a:cubicBezTo>
                        <a:cubicBezTo>
                          <a:pt x="198" y="324"/>
                          <a:pt x="198" y="324"/>
                          <a:pt x="198" y="324"/>
                        </a:cubicBezTo>
                        <a:cubicBezTo>
                          <a:pt x="185" y="324"/>
                          <a:pt x="185" y="324"/>
                          <a:pt x="185" y="324"/>
                        </a:cubicBezTo>
                        <a:cubicBezTo>
                          <a:pt x="185" y="304"/>
                          <a:pt x="185" y="304"/>
                          <a:pt x="185" y="304"/>
                        </a:cubicBezTo>
                        <a:close/>
                        <a:moveTo>
                          <a:pt x="166" y="304"/>
                        </a:moveTo>
                        <a:cubicBezTo>
                          <a:pt x="179" y="304"/>
                          <a:pt x="179" y="304"/>
                          <a:pt x="179" y="304"/>
                        </a:cubicBezTo>
                        <a:cubicBezTo>
                          <a:pt x="179" y="324"/>
                          <a:pt x="179" y="324"/>
                          <a:pt x="179" y="324"/>
                        </a:cubicBezTo>
                        <a:cubicBezTo>
                          <a:pt x="166" y="324"/>
                          <a:pt x="166" y="324"/>
                          <a:pt x="166" y="324"/>
                        </a:cubicBezTo>
                        <a:cubicBezTo>
                          <a:pt x="166" y="304"/>
                          <a:pt x="166" y="304"/>
                          <a:pt x="166" y="304"/>
                        </a:cubicBezTo>
                        <a:close/>
                        <a:moveTo>
                          <a:pt x="148" y="304"/>
                        </a:moveTo>
                        <a:cubicBezTo>
                          <a:pt x="160" y="304"/>
                          <a:pt x="160" y="304"/>
                          <a:pt x="160" y="304"/>
                        </a:cubicBezTo>
                        <a:cubicBezTo>
                          <a:pt x="160" y="324"/>
                          <a:pt x="160" y="324"/>
                          <a:pt x="160" y="324"/>
                        </a:cubicBezTo>
                        <a:cubicBezTo>
                          <a:pt x="148" y="324"/>
                          <a:pt x="148" y="324"/>
                          <a:pt x="148" y="324"/>
                        </a:cubicBezTo>
                        <a:cubicBezTo>
                          <a:pt x="148" y="304"/>
                          <a:pt x="148" y="304"/>
                          <a:pt x="148" y="304"/>
                        </a:cubicBezTo>
                        <a:close/>
                        <a:moveTo>
                          <a:pt x="203" y="272"/>
                        </a:moveTo>
                        <a:cubicBezTo>
                          <a:pt x="216" y="272"/>
                          <a:pt x="216" y="272"/>
                          <a:pt x="216" y="272"/>
                        </a:cubicBezTo>
                        <a:cubicBezTo>
                          <a:pt x="216" y="292"/>
                          <a:pt x="216" y="292"/>
                          <a:pt x="216" y="292"/>
                        </a:cubicBezTo>
                        <a:cubicBezTo>
                          <a:pt x="203" y="292"/>
                          <a:pt x="203" y="292"/>
                          <a:pt x="203" y="292"/>
                        </a:cubicBezTo>
                        <a:cubicBezTo>
                          <a:pt x="203" y="272"/>
                          <a:pt x="203" y="272"/>
                          <a:pt x="203" y="272"/>
                        </a:cubicBezTo>
                        <a:close/>
                        <a:moveTo>
                          <a:pt x="185" y="272"/>
                        </a:moveTo>
                        <a:cubicBezTo>
                          <a:pt x="198" y="272"/>
                          <a:pt x="198" y="272"/>
                          <a:pt x="198" y="272"/>
                        </a:cubicBezTo>
                        <a:cubicBezTo>
                          <a:pt x="198" y="292"/>
                          <a:pt x="198" y="292"/>
                          <a:pt x="198" y="292"/>
                        </a:cubicBezTo>
                        <a:cubicBezTo>
                          <a:pt x="185" y="292"/>
                          <a:pt x="185" y="292"/>
                          <a:pt x="185" y="292"/>
                        </a:cubicBezTo>
                        <a:cubicBezTo>
                          <a:pt x="185" y="272"/>
                          <a:pt x="185" y="272"/>
                          <a:pt x="185" y="272"/>
                        </a:cubicBezTo>
                        <a:close/>
                        <a:moveTo>
                          <a:pt x="166" y="272"/>
                        </a:moveTo>
                        <a:cubicBezTo>
                          <a:pt x="179" y="272"/>
                          <a:pt x="179" y="272"/>
                          <a:pt x="179" y="272"/>
                        </a:cubicBezTo>
                        <a:cubicBezTo>
                          <a:pt x="179" y="292"/>
                          <a:pt x="179" y="292"/>
                          <a:pt x="179" y="292"/>
                        </a:cubicBezTo>
                        <a:cubicBezTo>
                          <a:pt x="166" y="292"/>
                          <a:pt x="166" y="292"/>
                          <a:pt x="166" y="292"/>
                        </a:cubicBezTo>
                        <a:cubicBezTo>
                          <a:pt x="166" y="272"/>
                          <a:pt x="166" y="272"/>
                          <a:pt x="166" y="272"/>
                        </a:cubicBezTo>
                        <a:close/>
                      </a:path>
                    </a:pathLst>
                  </a:custGeom>
                  <a:solidFill>
                    <a:schemeClr val="tx1"/>
                  </a:solidFill>
                  <a:ln w="25400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anchor="ctr"/>
                  <a:lstStyle/>
                  <a:p>
                    <a:endParaRPr lang="fr-CH"/>
                  </a:p>
                </p:txBody>
              </p:sp>
              <p:grpSp>
                <p:nvGrpSpPr>
                  <p:cNvPr id="213145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9294" y="853"/>
                    <a:ext cx="1213" cy="1742"/>
                    <a:chOff x="4059" y="578"/>
                    <a:chExt cx="1587" cy="2280"/>
                  </a:xfrm>
                </p:grpSpPr>
                <p:sp>
                  <p:nvSpPr>
                    <p:cNvPr id="213146" name="Rectangle 154"/>
                    <p:cNvSpPr>
                      <a:spLocks noChangeArrowheads="1"/>
                    </p:cNvSpPr>
                    <p:nvPr/>
                  </p:nvSpPr>
                  <p:spPr bwMode="gray">
                    <a:xfrm>
                      <a:off x="4648" y="1905"/>
                      <a:ext cx="998" cy="953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fr-CH"/>
                    </a:p>
                  </p:txBody>
                </p:sp>
                <p:sp>
                  <p:nvSpPr>
                    <p:cNvPr id="213147" name="Freeform 155"/>
                    <p:cNvSpPr>
                      <a:spLocks noEditPoints="1"/>
                    </p:cNvSpPr>
                    <p:nvPr/>
                  </p:nvSpPr>
                  <p:spPr bwMode="gray">
                    <a:xfrm>
                      <a:off x="4059" y="578"/>
                      <a:ext cx="1587" cy="2280"/>
                    </a:xfrm>
                    <a:custGeom>
                      <a:avLst/>
                      <a:gdLst/>
                      <a:ahLst/>
                      <a:cxnLst>
                        <a:cxn ang="0">
                          <a:pos x="1076" y="193"/>
                        </a:cxn>
                        <a:cxn ang="0">
                          <a:pos x="822" y="1392"/>
                        </a:cxn>
                        <a:cxn ang="0">
                          <a:pos x="865" y="2057"/>
                        </a:cxn>
                        <a:cxn ang="0">
                          <a:pos x="900" y="1977"/>
                        </a:cxn>
                        <a:cxn ang="0">
                          <a:pos x="978" y="1942"/>
                        </a:cxn>
                        <a:cxn ang="0">
                          <a:pos x="865" y="1742"/>
                        </a:cxn>
                        <a:cxn ang="0">
                          <a:pos x="900" y="1663"/>
                        </a:cxn>
                        <a:cxn ang="0">
                          <a:pos x="900" y="1627"/>
                        </a:cxn>
                        <a:cxn ang="0">
                          <a:pos x="1022" y="1506"/>
                        </a:cxn>
                        <a:cxn ang="0">
                          <a:pos x="900" y="1428"/>
                        </a:cxn>
                        <a:cxn ang="0">
                          <a:pos x="978" y="367"/>
                        </a:cxn>
                        <a:cxn ang="0">
                          <a:pos x="1022" y="1268"/>
                        </a:cxn>
                        <a:cxn ang="0">
                          <a:pos x="900" y="1189"/>
                        </a:cxn>
                        <a:cxn ang="0">
                          <a:pos x="900" y="1154"/>
                        </a:cxn>
                        <a:cxn ang="0">
                          <a:pos x="865" y="954"/>
                        </a:cxn>
                        <a:cxn ang="0">
                          <a:pos x="900" y="875"/>
                        </a:cxn>
                        <a:cxn ang="0">
                          <a:pos x="900" y="839"/>
                        </a:cxn>
                        <a:cxn ang="0">
                          <a:pos x="1022" y="717"/>
                        </a:cxn>
                        <a:cxn ang="0">
                          <a:pos x="978" y="638"/>
                        </a:cxn>
                        <a:cxn ang="0">
                          <a:pos x="978" y="604"/>
                        </a:cxn>
                        <a:cxn ang="0">
                          <a:pos x="718" y="461"/>
                        </a:cxn>
                        <a:cxn ang="0">
                          <a:pos x="718" y="901"/>
                        </a:cxn>
                        <a:cxn ang="0">
                          <a:pos x="718" y="1257"/>
                        </a:cxn>
                        <a:cxn ang="0">
                          <a:pos x="718" y="1610"/>
                        </a:cxn>
                        <a:cxn ang="0">
                          <a:pos x="718" y="1966"/>
                        </a:cxn>
                        <a:cxn ang="0">
                          <a:pos x="1587" y="2280"/>
                        </a:cxn>
                        <a:cxn ang="0">
                          <a:pos x="1207" y="996"/>
                        </a:cxn>
                        <a:cxn ang="0">
                          <a:pos x="1320" y="1072"/>
                        </a:cxn>
                        <a:cxn ang="0">
                          <a:pos x="1242" y="1193"/>
                        </a:cxn>
                        <a:cxn ang="0">
                          <a:pos x="1207" y="2094"/>
                        </a:cxn>
                        <a:cxn ang="0">
                          <a:pos x="1320" y="2094"/>
                        </a:cxn>
                        <a:cxn ang="0">
                          <a:pos x="1320" y="2057"/>
                        </a:cxn>
                        <a:cxn ang="0">
                          <a:pos x="1207" y="1937"/>
                        </a:cxn>
                        <a:cxn ang="0">
                          <a:pos x="1400" y="1937"/>
                        </a:cxn>
                        <a:cxn ang="0">
                          <a:pos x="1320" y="1900"/>
                        </a:cxn>
                        <a:cxn ang="0">
                          <a:pos x="1285" y="1778"/>
                        </a:cxn>
                        <a:cxn ang="0">
                          <a:pos x="1400" y="1778"/>
                        </a:cxn>
                        <a:cxn ang="0">
                          <a:pos x="1242" y="1744"/>
                        </a:cxn>
                        <a:cxn ang="0">
                          <a:pos x="1520" y="1700"/>
                        </a:cxn>
                        <a:cxn ang="0">
                          <a:pos x="1400" y="1621"/>
                        </a:cxn>
                        <a:cxn ang="0">
                          <a:pos x="1400" y="1587"/>
                        </a:cxn>
                        <a:cxn ang="0">
                          <a:pos x="1285" y="1464"/>
                        </a:cxn>
                        <a:cxn ang="0">
                          <a:pos x="1400" y="1464"/>
                        </a:cxn>
                        <a:cxn ang="0">
                          <a:pos x="1242" y="1428"/>
                        </a:cxn>
                        <a:cxn ang="0">
                          <a:pos x="1364" y="1308"/>
                        </a:cxn>
                        <a:cxn ang="0">
                          <a:pos x="1242" y="1229"/>
                        </a:cxn>
                        <a:cxn ang="0">
                          <a:pos x="304" y="1271"/>
                        </a:cxn>
                        <a:cxn ang="0">
                          <a:pos x="189" y="2094"/>
                        </a:cxn>
                        <a:cxn ang="0">
                          <a:pos x="382" y="2094"/>
                        </a:cxn>
                        <a:cxn ang="0">
                          <a:pos x="304" y="2057"/>
                        </a:cxn>
                        <a:cxn ang="0">
                          <a:pos x="189" y="1937"/>
                        </a:cxn>
                        <a:cxn ang="0">
                          <a:pos x="382" y="1937"/>
                        </a:cxn>
                        <a:cxn ang="0">
                          <a:pos x="225" y="1900"/>
                        </a:cxn>
                        <a:cxn ang="0">
                          <a:pos x="269" y="1778"/>
                        </a:cxn>
                        <a:cxn ang="0">
                          <a:pos x="69" y="1700"/>
                        </a:cxn>
                        <a:cxn ang="0">
                          <a:pos x="304" y="1744"/>
                        </a:cxn>
                        <a:cxn ang="0">
                          <a:pos x="189" y="1621"/>
                        </a:cxn>
                        <a:cxn ang="0">
                          <a:pos x="304" y="1621"/>
                        </a:cxn>
                        <a:cxn ang="0">
                          <a:pos x="304" y="1587"/>
                        </a:cxn>
                        <a:cxn ang="0">
                          <a:pos x="269" y="1464"/>
                        </a:cxn>
                        <a:cxn ang="0">
                          <a:pos x="382" y="1464"/>
                        </a:cxn>
                        <a:cxn ang="0">
                          <a:pos x="69" y="1350"/>
                        </a:cxn>
                        <a:cxn ang="0">
                          <a:pos x="111" y="1229"/>
                        </a:cxn>
                      </a:cxnLst>
                      <a:rect l="0" t="0" r="r" b="b"/>
                      <a:pathLst>
                        <a:path w="1587" h="2280">
                          <a:moveTo>
                            <a:pt x="1076" y="193"/>
                          </a:moveTo>
                          <a:lnTo>
                            <a:pt x="767" y="193"/>
                          </a:lnTo>
                          <a:lnTo>
                            <a:pt x="767" y="409"/>
                          </a:lnTo>
                          <a:lnTo>
                            <a:pt x="613" y="409"/>
                          </a:lnTo>
                          <a:lnTo>
                            <a:pt x="613" y="330"/>
                          </a:lnTo>
                          <a:lnTo>
                            <a:pt x="598" y="330"/>
                          </a:lnTo>
                          <a:lnTo>
                            <a:pt x="589" y="0"/>
                          </a:lnTo>
                          <a:lnTo>
                            <a:pt x="584" y="0"/>
                          </a:lnTo>
                          <a:lnTo>
                            <a:pt x="575" y="330"/>
                          </a:lnTo>
                          <a:lnTo>
                            <a:pt x="562" y="330"/>
                          </a:lnTo>
                          <a:lnTo>
                            <a:pt x="562" y="487"/>
                          </a:lnTo>
                          <a:lnTo>
                            <a:pt x="513" y="487"/>
                          </a:lnTo>
                          <a:lnTo>
                            <a:pt x="513" y="2280"/>
                          </a:lnTo>
                          <a:lnTo>
                            <a:pt x="1078" y="2280"/>
                          </a:lnTo>
                          <a:lnTo>
                            <a:pt x="1076" y="193"/>
                          </a:lnTo>
                          <a:lnTo>
                            <a:pt x="1076" y="193"/>
                          </a:lnTo>
                          <a:close/>
                          <a:moveTo>
                            <a:pt x="900" y="403"/>
                          </a:moveTo>
                          <a:lnTo>
                            <a:pt x="944" y="403"/>
                          </a:lnTo>
                          <a:lnTo>
                            <a:pt x="944" y="447"/>
                          </a:lnTo>
                          <a:lnTo>
                            <a:pt x="900" y="447"/>
                          </a:lnTo>
                          <a:lnTo>
                            <a:pt x="900" y="403"/>
                          </a:lnTo>
                          <a:lnTo>
                            <a:pt x="900" y="403"/>
                          </a:lnTo>
                          <a:close/>
                          <a:moveTo>
                            <a:pt x="978" y="1428"/>
                          </a:moveTo>
                          <a:lnTo>
                            <a:pt x="1022" y="1428"/>
                          </a:lnTo>
                          <a:lnTo>
                            <a:pt x="1022" y="1470"/>
                          </a:lnTo>
                          <a:lnTo>
                            <a:pt x="978" y="1470"/>
                          </a:lnTo>
                          <a:lnTo>
                            <a:pt x="978" y="1428"/>
                          </a:lnTo>
                          <a:lnTo>
                            <a:pt x="978" y="1428"/>
                          </a:lnTo>
                          <a:close/>
                          <a:moveTo>
                            <a:pt x="822" y="1348"/>
                          </a:moveTo>
                          <a:lnTo>
                            <a:pt x="865" y="1348"/>
                          </a:lnTo>
                          <a:lnTo>
                            <a:pt x="865" y="1392"/>
                          </a:lnTo>
                          <a:lnTo>
                            <a:pt x="822" y="1392"/>
                          </a:lnTo>
                          <a:lnTo>
                            <a:pt x="822" y="1348"/>
                          </a:lnTo>
                          <a:lnTo>
                            <a:pt x="822" y="1348"/>
                          </a:lnTo>
                          <a:close/>
                          <a:moveTo>
                            <a:pt x="900" y="1348"/>
                          </a:moveTo>
                          <a:lnTo>
                            <a:pt x="944" y="1348"/>
                          </a:lnTo>
                          <a:lnTo>
                            <a:pt x="944" y="1392"/>
                          </a:lnTo>
                          <a:lnTo>
                            <a:pt x="900" y="1392"/>
                          </a:lnTo>
                          <a:lnTo>
                            <a:pt x="900" y="1348"/>
                          </a:lnTo>
                          <a:lnTo>
                            <a:pt x="900" y="1348"/>
                          </a:lnTo>
                          <a:close/>
                          <a:moveTo>
                            <a:pt x="978" y="1348"/>
                          </a:moveTo>
                          <a:lnTo>
                            <a:pt x="1022" y="1348"/>
                          </a:lnTo>
                          <a:lnTo>
                            <a:pt x="1022" y="1392"/>
                          </a:lnTo>
                          <a:lnTo>
                            <a:pt x="978" y="1392"/>
                          </a:lnTo>
                          <a:lnTo>
                            <a:pt x="978" y="1348"/>
                          </a:lnTo>
                          <a:lnTo>
                            <a:pt x="978" y="1348"/>
                          </a:lnTo>
                          <a:close/>
                          <a:moveTo>
                            <a:pt x="822" y="2057"/>
                          </a:moveTo>
                          <a:lnTo>
                            <a:pt x="865" y="2057"/>
                          </a:lnTo>
                          <a:lnTo>
                            <a:pt x="865" y="2099"/>
                          </a:lnTo>
                          <a:lnTo>
                            <a:pt x="822" y="2099"/>
                          </a:lnTo>
                          <a:lnTo>
                            <a:pt x="822" y="2057"/>
                          </a:lnTo>
                          <a:lnTo>
                            <a:pt x="822" y="2057"/>
                          </a:lnTo>
                          <a:close/>
                          <a:moveTo>
                            <a:pt x="900" y="2057"/>
                          </a:moveTo>
                          <a:lnTo>
                            <a:pt x="944" y="2057"/>
                          </a:lnTo>
                          <a:lnTo>
                            <a:pt x="944" y="2099"/>
                          </a:lnTo>
                          <a:lnTo>
                            <a:pt x="900" y="2099"/>
                          </a:lnTo>
                          <a:lnTo>
                            <a:pt x="900" y="2057"/>
                          </a:lnTo>
                          <a:lnTo>
                            <a:pt x="900" y="2057"/>
                          </a:lnTo>
                          <a:close/>
                          <a:moveTo>
                            <a:pt x="900" y="1977"/>
                          </a:moveTo>
                          <a:lnTo>
                            <a:pt x="944" y="1977"/>
                          </a:lnTo>
                          <a:lnTo>
                            <a:pt x="944" y="2021"/>
                          </a:lnTo>
                          <a:lnTo>
                            <a:pt x="900" y="2021"/>
                          </a:lnTo>
                          <a:lnTo>
                            <a:pt x="900" y="1977"/>
                          </a:lnTo>
                          <a:lnTo>
                            <a:pt x="900" y="1977"/>
                          </a:lnTo>
                          <a:close/>
                          <a:moveTo>
                            <a:pt x="978" y="1977"/>
                          </a:moveTo>
                          <a:lnTo>
                            <a:pt x="1022" y="1977"/>
                          </a:lnTo>
                          <a:lnTo>
                            <a:pt x="1022" y="2021"/>
                          </a:lnTo>
                          <a:lnTo>
                            <a:pt x="978" y="2021"/>
                          </a:lnTo>
                          <a:lnTo>
                            <a:pt x="978" y="1977"/>
                          </a:lnTo>
                          <a:lnTo>
                            <a:pt x="978" y="1977"/>
                          </a:lnTo>
                          <a:close/>
                          <a:moveTo>
                            <a:pt x="900" y="1899"/>
                          </a:moveTo>
                          <a:lnTo>
                            <a:pt x="944" y="1899"/>
                          </a:lnTo>
                          <a:lnTo>
                            <a:pt x="944" y="1942"/>
                          </a:lnTo>
                          <a:lnTo>
                            <a:pt x="900" y="1942"/>
                          </a:lnTo>
                          <a:lnTo>
                            <a:pt x="900" y="1899"/>
                          </a:lnTo>
                          <a:lnTo>
                            <a:pt x="900" y="1899"/>
                          </a:lnTo>
                          <a:close/>
                          <a:moveTo>
                            <a:pt x="978" y="1899"/>
                          </a:moveTo>
                          <a:lnTo>
                            <a:pt x="1022" y="1899"/>
                          </a:lnTo>
                          <a:lnTo>
                            <a:pt x="1022" y="1942"/>
                          </a:lnTo>
                          <a:lnTo>
                            <a:pt x="978" y="1942"/>
                          </a:lnTo>
                          <a:lnTo>
                            <a:pt x="978" y="1899"/>
                          </a:lnTo>
                          <a:lnTo>
                            <a:pt x="978" y="1899"/>
                          </a:lnTo>
                          <a:close/>
                          <a:moveTo>
                            <a:pt x="900" y="1820"/>
                          </a:moveTo>
                          <a:lnTo>
                            <a:pt x="944" y="1820"/>
                          </a:lnTo>
                          <a:lnTo>
                            <a:pt x="944" y="1864"/>
                          </a:lnTo>
                          <a:lnTo>
                            <a:pt x="900" y="1864"/>
                          </a:lnTo>
                          <a:lnTo>
                            <a:pt x="900" y="1820"/>
                          </a:lnTo>
                          <a:lnTo>
                            <a:pt x="900" y="1820"/>
                          </a:lnTo>
                          <a:close/>
                          <a:moveTo>
                            <a:pt x="978" y="1820"/>
                          </a:moveTo>
                          <a:lnTo>
                            <a:pt x="1022" y="1820"/>
                          </a:lnTo>
                          <a:lnTo>
                            <a:pt x="1022" y="1864"/>
                          </a:lnTo>
                          <a:lnTo>
                            <a:pt x="978" y="1864"/>
                          </a:lnTo>
                          <a:lnTo>
                            <a:pt x="978" y="1820"/>
                          </a:lnTo>
                          <a:lnTo>
                            <a:pt x="978" y="1820"/>
                          </a:lnTo>
                          <a:close/>
                          <a:moveTo>
                            <a:pt x="822" y="1742"/>
                          </a:moveTo>
                          <a:lnTo>
                            <a:pt x="865" y="1742"/>
                          </a:lnTo>
                          <a:lnTo>
                            <a:pt x="865" y="1785"/>
                          </a:lnTo>
                          <a:lnTo>
                            <a:pt x="822" y="1785"/>
                          </a:lnTo>
                          <a:lnTo>
                            <a:pt x="822" y="1742"/>
                          </a:lnTo>
                          <a:lnTo>
                            <a:pt x="822" y="1742"/>
                          </a:lnTo>
                          <a:close/>
                          <a:moveTo>
                            <a:pt x="900" y="1742"/>
                          </a:moveTo>
                          <a:lnTo>
                            <a:pt x="944" y="1742"/>
                          </a:lnTo>
                          <a:lnTo>
                            <a:pt x="944" y="1785"/>
                          </a:lnTo>
                          <a:lnTo>
                            <a:pt x="900" y="1785"/>
                          </a:lnTo>
                          <a:lnTo>
                            <a:pt x="900" y="1742"/>
                          </a:lnTo>
                          <a:lnTo>
                            <a:pt x="900" y="1742"/>
                          </a:lnTo>
                          <a:close/>
                          <a:moveTo>
                            <a:pt x="900" y="1663"/>
                          </a:moveTo>
                          <a:lnTo>
                            <a:pt x="944" y="1663"/>
                          </a:lnTo>
                          <a:lnTo>
                            <a:pt x="944" y="1707"/>
                          </a:lnTo>
                          <a:lnTo>
                            <a:pt x="900" y="1707"/>
                          </a:lnTo>
                          <a:lnTo>
                            <a:pt x="900" y="1663"/>
                          </a:lnTo>
                          <a:lnTo>
                            <a:pt x="900" y="1663"/>
                          </a:lnTo>
                          <a:close/>
                          <a:moveTo>
                            <a:pt x="978" y="1663"/>
                          </a:moveTo>
                          <a:lnTo>
                            <a:pt x="1022" y="1663"/>
                          </a:lnTo>
                          <a:lnTo>
                            <a:pt x="1022" y="1707"/>
                          </a:lnTo>
                          <a:lnTo>
                            <a:pt x="978" y="1707"/>
                          </a:lnTo>
                          <a:lnTo>
                            <a:pt x="978" y="1663"/>
                          </a:lnTo>
                          <a:lnTo>
                            <a:pt x="978" y="1663"/>
                          </a:lnTo>
                          <a:close/>
                          <a:moveTo>
                            <a:pt x="822" y="1585"/>
                          </a:moveTo>
                          <a:lnTo>
                            <a:pt x="865" y="1585"/>
                          </a:lnTo>
                          <a:lnTo>
                            <a:pt x="865" y="1627"/>
                          </a:lnTo>
                          <a:lnTo>
                            <a:pt x="822" y="1627"/>
                          </a:lnTo>
                          <a:lnTo>
                            <a:pt x="822" y="1585"/>
                          </a:lnTo>
                          <a:lnTo>
                            <a:pt x="822" y="1585"/>
                          </a:lnTo>
                          <a:close/>
                          <a:moveTo>
                            <a:pt x="900" y="1585"/>
                          </a:moveTo>
                          <a:lnTo>
                            <a:pt x="944" y="1585"/>
                          </a:lnTo>
                          <a:lnTo>
                            <a:pt x="944" y="1627"/>
                          </a:lnTo>
                          <a:lnTo>
                            <a:pt x="900" y="1627"/>
                          </a:lnTo>
                          <a:lnTo>
                            <a:pt x="900" y="1585"/>
                          </a:lnTo>
                          <a:lnTo>
                            <a:pt x="900" y="1585"/>
                          </a:lnTo>
                          <a:close/>
                          <a:moveTo>
                            <a:pt x="978" y="1585"/>
                          </a:moveTo>
                          <a:lnTo>
                            <a:pt x="1022" y="1585"/>
                          </a:lnTo>
                          <a:lnTo>
                            <a:pt x="1022" y="1627"/>
                          </a:lnTo>
                          <a:lnTo>
                            <a:pt x="978" y="1627"/>
                          </a:lnTo>
                          <a:lnTo>
                            <a:pt x="978" y="1585"/>
                          </a:lnTo>
                          <a:lnTo>
                            <a:pt x="978" y="1585"/>
                          </a:lnTo>
                          <a:close/>
                          <a:moveTo>
                            <a:pt x="822" y="1506"/>
                          </a:moveTo>
                          <a:lnTo>
                            <a:pt x="865" y="1506"/>
                          </a:lnTo>
                          <a:lnTo>
                            <a:pt x="865" y="1548"/>
                          </a:lnTo>
                          <a:lnTo>
                            <a:pt x="822" y="1548"/>
                          </a:lnTo>
                          <a:lnTo>
                            <a:pt x="822" y="1506"/>
                          </a:lnTo>
                          <a:lnTo>
                            <a:pt x="822" y="1506"/>
                          </a:lnTo>
                          <a:close/>
                          <a:moveTo>
                            <a:pt x="978" y="1506"/>
                          </a:moveTo>
                          <a:lnTo>
                            <a:pt x="1022" y="1506"/>
                          </a:lnTo>
                          <a:lnTo>
                            <a:pt x="1022" y="1548"/>
                          </a:lnTo>
                          <a:lnTo>
                            <a:pt x="978" y="1548"/>
                          </a:lnTo>
                          <a:lnTo>
                            <a:pt x="978" y="1506"/>
                          </a:lnTo>
                          <a:lnTo>
                            <a:pt x="978" y="1506"/>
                          </a:lnTo>
                          <a:close/>
                          <a:moveTo>
                            <a:pt x="822" y="1428"/>
                          </a:moveTo>
                          <a:lnTo>
                            <a:pt x="865" y="1428"/>
                          </a:lnTo>
                          <a:lnTo>
                            <a:pt x="865" y="1470"/>
                          </a:lnTo>
                          <a:lnTo>
                            <a:pt x="822" y="1470"/>
                          </a:lnTo>
                          <a:lnTo>
                            <a:pt x="822" y="1428"/>
                          </a:lnTo>
                          <a:lnTo>
                            <a:pt x="822" y="1428"/>
                          </a:lnTo>
                          <a:close/>
                          <a:moveTo>
                            <a:pt x="900" y="1428"/>
                          </a:moveTo>
                          <a:lnTo>
                            <a:pt x="944" y="1428"/>
                          </a:lnTo>
                          <a:lnTo>
                            <a:pt x="944" y="1470"/>
                          </a:lnTo>
                          <a:lnTo>
                            <a:pt x="900" y="1470"/>
                          </a:lnTo>
                          <a:lnTo>
                            <a:pt x="900" y="1428"/>
                          </a:lnTo>
                          <a:lnTo>
                            <a:pt x="900" y="1428"/>
                          </a:lnTo>
                          <a:close/>
                          <a:moveTo>
                            <a:pt x="822" y="325"/>
                          </a:moveTo>
                          <a:lnTo>
                            <a:pt x="865" y="325"/>
                          </a:lnTo>
                          <a:lnTo>
                            <a:pt x="865" y="367"/>
                          </a:lnTo>
                          <a:lnTo>
                            <a:pt x="822" y="367"/>
                          </a:lnTo>
                          <a:lnTo>
                            <a:pt x="822" y="325"/>
                          </a:lnTo>
                          <a:lnTo>
                            <a:pt x="822" y="325"/>
                          </a:lnTo>
                          <a:close/>
                          <a:moveTo>
                            <a:pt x="900" y="325"/>
                          </a:moveTo>
                          <a:lnTo>
                            <a:pt x="944" y="325"/>
                          </a:lnTo>
                          <a:lnTo>
                            <a:pt x="944" y="367"/>
                          </a:lnTo>
                          <a:lnTo>
                            <a:pt x="900" y="367"/>
                          </a:lnTo>
                          <a:lnTo>
                            <a:pt x="900" y="325"/>
                          </a:lnTo>
                          <a:lnTo>
                            <a:pt x="900" y="325"/>
                          </a:lnTo>
                          <a:close/>
                          <a:moveTo>
                            <a:pt x="978" y="325"/>
                          </a:moveTo>
                          <a:lnTo>
                            <a:pt x="1022" y="325"/>
                          </a:lnTo>
                          <a:lnTo>
                            <a:pt x="1022" y="367"/>
                          </a:lnTo>
                          <a:lnTo>
                            <a:pt x="978" y="367"/>
                          </a:lnTo>
                          <a:lnTo>
                            <a:pt x="978" y="325"/>
                          </a:lnTo>
                          <a:lnTo>
                            <a:pt x="978" y="325"/>
                          </a:lnTo>
                          <a:close/>
                          <a:moveTo>
                            <a:pt x="822" y="1268"/>
                          </a:moveTo>
                          <a:lnTo>
                            <a:pt x="865" y="1268"/>
                          </a:lnTo>
                          <a:lnTo>
                            <a:pt x="865" y="1311"/>
                          </a:lnTo>
                          <a:lnTo>
                            <a:pt x="822" y="1311"/>
                          </a:lnTo>
                          <a:lnTo>
                            <a:pt x="822" y="1268"/>
                          </a:lnTo>
                          <a:lnTo>
                            <a:pt x="822" y="1268"/>
                          </a:lnTo>
                          <a:close/>
                          <a:moveTo>
                            <a:pt x="900" y="1268"/>
                          </a:moveTo>
                          <a:lnTo>
                            <a:pt x="944" y="1268"/>
                          </a:lnTo>
                          <a:lnTo>
                            <a:pt x="944" y="1311"/>
                          </a:lnTo>
                          <a:lnTo>
                            <a:pt x="900" y="1311"/>
                          </a:lnTo>
                          <a:lnTo>
                            <a:pt x="900" y="1268"/>
                          </a:lnTo>
                          <a:lnTo>
                            <a:pt x="900" y="1268"/>
                          </a:lnTo>
                          <a:close/>
                          <a:moveTo>
                            <a:pt x="978" y="1268"/>
                          </a:moveTo>
                          <a:lnTo>
                            <a:pt x="1022" y="1268"/>
                          </a:lnTo>
                          <a:lnTo>
                            <a:pt x="1022" y="1311"/>
                          </a:lnTo>
                          <a:lnTo>
                            <a:pt x="978" y="1311"/>
                          </a:lnTo>
                          <a:lnTo>
                            <a:pt x="978" y="1268"/>
                          </a:lnTo>
                          <a:lnTo>
                            <a:pt x="978" y="1268"/>
                          </a:lnTo>
                          <a:close/>
                          <a:moveTo>
                            <a:pt x="822" y="1189"/>
                          </a:moveTo>
                          <a:lnTo>
                            <a:pt x="865" y="1189"/>
                          </a:lnTo>
                          <a:lnTo>
                            <a:pt x="865" y="1233"/>
                          </a:lnTo>
                          <a:lnTo>
                            <a:pt x="822" y="1233"/>
                          </a:lnTo>
                          <a:lnTo>
                            <a:pt x="822" y="1189"/>
                          </a:lnTo>
                          <a:lnTo>
                            <a:pt x="822" y="1189"/>
                          </a:lnTo>
                          <a:close/>
                          <a:moveTo>
                            <a:pt x="900" y="1189"/>
                          </a:moveTo>
                          <a:lnTo>
                            <a:pt x="944" y="1189"/>
                          </a:lnTo>
                          <a:lnTo>
                            <a:pt x="944" y="1233"/>
                          </a:lnTo>
                          <a:lnTo>
                            <a:pt x="900" y="1233"/>
                          </a:lnTo>
                          <a:lnTo>
                            <a:pt x="900" y="1189"/>
                          </a:lnTo>
                          <a:lnTo>
                            <a:pt x="900" y="1189"/>
                          </a:lnTo>
                          <a:close/>
                          <a:moveTo>
                            <a:pt x="978" y="1189"/>
                          </a:moveTo>
                          <a:lnTo>
                            <a:pt x="1022" y="1189"/>
                          </a:lnTo>
                          <a:lnTo>
                            <a:pt x="1022" y="1233"/>
                          </a:lnTo>
                          <a:lnTo>
                            <a:pt x="978" y="1233"/>
                          </a:lnTo>
                          <a:lnTo>
                            <a:pt x="978" y="1189"/>
                          </a:lnTo>
                          <a:lnTo>
                            <a:pt x="978" y="1189"/>
                          </a:lnTo>
                          <a:close/>
                          <a:moveTo>
                            <a:pt x="822" y="1111"/>
                          </a:moveTo>
                          <a:lnTo>
                            <a:pt x="865" y="1111"/>
                          </a:lnTo>
                          <a:lnTo>
                            <a:pt x="865" y="1154"/>
                          </a:lnTo>
                          <a:lnTo>
                            <a:pt x="822" y="1154"/>
                          </a:lnTo>
                          <a:lnTo>
                            <a:pt x="822" y="1111"/>
                          </a:lnTo>
                          <a:lnTo>
                            <a:pt x="822" y="1111"/>
                          </a:lnTo>
                          <a:close/>
                          <a:moveTo>
                            <a:pt x="900" y="1111"/>
                          </a:moveTo>
                          <a:lnTo>
                            <a:pt x="944" y="1111"/>
                          </a:lnTo>
                          <a:lnTo>
                            <a:pt x="944" y="1154"/>
                          </a:lnTo>
                          <a:lnTo>
                            <a:pt x="900" y="1154"/>
                          </a:lnTo>
                          <a:lnTo>
                            <a:pt x="900" y="1111"/>
                          </a:lnTo>
                          <a:lnTo>
                            <a:pt x="900" y="1111"/>
                          </a:lnTo>
                          <a:close/>
                          <a:moveTo>
                            <a:pt x="822" y="1032"/>
                          </a:moveTo>
                          <a:lnTo>
                            <a:pt x="865" y="1032"/>
                          </a:lnTo>
                          <a:lnTo>
                            <a:pt x="865" y="1076"/>
                          </a:lnTo>
                          <a:lnTo>
                            <a:pt x="822" y="1076"/>
                          </a:lnTo>
                          <a:lnTo>
                            <a:pt x="822" y="1032"/>
                          </a:lnTo>
                          <a:lnTo>
                            <a:pt x="822" y="1032"/>
                          </a:lnTo>
                          <a:close/>
                          <a:moveTo>
                            <a:pt x="900" y="1032"/>
                          </a:moveTo>
                          <a:lnTo>
                            <a:pt x="944" y="1032"/>
                          </a:lnTo>
                          <a:lnTo>
                            <a:pt x="944" y="1076"/>
                          </a:lnTo>
                          <a:lnTo>
                            <a:pt x="900" y="1076"/>
                          </a:lnTo>
                          <a:lnTo>
                            <a:pt x="900" y="1032"/>
                          </a:lnTo>
                          <a:lnTo>
                            <a:pt x="900" y="1032"/>
                          </a:lnTo>
                          <a:close/>
                          <a:moveTo>
                            <a:pt x="822" y="954"/>
                          </a:moveTo>
                          <a:lnTo>
                            <a:pt x="865" y="954"/>
                          </a:lnTo>
                          <a:lnTo>
                            <a:pt x="865" y="996"/>
                          </a:lnTo>
                          <a:lnTo>
                            <a:pt x="822" y="996"/>
                          </a:lnTo>
                          <a:lnTo>
                            <a:pt x="822" y="954"/>
                          </a:lnTo>
                          <a:lnTo>
                            <a:pt x="822" y="954"/>
                          </a:lnTo>
                          <a:close/>
                          <a:moveTo>
                            <a:pt x="822" y="875"/>
                          </a:moveTo>
                          <a:lnTo>
                            <a:pt x="865" y="875"/>
                          </a:lnTo>
                          <a:lnTo>
                            <a:pt x="865" y="917"/>
                          </a:lnTo>
                          <a:lnTo>
                            <a:pt x="822" y="917"/>
                          </a:lnTo>
                          <a:lnTo>
                            <a:pt x="822" y="875"/>
                          </a:lnTo>
                          <a:lnTo>
                            <a:pt x="822" y="875"/>
                          </a:lnTo>
                          <a:close/>
                          <a:moveTo>
                            <a:pt x="900" y="875"/>
                          </a:moveTo>
                          <a:lnTo>
                            <a:pt x="944" y="875"/>
                          </a:lnTo>
                          <a:lnTo>
                            <a:pt x="944" y="917"/>
                          </a:lnTo>
                          <a:lnTo>
                            <a:pt x="900" y="917"/>
                          </a:lnTo>
                          <a:lnTo>
                            <a:pt x="900" y="875"/>
                          </a:lnTo>
                          <a:lnTo>
                            <a:pt x="900" y="875"/>
                          </a:lnTo>
                          <a:close/>
                          <a:moveTo>
                            <a:pt x="978" y="875"/>
                          </a:moveTo>
                          <a:lnTo>
                            <a:pt x="1022" y="875"/>
                          </a:lnTo>
                          <a:lnTo>
                            <a:pt x="1022" y="917"/>
                          </a:lnTo>
                          <a:lnTo>
                            <a:pt x="978" y="917"/>
                          </a:lnTo>
                          <a:lnTo>
                            <a:pt x="978" y="875"/>
                          </a:lnTo>
                          <a:lnTo>
                            <a:pt x="978" y="875"/>
                          </a:lnTo>
                          <a:close/>
                          <a:moveTo>
                            <a:pt x="822" y="797"/>
                          </a:moveTo>
                          <a:lnTo>
                            <a:pt x="865" y="797"/>
                          </a:lnTo>
                          <a:lnTo>
                            <a:pt x="865" y="839"/>
                          </a:lnTo>
                          <a:lnTo>
                            <a:pt x="822" y="839"/>
                          </a:lnTo>
                          <a:lnTo>
                            <a:pt x="822" y="797"/>
                          </a:lnTo>
                          <a:lnTo>
                            <a:pt x="822" y="797"/>
                          </a:lnTo>
                          <a:close/>
                          <a:moveTo>
                            <a:pt x="900" y="797"/>
                          </a:moveTo>
                          <a:lnTo>
                            <a:pt x="944" y="797"/>
                          </a:lnTo>
                          <a:lnTo>
                            <a:pt x="944" y="839"/>
                          </a:lnTo>
                          <a:lnTo>
                            <a:pt x="900" y="839"/>
                          </a:lnTo>
                          <a:lnTo>
                            <a:pt x="900" y="797"/>
                          </a:lnTo>
                          <a:lnTo>
                            <a:pt x="900" y="797"/>
                          </a:lnTo>
                          <a:close/>
                          <a:moveTo>
                            <a:pt x="978" y="797"/>
                          </a:moveTo>
                          <a:lnTo>
                            <a:pt x="1022" y="797"/>
                          </a:lnTo>
                          <a:lnTo>
                            <a:pt x="1022" y="839"/>
                          </a:lnTo>
                          <a:lnTo>
                            <a:pt x="978" y="839"/>
                          </a:lnTo>
                          <a:lnTo>
                            <a:pt x="978" y="797"/>
                          </a:lnTo>
                          <a:lnTo>
                            <a:pt x="978" y="797"/>
                          </a:lnTo>
                          <a:close/>
                          <a:moveTo>
                            <a:pt x="822" y="717"/>
                          </a:moveTo>
                          <a:lnTo>
                            <a:pt x="865" y="717"/>
                          </a:lnTo>
                          <a:lnTo>
                            <a:pt x="865" y="761"/>
                          </a:lnTo>
                          <a:lnTo>
                            <a:pt x="822" y="761"/>
                          </a:lnTo>
                          <a:lnTo>
                            <a:pt x="822" y="717"/>
                          </a:lnTo>
                          <a:lnTo>
                            <a:pt x="822" y="717"/>
                          </a:lnTo>
                          <a:close/>
                          <a:moveTo>
                            <a:pt x="978" y="717"/>
                          </a:moveTo>
                          <a:lnTo>
                            <a:pt x="1022" y="717"/>
                          </a:lnTo>
                          <a:lnTo>
                            <a:pt x="1022" y="761"/>
                          </a:lnTo>
                          <a:lnTo>
                            <a:pt x="978" y="761"/>
                          </a:lnTo>
                          <a:lnTo>
                            <a:pt x="978" y="717"/>
                          </a:lnTo>
                          <a:lnTo>
                            <a:pt x="978" y="717"/>
                          </a:lnTo>
                          <a:close/>
                          <a:moveTo>
                            <a:pt x="900" y="638"/>
                          </a:moveTo>
                          <a:lnTo>
                            <a:pt x="944" y="638"/>
                          </a:lnTo>
                          <a:lnTo>
                            <a:pt x="944" y="682"/>
                          </a:lnTo>
                          <a:lnTo>
                            <a:pt x="900" y="682"/>
                          </a:lnTo>
                          <a:lnTo>
                            <a:pt x="900" y="638"/>
                          </a:lnTo>
                          <a:lnTo>
                            <a:pt x="900" y="638"/>
                          </a:lnTo>
                          <a:close/>
                          <a:moveTo>
                            <a:pt x="978" y="638"/>
                          </a:moveTo>
                          <a:lnTo>
                            <a:pt x="1022" y="638"/>
                          </a:lnTo>
                          <a:lnTo>
                            <a:pt x="1022" y="682"/>
                          </a:lnTo>
                          <a:lnTo>
                            <a:pt x="978" y="682"/>
                          </a:lnTo>
                          <a:lnTo>
                            <a:pt x="978" y="638"/>
                          </a:lnTo>
                          <a:lnTo>
                            <a:pt x="978" y="638"/>
                          </a:lnTo>
                          <a:close/>
                          <a:moveTo>
                            <a:pt x="822" y="560"/>
                          </a:moveTo>
                          <a:lnTo>
                            <a:pt x="865" y="560"/>
                          </a:lnTo>
                          <a:lnTo>
                            <a:pt x="865" y="604"/>
                          </a:lnTo>
                          <a:lnTo>
                            <a:pt x="822" y="604"/>
                          </a:lnTo>
                          <a:lnTo>
                            <a:pt x="822" y="560"/>
                          </a:lnTo>
                          <a:lnTo>
                            <a:pt x="822" y="560"/>
                          </a:lnTo>
                          <a:close/>
                          <a:moveTo>
                            <a:pt x="900" y="560"/>
                          </a:moveTo>
                          <a:lnTo>
                            <a:pt x="944" y="560"/>
                          </a:lnTo>
                          <a:lnTo>
                            <a:pt x="944" y="604"/>
                          </a:lnTo>
                          <a:lnTo>
                            <a:pt x="900" y="604"/>
                          </a:lnTo>
                          <a:lnTo>
                            <a:pt x="900" y="560"/>
                          </a:lnTo>
                          <a:lnTo>
                            <a:pt x="900" y="560"/>
                          </a:lnTo>
                          <a:close/>
                          <a:moveTo>
                            <a:pt x="978" y="560"/>
                          </a:moveTo>
                          <a:lnTo>
                            <a:pt x="1022" y="560"/>
                          </a:lnTo>
                          <a:lnTo>
                            <a:pt x="1022" y="604"/>
                          </a:lnTo>
                          <a:lnTo>
                            <a:pt x="978" y="604"/>
                          </a:lnTo>
                          <a:lnTo>
                            <a:pt x="978" y="560"/>
                          </a:lnTo>
                          <a:lnTo>
                            <a:pt x="978" y="560"/>
                          </a:lnTo>
                          <a:close/>
                          <a:moveTo>
                            <a:pt x="900" y="482"/>
                          </a:moveTo>
                          <a:lnTo>
                            <a:pt x="944" y="482"/>
                          </a:lnTo>
                          <a:lnTo>
                            <a:pt x="944" y="525"/>
                          </a:lnTo>
                          <a:lnTo>
                            <a:pt x="900" y="525"/>
                          </a:lnTo>
                          <a:lnTo>
                            <a:pt x="900" y="482"/>
                          </a:lnTo>
                          <a:lnTo>
                            <a:pt x="900" y="482"/>
                          </a:lnTo>
                          <a:close/>
                          <a:moveTo>
                            <a:pt x="822" y="403"/>
                          </a:moveTo>
                          <a:lnTo>
                            <a:pt x="865" y="403"/>
                          </a:lnTo>
                          <a:lnTo>
                            <a:pt x="865" y="447"/>
                          </a:lnTo>
                          <a:lnTo>
                            <a:pt x="822" y="447"/>
                          </a:lnTo>
                          <a:lnTo>
                            <a:pt x="822" y="403"/>
                          </a:lnTo>
                          <a:lnTo>
                            <a:pt x="822" y="403"/>
                          </a:lnTo>
                          <a:close/>
                          <a:moveTo>
                            <a:pt x="767" y="461"/>
                          </a:moveTo>
                          <a:lnTo>
                            <a:pt x="718" y="461"/>
                          </a:lnTo>
                          <a:lnTo>
                            <a:pt x="718" y="607"/>
                          </a:lnTo>
                          <a:lnTo>
                            <a:pt x="596" y="607"/>
                          </a:lnTo>
                          <a:lnTo>
                            <a:pt x="596" y="637"/>
                          </a:lnTo>
                          <a:lnTo>
                            <a:pt x="718" y="637"/>
                          </a:lnTo>
                          <a:lnTo>
                            <a:pt x="718" y="695"/>
                          </a:lnTo>
                          <a:lnTo>
                            <a:pt x="596" y="695"/>
                          </a:lnTo>
                          <a:lnTo>
                            <a:pt x="596" y="724"/>
                          </a:lnTo>
                          <a:lnTo>
                            <a:pt x="718" y="724"/>
                          </a:lnTo>
                          <a:lnTo>
                            <a:pt x="718" y="784"/>
                          </a:lnTo>
                          <a:lnTo>
                            <a:pt x="596" y="784"/>
                          </a:lnTo>
                          <a:lnTo>
                            <a:pt x="596" y="813"/>
                          </a:lnTo>
                          <a:lnTo>
                            <a:pt x="718" y="813"/>
                          </a:lnTo>
                          <a:lnTo>
                            <a:pt x="718" y="872"/>
                          </a:lnTo>
                          <a:lnTo>
                            <a:pt x="596" y="872"/>
                          </a:lnTo>
                          <a:lnTo>
                            <a:pt x="596" y="901"/>
                          </a:lnTo>
                          <a:lnTo>
                            <a:pt x="718" y="901"/>
                          </a:lnTo>
                          <a:lnTo>
                            <a:pt x="718" y="961"/>
                          </a:lnTo>
                          <a:lnTo>
                            <a:pt x="596" y="961"/>
                          </a:lnTo>
                          <a:lnTo>
                            <a:pt x="596" y="990"/>
                          </a:lnTo>
                          <a:lnTo>
                            <a:pt x="718" y="990"/>
                          </a:lnTo>
                          <a:lnTo>
                            <a:pt x="718" y="1051"/>
                          </a:lnTo>
                          <a:lnTo>
                            <a:pt x="596" y="1051"/>
                          </a:lnTo>
                          <a:lnTo>
                            <a:pt x="596" y="1080"/>
                          </a:lnTo>
                          <a:lnTo>
                            <a:pt x="718" y="1080"/>
                          </a:lnTo>
                          <a:lnTo>
                            <a:pt x="718" y="1138"/>
                          </a:lnTo>
                          <a:lnTo>
                            <a:pt x="596" y="1138"/>
                          </a:lnTo>
                          <a:lnTo>
                            <a:pt x="596" y="1167"/>
                          </a:lnTo>
                          <a:lnTo>
                            <a:pt x="718" y="1167"/>
                          </a:lnTo>
                          <a:lnTo>
                            <a:pt x="718" y="1227"/>
                          </a:lnTo>
                          <a:lnTo>
                            <a:pt x="596" y="1227"/>
                          </a:lnTo>
                          <a:lnTo>
                            <a:pt x="596" y="1257"/>
                          </a:lnTo>
                          <a:lnTo>
                            <a:pt x="718" y="1257"/>
                          </a:lnTo>
                          <a:lnTo>
                            <a:pt x="718" y="1315"/>
                          </a:lnTo>
                          <a:lnTo>
                            <a:pt x="596" y="1315"/>
                          </a:lnTo>
                          <a:lnTo>
                            <a:pt x="596" y="1344"/>
                          </a:lnTo>
                          <a:lnTo>
                            <a:pt x="718" y="1344"/>
                          </a:lnTo>
                          <a:lnTo>
                            <a:pt x="718" y="1404"/>
                          </a:lnTo>
                          <a:lnTo>
                            <a:pt x="596" y="1404"/>
                          </a:lnTo>
                          <a:lnTo>
                            <a:pt x="596" y="1433"/>
                          </a:lnTo>
                          <a:lnTo>
                            <a:pt x="718" y="1433"/>
                          </a:lnTo>
                          <a:lnTo>
                            <a:pt x="718" y="1494"/>
                          </a:lnTo>
                          <a:lnTo>
                            <a:pt x="596" y="1494"/>
                          </a:lnTo>
                          <a:lnTo>
                            <a:pt x="596" y="1523"/>
                          </a:lnTo>
                          <a:lnTo>
                            <a:pt x="718" y="1523"/>
                          </a:lnTo>
                          <a:lnTo>
                            <a:pt x="718" y="1581"/>
                          </a:lnTo>
                          <a:lnTo>
                            <a:pt x="596" y="1581"/>
                          </a:lnTo>
                          <a:lnTo>
                            <a:pt x="596" y="1610"/>
                          </a:lnTo>
                          <a:lnTo>
                            <a:pt x="718" y="1610"/>
                          </a:lnTo>
                          <a:lnTo>
                            <a:pt x="718" y="1671"/>
                          </a:lnTo>
                          <a:lnTo>
                            <a:pt x="596" y="1671"/>
                          </a:lnTo>
                          <a:lnTo>
                            <a:pt x="596" y="1700"/>
                          </a:lnTo>
                          <a:lnTo>
                            <a:pt x="718" y="1700"/>
                          </a:lnTo>
                          <a:lnTo>
                            <a:pt x="718" y="1758"/>
                          </a:lnTo>
                          <a:lnTo>
                            <a:pt x="596" y="1758"/>
                          </a:lnTo>
                          <a:lnTo>
                            <a:pt x="596" y="1787"/>
                          </a:lnTo>
                          <a:lnTo>
                            <a:pt x="718" y="1787"/>
                          </a:lnTo>
                          <a:lnTo>
                            <a:pt x="718" y="1847"/>
                          </a:lnTo>
                          <a:lnTo>
                            <a:pt x="596" y="1847"/>
                          </a:lnTo>
                          <a:lnTo>
                            <a:pt x="596" y="1877"/>
                          </a:lnTo>
                          <a:lnTo>
                            <a:pt x="718" y="1877"/>
                          </a:lnTo>
                          <a:lnTo>
                            <a:pt x="718" y="1937"/>
                          </a:lnTo>
                          <a:lnTo>
                            <a:pt x="596" y="1937"/>
                          </a:lnTo>
                          <a:lnTo>
                            <a:pt x="596" y="1966"/>
                          </a:lnTo>
                          <a:lnTo>
                            <a:pt x="718" y="1966"/>
                          </a:lnTo>
                          <a:lnTo>
                            <a:pt x="718" y="2024"/>
                          </a:lnTo>
                          <a:lnTo>
                            <a:pt x="596" y="2024"/>
                          </a:lnTo>
                          <a:lnTo>
                            <a:pt x="596" y="2054"/>
                          </a:lnTo>
                          <a:lnTo>
                            <a:pt x="718" y="2054"/>
                          </a:lnTo>
                          <a:lnTo>
                            <a:pt x="718" y="2114"/>
                          </a:lnTo>
                          <a:lnTo>
                            <a:pt x="596" y="2114"/>
                          </a:lnTo>
                          <a:lnTo>
                            <a:pt x="596" y="2143"/>
                          </a:lnTo>
                          <a:lnTo>
                            <a:pt x="718" y="2143"/>
                          </a:lnTo>
                          <a:lnTo>
                            <a:pt x="718" y="2212"/>
                          </a:lnTo>
                          <a:lnTo>
                            <a:pt x="767" y="2212"/>
                          </a:lnTo>
                          <a:lnTo>
                            <a:pt x="767" y="461"/>
                          </a:lnTo>
                          <a:lnTo>
                            <a:pt x="767" y="461"/>
                          </a:lnTo>
                          <a:close/>
                          <a:moveTo>
                            <a:pt x="1587" y="728"/>
                          </a:moveTo>
                          <a:lnTo>
                            <a:pt x="1096" y="830"/>
                          </a:lnTo>
                          <a:lnTo>
                            <a:pt x="1096" y="2280"/>
                          </a:lnTo>
                          <a:lnTo>
                            <a:pt x="1587" y="2280"/>
                          </a:lnTo>
                          <a:lnTo>
                            <a:pt x="1587" y="728"/>
                          </a:lnTo>
                          <a:lnTo>
                            <a:pt x="1587" y="728"/>
                          </a:lnTo>
                          <a:close/>
                          <a:moveTo>
                            <a:pt x="1320" y="1229"/>
                          </a:moveTo>
                          <a:lnTo>
                            <a:pt x="1364" y="1229"/>
                          </a:lnTo>
                          <a:lnTo>
                            <a:pt x="1364" y="1271"/>
                          </a:lnTo>
                          <a:lnTo>
                            <a:pt x="1320" y="1271"/>
                          </a:lnTo>
                          <a:lnTo>
                            <a:pt x="1320" y="1229"/>
                          </a:lnTo>
                          <a:lnTo>
                            <a:pt x="1320" y="1229"/>
                          </a:lnTo>
                          <a:close/>
                          <a:moveTo>
                            <a:pt x="1164" y="919"/>
                          </a:moveTo>
                          <a:lnTo>
                            <a:pt x="1207" y="919"/>
                          </a:lnTo>
                          <a:lnTo>
                            <a:pt x="1207" y="963"/>
                          </a:lnTo>
                          <a:lnTo>
                            <a:pt x="1164" y="963"/>
                          </a:lnTo>
                          <a:lnTo>
                            <a:pt x="1164" y="919"/>
                          </a:lnTo>
                          <a:lnTo>
                            <a:pt x="1164" y="919"/>
                          </a:lnTo>
                          <a:close/>
                          <a:moveTo>
                            <a:pt x="1164" y="996"/>
                          </a:moveTo>
                          <a:lnTo>
                            <a:pt x="1207" y="996"/>
                          </a:lnTo>
                          <a:lnTo>
                            <a:pt x="1207" y="1040"/>
                          </a:lnTo>
                          <a:lnTo>
                            <a:pt x="1164" y="1040"/>
                          </a:lnTo>
                          <a:lnTo>
                            <a:pt x="1164" y="996"/>
                          </a:lnTo>
                          <a:lnTo>
                            <a:pt x="1164" y="996"/>
                          </a:lnTo>
                          <a:close/>
                          <a:moveTo>
                            <a:pt x="1320" y="996"/>
                          </a:moveTo>
                          <a:lnTo>
                            <a:pt x="1364" y="996"/>
                          </a:lnTo>
                          <a:lnTo>
                            <a:pt x="1364" y="1040"/>
                          </a:lnTo>
                          <a:lnTo>
                            <a:pt x="1320" y="1040"/>
                          </a:lnTo>
                          <a:lnTo>
                            <a:pt x="1320" y="996"/>
                          </a:lnTo>
                          <a:lnTo>
                            <a:pt x="1320" y="996"/>
                          </a:lnTo>
                          <a:close/>
                          <a:moveTo>
                            <a:pt x="1320" y="1072"/>
                          </a:moveTo>
                          <a:lnTo>
                            <a:pt x="1364" y="1072"/>
                          </a:lnTo>
                          <a:lnTo>
                            <a:pt x="1364" y="1116"/>
                          </a:lnTo>
                          <a:lnTo>
                            <a:pt x="1320" y="1116"/>
                          </a:lnTo>
                          <a:lnTo>
                            <a:pt x="1320" y="1072"/>
                          </a:lnTo>
                          <a:lnTo>
                            <a:pt x="1320" y="1072"/>
                          </a:lnTo>
                          <a:close/>
                          <a:moveTo>
                            <a:pt x="1400" y="1229"/>
                          </a:moveTo>
                          <a:lnTo>
                            <a:pt x="1442" y="1229"/>
                          </a:lnTo>
                          <a:lnTo>
                            <a:pt x="1442" y="1271"/>
                          </a:lnTo>
                          <a:lnTo>
                            <a:pt x="1400" y="1271"/>
                          </a:lnTo>
                          <a:lnTo>
                            <a:pt x="1400" y="1229"/>
                          </a:lnTo>
                          <a:lnTo>
                            <a:pt x="1400" y="1229"/>
                          </a:lnTo>
                          <a:close/>
                          <a:moveTo>
                            <a:pt x="1164" y="1149"/>
                          </a:moveTo>
                          <a:lnTo>
                            <a:pt x="1207" y="1149"/>
                          </a:lnTo>
                          <a:lnTo>
                            <a:pt x="1207" y="1193"/>
                          </a:lnTo>
                          <a:lnTo>
                            <a:pt x="1164" y="1193"/>
                          </a:lnTo>
                          <a:lnTo>
                            <a:pt x="1164" y="1149"/>
                          </a:lnTo>
                          <a:lnTo>
                            <a:pt x="1164" y="1149"/>
                          </a:lnTo>
                          <a:close/>
                          <a:moveTo>
                            <a:pt x="1242" y="1149"/>
                          </a:moveTo>
                          <a:lnTo>
                            <a:pt x="1285" y="1149"/>
                          </a:lnTo>
                          <a:lnTo>
                            <a:pt x="1285" y="1193"/>
                          </a:lnTo>
                          <a:lnTo>
                            <a:pt x="1242" y="1193"/>
                          </a:lnTo>
                          <a:lnTo>
                            <a:pt x="1242" y="1149"/>
                          </a:lnTo>
                          <a:lnTo>
                            <a:pt x="1242" y="1149"/>
                          </a:lnTo>
                          <a:close/>
                          <a:moveTo>
                            <a:pt x="1320" y="1149"/>
                          </a:moveTo>
                          <a:lnTo>
                            <a:pt x="1364" y="1149"/>
                          </a:lnTo>
                          <a:lnTo>
                            <a:pt x="1364" y="1193"/>
                          </a:lnTo>
                          <a:lnTo>
                            <a:pt x="1320" y="1193"/>
                          </a:lnTo>
                          <a:lnTo>
                            <a:pt x="1320" y="1149"/>
                          </a:lnTo>
                          <a:lnTo>
                            <a:pt x="1320" y="1149"/>
                          </a:lnTo>
                          <a:close/>
                          <a:moveTo>
                            <a:pt x="1400" y="1149"/>
                          </a:moveTo>
                          <a:lnTo>
                            <a:pt x="1442" y="1149"/>
                          </a:lnTo>
                          <a:lnTo>
                            <a:pt x="1442" y="1193"/>
                          </a:lnTo>
                          <a:lnTo>
                            <a:pt x="1400" y="1193"/>
                          </a:lnTo>
                          <a:lnTo>
                            <a:pt x="1400" y="1149"/>
                          </a:lnTo>
                          <a:lnTo>
                            <a:pt x="1400" y="1149"/>
                          </a:lnTo>
                          <a:close/>
                          <a:moveTo>
                            <a:pt x="1164" y="2094"/>
                          </a:moveTo>
                          <a:lnTo>
                            <a:pt x="1207" y="2094"/>
                          </a:lnTo>
                          <a:lnTo>
                            <a:pt x="1207" y="2136"/>
                          </a:lnTo>
                          <a:lnTo>
                            <a:pt x="1164" y="2136"/>
                          </a:lnTo>
                          <a:lnTo>
                            <a:pt x="1164" y="2094"/>
                          </a:lnTo>
                          <a:lnTo>
                            <a:pt x="1164" y="2094"/>
                          </a:lnTo>
                          <a:close/>
                          <a:moveTo>
                            <a:pt x="1242" y="2094"/>
                          </a:moveTo>
                          <a:lnTo>
                            <a:pt x="1285" y="2094"/>
                          </a:lnTo>
                          <a:lnTo>
                            <a:pt x="1285" y="2136"/>
                          </a:lnTo>
                          <a:lnTo>
                            <a:pt x="1242" y="2136"/>
                          </a:lnTo>
                          <a:lnTo>
                            <a:pt x="1242" y="2094"/>
                          </a:lnTo>
                          <a:lnTo>
                            <a:pt x="1242" y="2094"/>
                          </a:lnTo>
                          <a:close/>
                          <a:moveTo>
                            <a:pt x="1320" y="2094"/>
                          </a:moveTo>
                          <a:lnTo>
                            <a:pt x="1364" y="2094"/>
                          </a:lnTo>
                          <a:lnTo>
                            <a:pt x="1364" y="2136"/>
                          </a:lnTo>
                          <a:lnTo>
                            <a:pt x="1320" y="2136"/>
                          </a:lnTo>
                          <a:lnTo>
                            <a:pt x="1320" y="2094"/>
                          </a:lnTo>
                          <a:lnTo>
                            <a:pt x="1320" y="2094"/>
                          </a:lnTo>
                          <a:close/>
                          <a:moveTo>
                            <a:pt x="1478" y="2094"/>
                          </a:moveTo>
                          <a:lnTo>
                            <a:pt x="1520" y="2094"/>
                          </a:lnTo>
                          <a:lnTo>
                            <a:pt x="1520" y="2136"/>
                          </a:lnTo>
                          <a:lnTo>
                            <a:pt x="1478" y="2136"/>
                          </a:lnTo>
                          <a:lnTo>
                            <a:pt x="1478" y="2094"/>
                          </a:lnTo>
                          <a:lnTo>
                            <a:pt x="1478" y="2094"/>
                          </a:lnTo>
                          <a:close/>
                          <a:moveTo>
                            <a:pt x="1242" y="2015"/>
                          </a:moveTo>
                          <a:lnTo>
                            <a:pt x="1285" y="2015"/>
                          </a:lnTo>
                          <a:lnTo>
                            <a:pt x="1285" y="2057"/>
                          </a:lnTo>
                          <a:lnTo>
                            <a:pt x="1242" y="2057"/>
                          </a:lnTo>
                          <a:lnTo>
                            <a:pt x="1242" y="2015"/>
                          </a:lnTo>
                          <a:lnTo>
                            <a:pt x="1242" y="2015"/>
                          </a:lnTo>
                          <a:close/>
                          <a:moveTo>
                            <a:pt x="1320" y="2015"/>
                          </a:moveTo>
                          <a:lnTo>
                            <a:pt x="1364" y="2015"/>
                          </a:lnTo>
                          <a:lnTo>
                            <a:pt x="1364" y="2057"/>
                          </a:lnTo>
                          <a:lnTo>
                            <a:pt x="1320" y="2057"/>
                          </a:lnTo>
                          <a:lnTo>
                            <a:pt x="1320" y="2015"/>
                          </a:lnTo>
                          <a:lnTo>
                            <a:pt x="1320" y="2015"/>
                          </a:lnTo>
                          <a:close/>
                          <a:moveTo>
                            <a:pt x="1400" y="2015"/>
                          </a:moveTo>
                          <a:lnTo>
                            <a:pt x="1442" y="2015"/>
                          </a:lnTo>
                          <a:lnTo>
                            <a:pt x="1442" y="2057"/>
                          </a:lnTo>
                          <a:lnTo>
                            <a:pt x="1400" y="2057"/>
                          </a:lnTo>
                          <a:lnTo>
                            <a:pt x="1400" y="2015"/>
                          </a:lnTo>
                          <a:lnTo>
                            <a:pt x="1400" y="2015"/>
                          </a:lnTo>
                          <a:close/>
                          <a:moveTo>
                            <a:pt x="1478" y="2015"/>
                          </a:moveTo>
                          <a:lnTo>
                            <a:pt x="1520" y="2015"/>
                          </a:lnTo>
                          <a:lnTo>
                            <a:pt x="1520" y="2057"/>
                          </a:lnTo>
                          <a:lnTo>
                            <a:pt x="1478" y="2057"/>
                          </a:lnTo>
                          <a:lnTo>
                            <a:pt x="1478" y="2015"/>
                          </a:lnTo>
                          <a:lnTo>
                            <a:pt x="1478" y="2015"/>
                          </a:lnTo>
                          <a:close/>
                          <a:moveTo>
                            <a:pt x="1164" y="1937"/>
                          </a:moveTo>
                          <a:lnTo>
                            <a:pt x="1207" y="1937"/>
                          </a:lnTo>
                          <a:lnTo>
                            <a:pt x="1207" y="1979"/>
                          </a:lnTo>
                          <a:lnTo>
                            <a:pt x="1164" y="1979"/>
                          </a:lnTo>
                          <a:lnTo>
                            <a:pt x="1164" y="1937"/>
                          </a:lnTo>
                          <a:lnTo>
                            <a:pt x="1164" y="1937"/>
                          </a:lnTo>
                          <a:close/>
                          <a:moveTo>
                            <a:pt x="1320" y="1937"/>
                          </a:moveTo>
                          <a:lnTo>
                            <a:pt x="1364" y="1937"/>
                          </a:lnTo>
                          <a:lnTo>
                            <a:pt x="1364" y="1979"/>
                          </a:lnTo>
                          <a:lnTo>
                            <a:pt x="1320" y="1979"/>
                          </a:lnTo>
                          <a:lnTo>
                            <a:pt x="1320" y="1937"/>
                          </a:lnTo>
                          <a:lnTo>
                            <a:pt x="1320" y="1937"/>
                          </a:lnTo>
                          <a:close/>
                          <a:moveTo>
                            <a:pt x="1400" y="1937"/>
                          </a:moveTo>
                          <a:lnTo>
                            <a:pt x="1442" y="1937"/>
                          </a:lnTo>
                          <a:lnTo>
                            <a:pt x="1442" y="1979"/>
                          </a:lnTo>
                          <a:lnTo>
                            <a:pt x="1400" y="1979"/>
                          </a:lnTo>
                          <a:lnTo>
                            <a:pt x="1400" y="1937"/>
                          </a:lnTo>
                          <a:lnTo>
                            <a:pt x="1400" y="1937"/>
                          </a:lnTo>
                          <a:close/>
                          <a:moveTo>
                            <a:pt x="1164" y="1857"/>
                          </a:moveTo>
                          <a:lnTo>
                            <a:pt x="1207" y="1857"/>
                          </a:lnTo>
                          <a:lnTo>
                            <a:pt x="1207" y="1900"/>
                          </a:lnTo>
                          <a:lnTo>
                            <a:pt x="1164" y="1900"/>
                          </a:lnTo>
                          <a:lnTo>
                            <a:pt x="1164" y="1857"/>
                          </a:lnTo>
                          <a:lnTo>
                            <a:pt x="1164" y="1857"/>
                          </a:lnTo>
                          <a:close/>
                          <a:moveTo>
                            <a:pt x="1242" y="1857"/>
                          </a:moveTo>
                          <a:lnTo>
                            <a:pt x="1285" y="1857"/>
                          </a:lnTo>
                          <a:lnTo>
                            <a:pt x="1285" y="1900"/>
                          </a:lnTo>
                          <a:lnTo>
                            <a:pt x="1242" y="1900"/>
                          </a:lnTo>
                          <a:lnTo>
                            <a:pt x="1242" y="1857"/>
                          </a:lnTo>
                          <a:lnTo>
                            <a:pt x="1242" y="1857"/>
                          </a:lnTo>
                          <a:close/>
                          <a:moveTo>
                            <a:pt x="1320" y="1857"/>
                          </a:moveTo>
                          <a:lnTo>
                            <a:pt x="1364" y="1857"/>
                          </a:lnTo>
                          <a:lnTo>
                            <a:pt x="1364" y="1900"/>
                          </a:lnTo>
                          <a:lnTo>
                            <a:pt x="1320" y="1900"/>
                          </a:lnTo>
                          <a:lnTo>
                            <a:pt x="1320" y="1857"/>
                          </a:lnTo>
                          <a:lnTo>
                            <a:pt x="1320" y="1857"/>
                          </a:lnTo>
                          <a:close/>
                          <a:moveTo>
                            <a:pt x="1478" y="1857"/>
                          </a:moveTo>
                          <a:lnTo>
                            <a:pt x="1520" y="1857"/>
                          </a:lnTo>
                          <a:lnTo>
                            <a:pt x="1520" y="1900"/>
                          </a:lnTo>
                          <a:lnTo>
                            <a:pt x="1478" y="1900"/>
                          </a:lnTo>
                          <a:lnTo>
                            <a:pt x="1478" y="1857"/>
                          </a:lnTo>
                          <a:lnTo>
                            <a:pt x="1478" y="1857"/>
                          </a:lnTo>
                          <a:close/>
                          <a:moveTo>
                            <a:pt x="1164" y="1778"/>
                          </a:moveTo>
                          <a:lnTo>
                            <a:pt x="1207" y="1778"/>
                          </a:lnTo>
                          <a:lnTo>
                            <a:pt x="1207" y="1822"/>
                          </a:lnTo>
                          <a:lnTo>
                            <a:pt x="1164" y="1822"/>
                          </a:lnTo>
                          <a:lnTo>
                            <a:pt x="1164" y="1778"/>
                          </a:lnTo>
                          <a:lnTo>
                            <a:pt x="1164" y="1778"/>
                          </a:lnTo>
                          <a:close/>
                          <a:moveTo>
                            <a:pt x="1242" y="1778"/>
                          </a:moveTo>
                          <a:lnTo>
                            <a:pt x="1285" y="1778"/>
                          </a:lnTo>
                          <a:lnTo>
                            <a:pt x="1285" y="1822"/>
                          </a:lnTo>
                          <a:lnTo>
                            <a:pt x="1242" y="1822"/>
                          </a:lnTo>
                          <a:lnTo>
                            <a:pt x="1242" y="1778"/>
                          </a:lnTo>
                          <a:lnTo>
                            <a:pt x="1242" y="1778"/>
                          </a:lnTo>
                          <a:close/>
                          <a:moveTo>
                            <a:pt x="1320" y="1778"/>
                          </a:moveTo>
                          <a:lnTo>
                            <a:pt x="1364" y="1778"/>
                          </a:lnTo>
                          <a:lnTo>
                            <a:pt x="1364" y="1822"/>
                          </a:lnTo>
                          <a:lnTo>
                            <a:pt x="1320" y="1822"/>
                          </a:lnTo>
                          <a:lnTo>
                            <a:pt x="1320" y="1778"/>
                          </a:lnTo>
                          <a:lnTo>
                            <a:pt x="1320" y="1778"/>
                          </a:lnTo>
                          <a:close/>
                          <a:moveTo>
                            <a:pt x="1400" y="1778"/>
                          </a:moveTo>
                          <a:lnTo>
                            <a:pt x="1442" y="1778"/>
                          </a:lnTo>
                          <a:lnTo>
                            <a:pt x="1442" y="1822"/>
                          </a:lnTo>
                          <a:lnTo>
                            <a:pt x="1400" y="1822"/>
                          </a:lnTo>
                          <a:lnTo>
                            <a:pt x="1400" y="1778"/>
                          </a:lnTo>
                          <a:lnTo>
                            <a:pt x="1400" y="1778"/>
                          </a:lnTo>
                          <a:close/>
                          <a:moveTo>
                            <a:pt x="1478" y="1778"/>
                          </a:moveTo>
                          <a:lnTo>
                            <a:pt x="1520" y="1778"/>
                          </a:lnTo>
                          <a:lnTo>
                            <a:pt x="1520" y="1822"/>
                          </a:lnTo>
                          <a:lnTo>
                            <a:pt x="1478" y="1822"/>
                          </a:lnTo>
                          <a:lnTo>
                            <a:pt x="1478" y="1778"/>
                          </a:lnTo>
                          <a:lnTo>
                            <a:pt x="1478" y="1778"/>
                          </a:lnTo>
                          <a:close/>
                          <a:moveTo>
                            <a:pt x="1164" y="1700"/>
                          </a:moveTo>
                          <a:lnTo>
                            <a:pt x="1207" y="1700"/>
                          </a:lnTo>
                          <a:lnTo>
                            <a:pt x="1207" y="1744"/>
                          </a:lnTo>
                          <a:lnTo>
                            <a:pt x="1164" y="1744"/>
                          </a:lnTo>
                          <a:lnTo>
                            <a:pt x="1164" y="1700"/>
                          </a:lnTo>
                          <a:lnTo>
                            <a:pt x="1164" y="1700"/>
                          </a:lnTo>
                          <a:close/>
                          <a:moveTo>
                            <a:pt x="1242" y="1700"/>
                          </a:moveTo>
                          <a:lnTo>
                            <a:pt x="1285" y="1700"/>
                          </a:lnTo>
                          <a:lnTo>
                            <a:pt x="1285" y="1744"/>
                          </a:lnTo>
                          <a:lnTo>
                            <a:pt x="1242" y="1744"/>
                          </a:lnTo>
                          <a:lnTo>
                            <a:pt x="1242" y="1700"/>
                          </a:lnTo>
                          <a:lnTo>
                            <a:pt x="1242" y="1700"/>
                          </a:lnTo>
                          <a:close/>
                          <a:moveTo>
                            <a:pt x="1320" y="1700"/>
                          </a:moveTo>
                          <a:lnTo>
                            <a:pt x="1364" y="1700"/>
                          </a:lnTo>
                          <a:lnTo>
                            <a:pt x="1364" y="1744"/>
                          </a:lnTo>
                          <a:lnTo>
                            <a:pt x="1320" y="1744"/>
                          </a:lnTo>
                          <a:lnTo>
                            <a:pt x="1320" y="1700"/>
                          </a:lnTo>
                          <a:lnTo>
                            <a:pt x="1320" y="1700"/>
                          </a:lnTo>
                          <a:close/>
                          <a:moveTo>
                            <a:pt x="1400" y="1700"/>
                          </a:moveTo>
                          <a:lnTo>
                            <a:pt x="1442" y="1700"/>
                          </a:lnTo>
                          <a:lnTo>
                            <a:pt x="1442" y="1744"/>
                          </a:lnTo>
                          <a:lnTo>
                            <a:pt x="1400" y="1744"/>
                          </a:lnTo>
                          <a:lnTo>
                            <a:pt x="1400" y="1700"/>
                          </a:lnTo>
                          <a:lnTo>
                            <a:pt x="1400" y="1700"/>
                          </a:lnTo>
                          <a:close/>
                          <a:moveTo>
                            <a:pt x="1478" y="1700"/>
                          </a:moveTo>
                          <a:lnTo>
                            <a:pt x="1520" y="1700"/>
                          </a:lnTo>
                          <a:lnTo>
                            <a:pt x="1520" y="1744"/>
                          </a:lnTo>
                          <a:lnTo>
                            <a:pt x="1478" y="1744"/>
                          </a:lnTo>
                          <a:lnTo>
                            <a:pt x="1478" y="1700"/>
                          </a:lnTo>
                          <a:lnTo>
                            <a:pt x="1478" y="1700"/>
                          </a:lnTo>
                          <a:close/>
                          <a:moveTo>
                            <a:pt x="1164" y="1621"/>
                          </a:moveTo>
                          <a:lnTo>
                            <a:pt x="1207" y="1621"/>
                          </a:lnTo>
                          <a:lnTo>
                            <a:pt x="1207" y="1665"/>
                          </a:lnTo>
                          <a:lnTo>
                            <a:pt x="1164" y="1665"/>
                          </a:lnTo>
                          <a:lnTo>
                            <a:pt x="1164" y="1621"/>
                          </a:lnTo>
                          <a:lnTo>
                            <a:pt x="1164" y="1621"/>
                          </a:lnTo>
                          <a:close/>
                          <a:moveTo>
                            <a:pt x="1400" y="1621"/>
                          </a:moveTo>
                          <a:lnTo>
                            <a:pt x="1442" y="1621"/>
                          </a:lnTo>
                          <a:lnTo>
                            <a:pt x="1442" y="1665"/>
                          </a:lnTo>
                          <a:lnTo>
                            <a:pt x="1400" y="1665"/>
                          </a:lnTo>
                          <a:lnTo>
                            <a:pt x="1400" y="1621"/>
                          </a:lnTo>
                          <a:lnTo>
                            <a:pt x="1400" y="1621"/>
                          </a:lnTo>
                          <a:close/>
                          <a:moveTo>
                            <a:pt x="1164" y="1543"/>
                          </a:moveTo>
                          <a:lnTo>
                            <a:pt x="1207" y="1543"/>
                          </a:lnTo>
                          <a:lnTo>
                            <a:pt x="1207" y="1587"/>
                          </a:lnTo>
                          <a:lnTo>
                            <a:pt x="1164" y="1587"/>
                          </a:lnTo>
                          <a:lnTo>
                            <a:pt x="1164" y="1543"/>
                          </a:lnTo>
                          <a:lnTo>
                            <a:pt x="1164" y="1543"/>
                          </a:lnTo>
                          <a:close/>
                          <a:moveTo>
                            <a:pt x="1320" y="1543"/>
                          </a:moveTo>
                          <a:lnTo>
                            <a:pt x="1364" y="1543"/>
                          </a:lnTo>
                          <a:lnTo>
                            <a:pt x="1364" y="1587"/>
                          </a:lnTo>
                          <a:lnTo>
                            <a:pt x="1320" y="1587"/>
                          </a:lnTo>
                          <a:lnTo>
                            <a:pt x="1320" y="1543"/>
                          </a:lnTo>
                          <a:lnTo>
                            <a:pt x="1320" y="1543"/>
                          </a:lnTo>
                          <a:close/>
                          <a:moveTo>
                            <a:pt x="1400" y="1543"/>
                          </a:moveTo>
                          <a:lnTo>
                            <a:pt x="1442" y="1543"/>
                          </a:lnTo>
                          <a:lnTo>
                            <a:pt x="1442" y="1587"/>
                          </a:lnTo>
                          <a:lnTo>
                            <a:pt x="1400" y="1587"/>
                          </a:lnTo>
                          <a:lnTo>
                            <a:pt x="1400" y="1543"/>
                          </a:lnTo>
                          <a:lnTo>
                            <a:pt x="1400" y="1543"/>
                          </a:lnTo>
                          <a:close/>
                          <a:moveTo>
                            <a:pt x="1478" y="1543"/>
                          </a:moveTo>
                          <a:lnTo>
                            <a:pt x="1520" y="1543"/>
                          </a:lnTo>
                          <a:lnTo>
                            <a:pt x="1520" y="1587"/>
                          </a:lnTo>
                          <a:lnTo>
                            <a:pt x="1478" y="1587"/>
                          </a:lnTo>
                          <a:lnTo>
                            <a:pt x="1478" y="1543"/>
                          </a:lnTo>
                          <a:lnTo>
                            <a:pt x="1478" y="1543"/>
                          </a:lnTo>
                          <a:close/>
                          <a:moveTo>
                            <a:pt x="1164" y="1464"/>
                          </a:moveTo>
                          <a:lnTo>
                            <a:pt x="1207" y="1464"/>
                          </a:lnTo>
                          <a:lnTo>
                            <a:pt x="1207" y="1508"/>
                          </a:lnTo>
                          <a:lnTo>
                            <a:pt x="1164" y="1508"/>
                          </a:lnTo>
                          <a:lnTo>
                            <a:pt x="1164" y="1464"/>
                          </a:lnTo>
                          <a:lnTo>
                            <a:pt x="1164" y="1464"/>
                          </a:lnTo>
                          <a:close/>
                          <a:moveTo>
                            <a:pt x="1242" y="1464"/>
                          </a:moveTo>
                          <a:lnTo>
                            <a:pt x="1285" y="1464"/>
                          </a:lnTo>
                          <a:lnTo>
                            <a:pt x="1285" y="1508"/>
                          </a:lnTo>
                          <a:lnTo>
                            <a:pt x="1242" y="1508"/>
                          </a:lnTo>
                          <a:lnTo>
                            <a:pt x="1242" y="1464"/>
                          </a:lnTo>
                          <a:lnTo>
                            <a:pt x="1242" y="1464"/>
                          </a:lnTo>
                          <a:close/>
                          <a:moveTo>
                            <a:pt x="1320" y="1464"/>
                          </a:moveTo>
                          <a:lnTo>
                            <a:pt x="1364" y="1464"/>
                          </a:lnTo>
                          <a:lnTo>
                            <a:pt x="1364" y="1508"/>
                          </a:lnTo>
                          <a:lnTo>
                            <a:pt x="1320" y="1508"/>
                          </a:lnTo>
                          <a:lnTo>
                            <a:pt x="1320" y="1464"/>
                          </a:lnTo>
                          <a:lnTo>
                            <a:pt x="1320" y="1464"/>
                          </a:lnTo>
                          <a:close/>
                          <a:moveTo>
                            <a:pt x="1400" y="1464"/>
                          </a:moveTo>
                          <a:lnTo>
                            <a:pt x="1442" y="1464"/>
                          </a:lnTo>
                          <a:lnTo>
                            <a:pt x="1442" y="1508"/>
                          </a:lnTo>
                          <a:lnTo>
                            <a:pt x="1400" y="1508"/>
                          </a:lnTo>
                          <a:lnTo>
                            <a:pt x="1400" y="1464"/>
                          </a:lnTo>
                          <a:lnTo>
                            <a:pt x="1400" y="1464"/>
                          </a:lnTo>
                          <a:close/>
                          <a:moveTo>
                            <a:pt x="1478" y="1464"/>
                          </a:moveTo>
                          <a:lnTo>
                            <a:pt x="1520" y="1464"/>
                          </a:lnTo>
                          <a:lnTo>
                            <a:pt x="1520" y="1508"/>
                          </a:lnTo>
                          <a:lnTo>
                            <a:pt x="1478" y="1508"/>
                          </a:lnTo>
                          <a:lnTo>
                            <a:pt x="1478" y="1464"/>
                          </a:lnTo>
                          <a:lnTo>
                            <a:pt x="1478" y="1464"/>
                          </a:lnTo>
                          <a:close/>
                          <a:moveTo>
                            <a:pt x="1164" y="1386"/>
                          </a:moveTo>
                          <a:lnTo>
                            <a:pt x="1207" y="1386"/>
                          </a:lnTo>
                          <a:lnTo>
                            <a:pt x="1207" y="1428"/>
                          </a:lnTo>
                          <a:lnTo>
                            <a:pt x="1164" y="1428"/>
                          </a:lnTo>
                          <a:lnTo>
                            <a:pt x="1164" y="1386"/>
                          </a:lnTo>
                          <a:lnTo>
                            <a:pt x="1164" y="1386"/>
                          </a:lnTo>
                          <a:close/>
                          <a:moveTo>
                            <a:pt x="1242" y="1386"/>
                          </a:moveTo>
                          <a:lnTo>
                            <a:pt x="1285" y="1386"/>
                          </a:lnTo>
                          <a:lnTo>
                            <a:pt x="1285" y="1428"/>
                          </a:lnTo>
                          <a:lnTo>
                            <a:pt x="1242" y="1428"/>
                          </a:lnTo>
                          <a:lnTo>
                            <a:pt x="1242" y="1386"/>
                          </a:lnTo>
                          <a:lnTo>
                            <a:pt x="1242" y="1386"/>
                          </a:lnTo>
                          <a:close/>
                          <a:moveTo>
                            <a:pt x="1320" y="1386"/>
                          </a:moveTo>
                          <a:lnTo>
                            <a:pt x="1364" y="1386"/>
                          </a:lnTo>
                          <a:lnTo>
                            <a:pt x="1364" y="1428"/>
                          </a:lnTo>
                          <a:lnTo>
                            <a:pt x="1320" y="1428"/>
                          </a:lnTo>
                          <a:lnTo>
                            <a:pt x="1320" y="1386"/>
                          </a:lnTo>
                          <a:lnTo>
                            <a:pt x="1320" y="1386"/>
                          </a:lnTo>
                          <a:close/>
                          <a:moveTo>
                            <a:pt x="1242" y="1308"/>
                          </a:moveTo>
                          <a:lnTo>
                            <a:pt x="1285" y="1308"/>
                          </a:lnTo>
                          <a:lnTo>
                            <a:pt x="1285" y="1350"/>
                          </a:lnTo>
                          <a:lnTo>
                            <a:pt x="1242" y="1350"/>
                          </a:lnTo>
                          <a:lnTo>
                            <a:pt x="1242" y="1308"/>
                          </a:lnTo>
                          <a:lnTo>
                            <a:pt x="1242" y="1308"/>
                          </a:lnTo>
                          <a:close/>
                          <a:moveTo>
                            <a:pt x="1320" y="1308"/>
                          </a:moveTo>
                          <a:lnTo>
                            <a:pt x="1364" y="1308"/>
                          </a:lnTo>
                          <a:lnTo>
                            <a:pt x="1364" y="1350"/>
                          </a:lnTo>
                          <a:lnTo>
                            <a:pt x="1320" y="1350"/>
                          </a:lnTo>
                          <a:lnTo>
                            <a:pt x="1320" y="1308"/>
                          </a:lnTo>
                          <a:lnTo>
                            <a:pt x="1320" y="1308"/>
                          </a:lnTo>
                          <a:close/>
                          <a:moveTo>
                            <a:pt x="1400" y="1308"/>
                          </a:moveTo>
                          <a:lnTo>
                            <a:pt x="1442" y="1308"/>
                          </a:lnTo>
                          <a:lnTo>
                            <a:pt x="1442" y="1350"/>
                          </a:lnTo>
                          <a:lnTo>
                            <a:pt x="1400" y="1350"/>
                          </a:lnTo>
                          <a:lnTo>
                            <a:pt x="1400" y="1308"/>
                          </a:lnTo>
                          <a:lnTo>
                            <a:pt x="1400" y="1308"/>
                          </a:lnTo>
                          <a:close/>
                          <a:moveTo>
                            <a:pt x="1242" y="1229"/>
                          </a:moveTo>
                          <a:lnTo>
                            <a:pt x="1285" y="1229"/>
                          </a:lnTo>
                          <a:lnTo>
                            <a:pt x="1285" y="1271"/>
                          </a:lnTo>
                          <a:lnTo>
                            <a:pt x="1242" y="1271"/>
                          </a:lnTo>
                          <a:lnTo>
                            <a:pt x="1242" y="1229"/>
                          </a:lnTo>
                          <a:lnTo>
                            <a:pt x="1242" y="1229"/>
                          </a:lnTo>
                          <a:close/>
                          <a:moveTo>
                            <a:pt x="0" y="941"/>
                          </a:moveTo>
                          <a:lnTo>
                            <a:pt x="493" y="1043"/>
                          </a:lnTo>
                          <a:lnTo>
                            <a:pt x="493" y="2280"/>
                          </a:lnTo>
                          <a:lnTo>
                            <a:pt x="0" y="2280"/>
                          </a:lnTo>
                          <a:lnTo>
                            <a:pt x="0" y="941"/>
                          </a:lnTo>
                          <a:lnTo>
                            <a:pt x="0" y="941"/>
                          </a:lnTo>
                          <a:close/>
                          <a:moveTo>
                            <a:pt x="225" y="1229"/>
                          </a:moveTo>
                          <a:lnTo>
                            <a:pt x="269" y="1229"/>
                          </a:lnTo>
                          <a:lnTo>
                            <a:pt x="269" y="1271"/>
                          </a:lnTo>
                          <a:lnTo>
                            <a:pt x="225" y="1271"/>
                          </a:lnTo>
                          <a:lnTo>
                            <a:pt x="225" y="1229"/>
                          </a:lnTo>
                          <a:lnTo>
                            <a:pt x="225" y="1229"/>
                          </a:lnTo>
                          <a:close/>
                          <a:moveTo>
                            <a:pt x="304" y="1229"/>
                          </a:moveTo>
                          <a:lnTo>
                            <a:pt x="347" y="1229"/>
                          </a:lnTo>
                          <a:lnTo>
                            <a:pt x="347" y="1271"/>
                          </a:lnTo>
                          <a:lnTo>
                            <a:pt x="304" y="1271"/>
                          </a:lnTo>
                          <a:lnTo>
                            <a:pt x="304" y="1229"/>
                          </a:lnTo>
                          <a:lnTo>
                            <a:pt x="304" y="1229"/>
                          </a:lnTo>
                          <a:close/>
                          <a:moveTo>
                            <a:pt x="69" y="1149"/>
                          </a:moveTo>
                          <a:lnTo>
                            <a:pt x="111" y="1149"/>
                          </a:lnTo>
                          <a:lnTo>
                            <a:pt x="111" y="1193"/>
                          </a:lnTo>
                          <a:lnTo>
                            <a:pt x="69" y="1193"/>
                          </a:lnTo>
                          <a:lnTo>
                            <a:pt x="69" y="1149"/>
                          </a:lnTo>
                          <a:lnTo>
                            <a:pt x="69" y="1149"/>
                          </a:lnTo>
                          <a:close/>
                          <a:moveTo>
                            <a:pt x="225" y="1149"/>
                          </a:moveTo>
                          <a:lnTo>
                            <a:pt x="269" y="1149"/>
                          </a:lnTo>
                          <a:lnTo>
                            <a:pt x="269" y="1193"/>
                          </a:lnTo>
                          <a:lnTo>
                            <a:pt x="225" y="1193"/>
                          </a:lnTo>
                          <a:lnTo>
                            <a:pt x="225" y="1149"/>
                          </a:lnTo>
                          <a:lnTo>
                            <a:pt x="225" y="1149"/>
                          </a:lnTo>
                          <a:close/>
                          <a:moveTo>
                            <a:pt x="147" y="2094"/>
                          </a:moveTo>
                          <a:lnTo>
                            <a:pt x="189" y="2094"/>
                          </a:lnTo>
                          <a:lnTo>
                            <a:pt x="189" y="2136"/>
                          </a:lnTo>
                          <a:lnTo>
                            <a:pt x="147" y="2136"/>
                          </a:lnTo>
                          <a:lnTo>
                            <a:pt x="147" y="2094"/>
                          </a:lnTo>
                          <a:lnTo>
                            <a:pt x="147" y="2094"/>
                          </a:lnTo>
                          <a:close/>
                          <a:moveTo>
                            <a:pt x="304" y="2094"/>
                          </a:moveTo>
                          <a:lnTo>
                            <a:pt x="347" y="2094"/>
                          </a:lnTo>
                          <a:lnTo>
                            <a:pt x="347" y="2136"/>
                          </a:lnTo>
                          <a:lnTo>
                            <a:pt x="304" y="2136"/>
                          </a:lnTo>
                          <a:lnTo>
                            <a:pt x="304" y="2094"/>
                          </a:lnTo>
                          <a:lnTo>
                            <a:pt x="304" y="2094"/>
                          </a:lnTo>
                          <a:close/>
                          <a:moveTo>
                            <a:pt x="382" y="2094"/>
                          </a:moveTo>
                          <a:lnTo>
                            <a:pt x="425" y="2094"/>
                          </a:lnTo>
                          <a:lnTo>
                            <a:pt x="425" y="2136"/>
                          </a:lnTo>
                          <a:lnTo>
                            <a:pt x="382" y="2136"/>
                          </a:lnTo>
                          <a:lnTo>
                            <a:pt x="382" y="2094"/>
                          </a:lnTo>
                          <a:lnTo>
                            <a:pt x="382" y="2094"/>
                          </a:lnTo>
                          <a:close/>
                          <a:moveTo>
                            <a:pt x="69" y="2015"/>
                          </a:moveTo>
                          <a:lnTo>
                            <a:pt x="111" y="2015"/>
                          </a:lnTo>
                          <a:lnTo>
                            <a:pt x="111" y="2057"/>
                          </a:lnTo>
                          <a:lnTo>
                            <a:pt x="69" y="2057"/>
                          </a:lnTo>
                          <a:lnTo>
                            <a:pt x="69" y="2015"/>
                          </a:lnTo>
                          <a:lnTo>
                            <a:pt x="69" y="2015"/>
                          </a:lnTo>
                          <a:close/>
                          <a:moveTo>
                            <a:pt x="225" y="2015"/>
                          </a:moveTo>
                          <a:lnTo>
                            <a:pt x="269" y="2015"/>
                          </a:lnTo>
                          <a:lnTo>
                            <a:pt x="269" y="2057"/>
                          </a:lnTo>
                          <a:lnTo>
                            <a:pt x="225" y="2057"/>
                          </a:lnTo>
                          <a:lnTo>
                            <a:pt x="225" y="2015"/>
                          </a:lnTo>
                          <a:lnTo>
                            <a:pt x="225" y="2015"/>
                          </a:lnTo>
                          <a:close/>
                          <a:moveTo>
                            <a:pt x="304" y="2015"/>
                          </a:moveTo>
                          <a:lnTo>
                            <a:pt x="347" y="2015"/>
                          </a:lnTo>
                          <a:lnTo>
                            <a:pt x="347" y="2057"/>
                          </a:lnTo>
                          <a:lnTo>
                            <a:pt x="304" y="2057"/>
                          </a:lnTo>
                          <a:lnTo>
                            <a:pt x="304" y="2015"/>
                          </a:lnTo>
                          <a:lnTo>
                            <a:pt x="304" y="2015"/>
                          </a:lnTo>
                          <a:close/>
                          <a:moveTo>
                            <a:pt x="382" y="2015"/>
                          </a:moveTo>
                          <a:lnTo>
                            <a:pt x="425" y="2015"/>
                          </a:lnTo>
                          <a:lnTo>
                            <a:pt x="425" y="2057"/>
                          </a:lnTo>
                          <a:lnTo>
                            <a:pt x="382" y="2057"/>
                          </a:lnTo>
                          <a:lnTo>
                            <a:pt x="382" y="2015"/>
                          </a:lnTo>
                          <a:lnTo>
                            <a:pt x="382" y="2015"/>
                          </a:lnTo>
                          <a:close/>
                          <a:moveTo>
                            <a:pt x="69" y="1937"/>
                          </a:moveTo>
                          <a:lnTo>
                            <a:pt x="111" y="1937"/>
                          </a:lnTo>
                          <a:lnTo>
                            <a:pt x="111" y="1979"/>
                          </a:lnTo>
                          <a:lnTo>
                            <a:pt x="69" y="1979"/>
                          </a:lnTo>
                          <a:lnTo>
                            <a:pt x="69" y="1937"/>
                          </a:lnTo>
                          <a:lnTo>
                            <a:pt x="69" y="1937"/>
                          </a:lnTo>
                          <a:close/>
                          <a:moveTo>
                            <a:pt x="147" y="1937"/>
                          </a:moveTo>
                          <a:lnTo>
                            <a:pt x="189" y="1937"/>
                          </a:lnTo>
                          <a:lnTo>
                            <a:pt x="189" y="1979"/>
                          </a:lnTo>
                          <a:lnTo>
                            <a:pt x="147" y="1979"/>
                          </a:lnTo>
                          <a:lnTo>
                            <a:pt x="147" y="1937"/>
                          </a:lnTo>
                          <a:lnTo>
                            <a:pt x="147" y="1937"/>
                          </a:lnTo>
                          <a:close/>
                          <a:moveTo>
                            <a:pt x="225" y="1937"/>
                          </a:moveTo>
                          <a:lnTo>
                            <a:pt x="269" y="1937"/>
                          </a:lnTo>
                          <a:lnTo>
                            <a:pt x="269" y="1979"/>
                          </a:lnTo>
                          <a:lnTo>
                            <a:pt x="225" y="1979"/>
                          </a:lnTo>
                          <a:lnTo>
                            <a:pt x="225" y="1937"/>
                          </a:lnTo>
                          <a:lnTo>
                            <a:pt x="225" y="1937"/>
                          </a:lnTo>
                          <a:close/>
                          <a:moveTo>
                            <a:pt x="382" y="1937"/>
                          </a:moveTo>
                          <a:lnTo>
                            <a:pt x="425" y="1937"/>
                          </a:lnTo>
                          <a:lnTo>
                            <a:pt x="425" y="1979"/>
                          </a:lnTo>
                          <a:lnTo>
                            <a:pt x="382" y="1979"/>
                          </a:lnTo>
                          <a:lnTo>
                            <a:pt x="382" y="1937"/>
                          </a:lnTo>
                          <a:lnTo>
                            <a:pt x="382" y="1937"/>
                          </a:lnTo>
                          <a:close/>
                          <a:moveTo>
                            <a:pt x="69" y="1857"/>
                          </a:moveTo>
                          <a:lnTo>
                            <a:pt x="111" y="1857"/>
                          </a:lnTo>
                          <a:lnTo>
                            <a:pt x="111" y="1900"/>
                          </a:lnTo>
                          <a:lnTo>
                            <a:pt x="69" y="1900"/>
                          </a:lnTo>
                          <a:lnTo>
                            <a:pt x="69" y="1857"/>
                          </a:lnTo>
                          <a:lnTo>
                            <a:pt x="69" y="1857"/>
                          </a:lnTo>
                          <a:close/>
                          <a:moveTo>
                            <a:pt x="147" y="1857"/>
                          </a:moveTo>
                          <a:lnTo>
                            <a:pt x="189" y="1857"/>
                          </a:lnTo>
                          <a:lnTo>
                            <a:pt x="189" y="1900"/>
                          </a:lnTo>
                          <a:lnTo>
                            <a:pt x="147" y="1900"/>
                          </a:lnTo>
                          <a:lnTo>
                            <a:pt x="147" y="1857"/>
                          </a:lnTo>
                          <a:lnTo>
                            <a:pt x="147" y="1857"/>
                          </a:lnTo>
                          <a:close/>
                          <a:moveTo>
                            <a:pt x="225" y="1857"/>
                          </a:moveTo>
                          <a:lnTo>
                            <a:pt x="269" y="1857"/>
                          </a:lnTo>
                          <a:lnTo>
                            <a:pt x="269" y="1900"/>
                          </a:lnTo>
                          <a:lnTo>
                            <a:pt x="225" y="1900"/>
                          </a:lnTo>
                          <a:lnTo>
                            <a:pt x="225" y="1857"/>
                          </a:lnTo>
                          <a:lnTo>
                            <a:pt x="225" y="1857"/>
                          </a:lnTo>
                          <a:close/>
                          <a:moveTo>
                            <a:pt x="304" y="1857"/>
                          </a:moveTo>
                          <a:lnTo>
                            <a:pt x="347" y="1857"/>
                          </a:lnTo>
                          <a:lnTo>
                            <a:pt x="347" y="1900"/>
                          </a:lnTo>
                          <a:lnTo>
                            <a:pt x="304" y="1900"/>
                          </a:lnTo>
                          <a:lnTo>
                            <a:pt x="304" y="1857"/>
                          </a:lnTo>
                          <a:lnTo>
                            <a:pt x="304" y="1857"/>
                          </a:lnTo>
                          <a:close/>
                          <a:moveTo>
                            <a:pt x="69" y="1778"/>
                          </a:moveTo>
                          <a:lnTo>
                            <a:pt x="111" y="1778"/>
                          </a:lnTo>
                          <a:lnTo>
                            <a:pt x="111" y="1822"/>
                          </a:lnTo>
                          <a:lnTo>
                            <a:pt x="69" y="1822"/>
                          </a:lnTo>
                          <a:lnTo>
                            <a:pt x="69" y="1778"/>
                          </a:lnTo>
                          <a:lnTo>
                            <a:pt x="69" y="1778"/>
                          </a:lnTo>
                          <a:close/>
                          <a:moveTo>
                            <a:pt x="225" y="1778"/>
                          </a:moveTo>
                          <a:lnTo>
                            <a:pt x="269" y="1778"/>
                          </a:lnTo>
                          <a:lnTo>
                            <a:pt x="269" y="1822"/>
                          </a:lnTo>
                          <a:lnTo>
                            <a:pt x="225" y="1822"/>
                          </a:lnTo>
                          <a:lnTo>
                            <a:pt x="225" y="1778"/>
                          </a:lnTo>
                          <a:lnTo>
                            <a:pt x="225" y="1778"/>
                          </a:lnTo>
                          <a:close/>
                          <a:moveTo>
                            <a:pt x="382" y="1778"/>
                          </a:moveTo>
                          <a:lnTo>
                            <a:pt x="425" y="1778"/>
                          </a:lnTo>
                          <a:lnTo>
                            <a:pt x="425" y="1822"/>
                          </a:lnTo>
                          <a:lnTo>
                            <a:pt x="382" y="1822"/>
                          </a:lnTo>
                          <a:lnTo>
                            <a:pt x="382" y="1778"/>
                          </a:lnTo>
                          <a:lnTo>
                            <a:pt x="382" y="1778"/>
                          </a:lnTo>
                          <a:close/>
                          <a:moveTo>
                            <a:pt x="69" y="1700"/>
                          </a:moveTo>
                          <a:lnTo>
                            <a:pt x="111" y="1700"/>
                          </a:lnTo>
                          <a:lnTo>
                            <a:pt x="111" y="1744"/>
                          </a:lnTo>
                          <a:lnTo>
                            <a:pt x="69" y="1744"/>
                          </a:lnTo>
                          <a:lnTo>
                            <a:pt x="69" y="1700"/>
                          </a:lnTo>
                          <a:lnTo>
                            <a:pt x="69" y="1700"/>
                          </a:lnTo>
                          <a:close/>
                          <a:moveTo>
                            <a:pt x="147" y="1700"/>
                          </a:moveTo>
                          <a:lnTo>
                            <a:pt x="189" y="1700"/>
                          </a:lnTo>
                          <a:lnTo>
                            <a:pt x="189" y="1744"/>
                          </a:lnTo>
                          <a:lnTo>
                            <a:pt x="147" y="1744"/>
                          </a:lnTo>
                          <a:lnTo>
                            <a:pt x="147" y="1700"/>
                          </a:lnTo>
                          <a:lnTo>
                            <a:pt x="147" y="1700"/>
                          </a:lnTo>
                          <a:close/>
                          <a:moveTo>
                            <a:pt x="225" y="1700"/>
                          </a:moveTo>
                          <a:lnTo>
                            <a:pt x="269" y="1700"/>
                          </a:lnTo>
                          <a:lnTo>
                            <a:pt x="269" y="1744"/>
                          </a:lnTo>
                          <a:lnTo>
                            <a:pt x="225" y="1744"/>
                          </a:lnTo>
                          <a:lnTo>
                            <a:pt x="225" y="1700"/>
                          </a:lnTo>
                          <a:lnTo>
                            <a:pt x="225" y="1700"/>
                          </a:lnTo>
                          <a:close/>
                          <a:moveTo>
                            <a:pt x="304" y="1700"/>
                          </a:moveTo>
                          <a:lnTo>
                            <a:pt x="347" y="1700"/>
                          </a:lnTo>
                          <a:lnTo>
                            <a:pt x="347" y="1744"/>
                          </a:lnTo>
                          <a:lnTo>
                            <a:pt x="304" y="1744"/>
                          </a:lnTo>
                          <a:lnTo>
                            <a:pt x="304" y="1700"/>
                          </a:lnTo>
                          <a:lnTo>
                            <a:pt x="304" y="1700"/>
                          </a:lnTo>
                          <a:close/>
                          <a:moveTo>
                            <a:pt x="382" y="1700"/>
                          </a:moveTo>
                          <a:lnTo>
                            <a:pt x="425" y="1700"/>
                          </a:lnTo>
                          <a:lnTo>
                            <a:pt x="425" y="1744"/>
                          </a:lnTo>
                          <a:lnTo>
                            <a:pt x="382" y="1744"/>
                          </a:lnTo>
                          <a:lnTo>
                            <a:pt x="382" y="1700"/>
                          </a:lnTo>
                          <a:lnTo>
                            <a:pt x="382" y="1700"/>
                          </a:lnTo>
                          <a:close/>
                          <a:moveTo>
                            <a:pt x="69" y="1621"/>
                          </a:moveTo>
                          <a:lnTo>
                            <a:pt x="111" y="1621"/>
                          </a:lnTo>
                          <a:lnTo>
                            <a:pt x="111" y="1665"/>
                          </a:lnTo>
                          <a:lnTo>
                            <a:pt x="69" y="1665"/>
                          </a:lnTo>
                          <a:lnTo>
                            <a:pt x="69" y="1621"/>
                          </a:lnTo>
                          <a:lnTo>
                            <a:pt x="69" y="1621"/>
                          </a:lnTo>
                          <a:close/>
                          <a:moveTo>
                            <a:pt x="147" y="1621"/>
                          </a:moveTo>
                          <a:lnTo>
                            <a:pt x="189" y="1621"/>
                          </a:lnTo>
                          <a:lnTo>
                            <a:pt x="189" y="1665"/>
                          </a:lnTo>
                          <a:lnTo>
                            <a:pt x="147" y="1665"/>
                          </a:lnTo>
                          <a:lnTo>
                            <a:pt x="147" y="1621"/>
                          </a:lnTo>
                          <a:lnTo>
                            <a:pt x="147" y="1621"/>
                          </a:lnTo>
                          <a:close/>
                          <a:moveTo>
                            <a:pt x="225" y="1621"/>
                          </a:moveTo>
                          <a:lnTo>
                            <a:pt x="269" y="1621"/>
                          </a:lnTo>
                          <a:lnTo>
                            <a:pt x="269" y="1665"/>
                          </a:lnTo>
                          <a:lnTo>
                            <a:pt x="225" y="1665"/>
                          </a:lnTo>
                          <a:lnTo>
                            <a:pt x="225" y="1621"/>
                          </a:lnTo>
                          <a:lnTo>
                            <a:pt x="225" y="1621"/>
                          </a:lnTo>
                          <a:close/>
                          <a:moveTo>
                            <a:pt x="304" y="1621"/>
                          </a:moveTo>
                          <a:lnTo>
                            <a:pt x="347" y="1621"/>
                          </a:lnTo>
                          <a:lnTo>
                            <a:pt x="347" y="1665"/>
                          </a:lnTo>
                          <a:lnTo>
                            <a:pt x="304" y="1665"/>
                          </a:lnTo>
                          <a:lnTo>
                            <a:pt x="304" y="1621"/>
                          </a:lnTo>
                          <a:lnTo>
                            <a:pt x="304" y="1621"/>
                          </a:lnTo>
                          <a:close/>
                          <a:moveTo>
                            <a:pt x="382" y="1621"/>
                          </a:moveTo>
                          <a:lnTo>
                            <a:pt x="425" y="1621"/>
                          </a:lnTo>
                          <a:lnTo>
                            <a:pt x="425" y="1665"/>
                          </a:lnTo>
                          <a:lnTo>
                            <a:pt x="382" y="1665"/>
                          </a:lnTo>
                          <a:lnTo>
                            <a:pt x="382" y="1621"/>
                          </a:lnTo>
                          <a:lnTo>
                            <a:pt x="382" y="1621"/>
                          </a:lnTo>
                          <a:close/>
                          <a:moveTo>
                            <a:pt x="225" y="1543"/>
                          </a:moveTo>
                          <a:lnTo>
                            <a:pt x="269" y="1543"/>
                          </a:lnTo>
                          <a:lnTo>
                            <a:pt x="269" y="1587"/>
                          </a:lnTo>
                          <a:lnTo>
                            <a:pt x="225" y="1587"/>
                          </a:lnTo>
                          <a:lnTo>
                            <a:pt x="225" y="1543"/>
                          </a:lnTo>
                          <a:lnTo>
                            <a:pt x="225" y="1543"/>
                          </a:lnTo>
                          <a:close/>
                          <a:moveTo>
                            <a:pt x="304" y="1543"/>
                          </a:moveTo>
                          <a:lnTo>
                            <a:pt x="347" y="1543"/>
                          </a:lnTo>
                          <a:lnTo>
                            <a:pt x="347" y="1587"/>
                          </a:lnTo>
                          <a:lnTo>
                            <a:pt x="304" y="1587"/>
                          </a:lnTo>
                          <a:lnTo>
                            <a:pt x="304" y="1543"/>
                          </a:lnTo>
                          <a:lnTo>
                            <a:pt x="304" y="1543"/>
                          </a:lnTo>
                          <a:close/>
                          <a:moveTo>
                            <a:pt x="69" y="1464"/>
                          </a:moveTo>
                          <a:lnTo>
                            <a:pt x="111" y="1464"/>
                          </a:lnTo>
                          <a:lnTo>
                            <a:pt x="111" y="1508"/>
                          </a:lnTo>
                          <a:lnTo>
                            <a:pt x="69" y="1508"/>
                          </a:lnTo>
                          <a:lnTo>
                            <a:pt x="69" y="1464"/>
                          </a:lnTo>
                          <a:lnTo>
                            <a:pt x="69" y="1464"/>
                          </a:lnTo>
                          <a:close/>
                          <a:moveTo>
                            <a:pt x="147" y="1464"/>
                          </a:moveTo>
                          <a:lnTo>
                            <a:pt x="189" y="1464"/>
                          </a:lnTo>
                          <a:lnTo>
                            <a:pt x="189" y="1508"/>
                          </a:lnTo>
                          <a:lnTo>
                            <a:pt x="147" y="1508"/>
                          </a:lnTo>
                          <a:lnTo>
                            <a:pt x="147" y="1464"/>
                          </a:lnTo>
                          <a:lnTo>
                            <a:pt x="147" y="1464"/>
                          </a:lnTo>
                          <a:close/>
                          <a:moveTo>
                            <a:pt x="225" y="1464"/>
                          </a:moveTo>
                          <a:lnTo>
                            <a:pt x="269" y="1464"/>
                          </a:lnTo>
                          <a:lnTo>
                            <a:pt x="269" y="1508"/>
                          </a:lnTo>
                          <a:lnTo>
                            <a:pt x="225" y="1508"/>
                          </a:lnTo>
                          <a:lnTo>
                            <a:pt x="225" y="1464"/>
                          </a:lnTo>
                          <a:lnTo>
                            <a:pt x="225" y="1464"/>
                          </a:lnTo>
                          <a:close/>
                          <a:moveTo>
                            <a:pt x="304" y="1464"/>
                          </a:moveTo>
                          <a:lnTo>
                            <a:pt x="347" y="1464"/>
                          </a:lnTo>
                          <a:lnTo>
                            <a:pt x="347" y="1508"/>
                          </a:lnTo>
                          <a:lnTo>
                            <a:pt x="304" y="1508"/>
                          </a:lnTo>
                          <a:lnTo>
                            <a:pt x="304" y="1464"/>
                          </a:lnTo>
                          <a:lnTo>
                            <a:pt x="304" y="1464"/>
                          </a:lnTo>
                          <a:close/>
                          <a:moveTo>
                            <a:pt x="382" y="1464"/>
                          </a:moveTo>
                          <a:lnTo>
                            <a:pt x="425" y="1464"/>
                          </a:lnTo>
                          <a:lnTo>
                            <a:pt x="425" y="1508"/>
                          </a:lnTo>
                          <a:lnTo>
                            <a:pt x="382" y="1508"/>
                          </a:lnTo>
                          <a:lnTo>
                            <a:pt x="382" y="1464"/>
                          </a:lnTo>
                          <a:lnTo>
                            <a:pt x="382" y="1464"/>
                          </a:lnTo>
                          <a:close/>
                          <a:moveTo>
                            <a:pt x="69" y="1386"/>
                          </a:moveTo>
                          <a:lnTo>
                            <a:pt x="111" y="1386"/>
                          </a:lnTo>
                          <a:lnTo>
                            <a:pt x="111" y="1428"/>
                          </a:lnTo>
                          <a:lnTo>
                            <a:pt x="69" y="1428"/>
                          </a:lnTo>
                          <a:lnTo>
                            <a:pt x="69" y="1386"/>
                          </a:lnTo>
                          <a:lnTo>
                            <a:pt x="69" y="1386"/>
                          </a:lnTo>
                          <a:close/>
                          <a:moveTo>
                            <a:pt x="382" y="1386"/>
                          </a:moveTo>
                          <a:lnTo>
                            <a:pt x="425" y="1386"/>
                          </a:lnTo>
                          <a:lnTo>
                            <a:pt x="425" y="1428"/>
                          </a:lnTo>
                          <a:lnTo>
                            <a:pt x="382" y="1428"/>
                          </a:lnTo>
                          <a:lnTo>
                            <a:pt x="382" y="1386"/>
                          </a:lnTo>
                          <a:lnTo>
                            <a:pt x="382" y="1386"/>
                          </a:lnTo>
                          <a:close/>
                          <a:moveTo>
                            <a:pt x="69" y="1308"/>
                          </a:moveTo>
                          <a:lnTo>
                            <a:pt x="111" y="1308"/>
                          </a:lnTo>
                          <a:lnTo>
                            <a:pt x="111" y="1350"/>
                          </a:lnTo>
                          <a:lnTo>
                            <a:pt x="69" y="1350"/>
                          </a:lnTo>
                          <a:lnTo>
                            <a:pt x="69" y="1308"/>
                          </a:lnTo>
                          <a:lnTo>
                            <a:pt x="69" y="1308"/>
                          </a:lnTo>
                          <a:close/>
                          <a:moveTo>
                            <a:pt x="147" y="1308"/>
                          </a:moveTo>
                          <a:lnTo>
                            <a:pt x="189" y="1308"/>
                          </a:lnTo>
                          <a:lnTo>
                            <a:pt x="189" y="1350"/>
                          </a:lnTo>
                          <a:lnTo>
                            <a:pt x="147" y="1350"/>
                          </a:lnTo>
                          <a:lnTo>
                            <a:pt x="147" y="1308"/>
                          </a:lnTo>
                          <a:lnTo>
                            <a:pt x="147" y="1308"/>
                          </a:lnTo>
                          <a:close/>
                          <a:moveTo>
                            <a:pt x="304" y="1308"/>
                          </a:moveTo>
                          <a:lnTo>
                            <a:pt x="347" y="1308"/>
                          </a:lnTo>
                          <a:lnTo>
                            <a:pt x="347" y="1350"/>
                          </a:lnTo>
                          <a:lnTo>
                            <a:pt x="304" y="1350"/>
                          </a:lnTo>
                          <a:lnTo>
                            <a:pt x="304" y="1308"/>
                          </a:lnTo>
                          <a:lnTo>
                            <a:pt x="304" y="1308"/>
                          </a:lnTo>
                          <a:close/>
                          <a:moveTo>
                            <a:pt x="69" y="1229"/>
                          </a:moveTo>
                          <a:lnTo>
                            <a:pt x="111" y="1229"/>
                          </a:lnTo>
                          <a:lnTo>
                            <a:pt x="111" y="1271"/>
                          </a:lnTo>
                          <a:lnTo>
                            <a:pt x="69" y="1271"/>
                          </a:lnTo>
                          <a:lnTo>
                            <a:pt x="69" y="1229"/>
                          </a:lnTo>
                          <a:lnTo>
                            <a:pt x="69" y="1229"/>
                          </a:lnTo>
                          <a:close/>
                          <a:moveTo>
                            <a:pt x="147" y="1229"/>
                          </a:moveTo>
                          <a:lnTo>
                            <a:pt x="189" y="1229"/>
                          </a:lnTo>
                          <a:lnTo>
                            <a:pt x="189" y="1271"/>
                          </a:lnTo>
                          <a:lnTo>
                            <a:pt x="147" y="1271"/>
                          </a:lnTo>
                          <a:lnTo>
                            <a:pt x="147" y="1229"/>
                          </a:lnTo>
                          <a:lnTo>
                            <a:pt x="147" y="1229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CH"/>
                    </a:p>
                  </p:txBody>
                </p:sp>
              </p:grpSp>
              <p:grpSp>
                <p:nvGrpSpPr>
                  <p:cNvPr id="213148" name="Group 156"/>
                  <p:cNvGrpSpPr>
                    <a:grpSpLocks/>
                  </p:cNvGrpSpPr>
                  <p:nvPr/>
                </p:nvGrpSpPr>
                <p:grpSpPr bwMode="auto">
                  <a:xfrm flipH="1">
                    <a:off x="8778" y="1251"/>
                    <a:ext cx="441" cy="1235"/>
                    <a:chOff x="11907" y="162"/>
                    <a:chExt cx="652" cy="1825"/>
                  </a:xfrm>
                </p:grpSpPr>
                <p:sp>
                  <p:nvSpPr>
                    <p:cNvPr id="213149" name="Freeform 157"/>
                    <p:cNvSpPr>
                      <a:spLocks noEditPoints="1"/>
                    </p:cNvSpPr>
                    <p:nvPr/>
                  </p:nvSpPr>
                  <p:spPr bwMode="gray">
                    <a:xfrm>
                      <a:off x="12188" y="162"/>
                      <a:ext cx="371" cy="1825"/>
                    </a:xfrm>
                    <a:custGeom>
                      <a:avLst/>
                      <a:gdLst/>
                      <a:ahLst/>
                      <a:cxnLst>
                        <a:cxn ang="0">
                          <a:pos x="319" y="300"/>
                        </a:cxn>
                        <a:cxn ang="0">
                          <a:pos x="290" y="1122"/>
                        </a:cxn>
                        <a:cxn ang="0">
                          <a:pos x="290" y="838"/>
                        </a:cxn>
                        <a:cxn ang="0">
                          <a:pos x="290" y="982"/>
                        </a:cxn>
                        <a:cxn ang="0">
                          <a:pos x="314" y="609"/>
                        </a:cxn>
                        <a:cxn ang="0">
                          <a:pos x="314" y="363"/>
                        </a:cxn>
                        <a:cxn ang="0">
                          <a:pos x="260" y="1145"/>
                        </a:cxn>
                        <a:cxn ang="0">
                          <a:pos x="236" y="718"/>
                        </a:cxn>
                        <a:cxn ang="0">
                          <a:pos x="236" y="864"/>
                        </a:cxn>
                        <a:cxn ang="0">
                          <a:pos x="236" y="470"/>
                        </a:cxn>
                        <a:cxn ang="0">
                          <a:pos x="236" y="125"/>
                        </a:cxn>
                        <a:cxn ang="0">
                          <a:pos x="208" y="1320"/>
                        </a:cxn>
                        <a:cxn ang="0">
                          <a:pos x="208" y="1100"/>
                        </a:cxn>
                        <a:cxn ang="0">
                          <a:pos x="208" y="177"/>
                        </a:cxn>
                        <a:cxn ang="0">
                          <a:pos x="175" y="741"/>
                        </a:cxn>
                        <a:cxn ang="0">
                          <a:pos x="149" y="87"/>
                        </a:cxn>
                        <a:cxn ang="0">
                          <a:pos x="144" y="1559"/>
                        </a:cxn>
                        <a:cxn ang="0">
                          <a:pos x="144" y="1166"/>
                        </a:cxn>
                        <a:cxn ang="0">
                          <a:pos x="118" y="765"/>
                        </a:cxn>
                        <a:cxn ang="0">
                          <a:pos x="142" y="555"/>
                        </a:cxn>
                        <a:cxn ang="0">
                          <a:pos x="118" y="73"/>
                        </a:cxn>
                        <a:cxn ang="0">
                          <a:pos x="59" y="1266"/>
                        </a:cxn>
                        <a:cxn ang="0">
                          <a:pos x="59" y="963"/>
                        </a:cxn>
                        <a:cxn ang="0">
                          <a:pos x="85" y="678"/>
                        </a:cxn>
                        <a:cxn ang="0">
                          <a:pos x="85" y="418"/>
                        </a:cxn>
                        <a:cxn ang="0">
                          <a:pos x="26" y="1440"/>
                        </a:cxn>
                        <a:cxn ang="0">
                          <a:pos x="26" y="1188"/>
                        </a:cxn>
                        <a:cxn ang="0">
                          <a:pos x="26" y="661"/>
                        </a:cxn>
                        <a:cxn ang="0">
                          <a:pos x="52" y="297"/>
                        </a:cxn>
                        <a:cxn ang="0">
                          <a:pos x="52" y="193"/>
                        </a:cxn>
                        <a:cxn ang="0">
                          <a:pos x="52" y="748"/>
                        </a:cxn>
                        <a:cxn ang="0">
                          <a:pos x="52" y="1081"/>
                        </a:cxn>
                        <a:cxn ang="0">
                          <a:pos x="52" y="1665"/>
                        </a:cxn>
                        <a:cxn ang="0">
                          <a:pos x="59" y="337"/>
                        </a:cxn>
                        <a:cxn ang="0">
                          <a:pos x="85" y="1197"/>
                        </a:cxn>
                        <a:cxn ang="0">
                          <a:pos x="85" y="1776"/>
                        </a:cxn>
                        <a:cxn ang="0">
                          <a:pos x="142" y="654"/>
                        </a:cxn>
                        <a:cxn ang="0">
                          <a:pos x="144" y="952"/>
                        </a:cxn>
                        <a:cxn ang="0">
                          <a:pos x="144" y="1745"/>
                        </a:cxn>
                        <a:cxn ang="0">
                          <a:pos x="175" y="526"/>
                        </a:cxn>
                        <a:cxn ang="0">
                          <a:pos x="151" y="874"/>
                        </a:cxn>
                        <a:cxn ang="0">
                          <a:pos x="151" y="1169"/>
                        </a:cxn>
                        <a:cxn ang="0">
                          <a:pos x="151" y="1559"/>
                        </a:cxn>
                        <a:cxn ang="0">
                          <a:pos x="175" y="1745"/>
                        </a:cxn>
                        <a:cxn ang="0">
                          <a:pos x="208" y="460"/>
                        </a:cxn>
                        <a:cxn ang="0">
                          <a:pos x="208" y="538"/>
                        </a:cxn>
                        <a:cxn ang="0">
                          <a:pos x="208" y="682"/>
                        </a:cxn>
                        <a:cxn ang="0">
                          <a:pos x="229" y="1247"/>
                        </a:cxn>
                        <a:cxn ang="0">
                          <a:pos x="229" y="1747"/>
                        </a:cxn>
                        <a:cxn ang="0">
                          <a:pos x="260" y="975"/>
                        </a:cxn>
                        <a:cxn ang="0">
                          <a:pos x="236" y="1528"/>
                        </a:cxn>
                        <a:cxn ang="0">
                          <a:pos x="236" y="1747"/>
                        </a:cxn>
                        <a:cxn ang="0">
                          <a:pos x="314" y="1504"/>
                        </a:cxn>
                        <a:cxn ang="0">
                          <a:pos x="314" y="1360"/>
                        </a:cxn>
                        <a:cxn ang="0">
                          <a:pos x="314" y="1672"/>
                        </a:cxn>
                        <a:cxn ang="0">
                          <a:pos x="319" y="1015"/>
                        </a:cxn>
                        <a:cxn ang="0">
                          <a:pos x="319" y="781"/>
                        </a:cxn>
                        <a:cxn ang="0">
                          <a:pos x="342" y="581"/>
                        </a:cxn>
                        <a:cxn ang="0">
                          <a:pos x="342" y="1747"/>
                        </a:cxn>
                        <a:cxn ang="0">
                          <a:pos x="342" y="1570"/>
                        </a:cxn>
                        <a:cxn ang="0">
                          <a:pos x="342" y="1329"/>
                        </a:cxn>
                      </a:cxnLst>
                      <a:rect l="0" t="0" r="r" b="b"/>
                      <a:pathLst>
                        <a:path w="371" h="1825">
                          <a:moveTo>
                            <a:pt x="0" y="0"/>
                          </a:moveTo>
                          <a:lnTo>
                            <a:pt x="0" y="1825"/>
                          </a:lnTo>
                          <a:lnTo>
                            <a:pt x="371" y="1825"/>
                          </a:lnTo>
                          <a:lnTo>
                            <a:pt x="371" y="153"/>
                          </a:lnTo>
                          <a:lnTo>
                            <a:pt x="0" y="0"/>
                          </a:lnTo>
                          <a:close/>
                          <a:moveTo>
                            <a:pt x="319" y="160"/>
                          </a:moveTo>
                          <a:lnTo>
                            <a:pt x="342" y="170"/>
                          </a:lnTo>
                          <a:lnTo>
                            <a:pt x="342" y="196"/>
                          </a:lnTo>
                          <a:lnTo>
                            <a:pt x="319" y="189"/>
                          </a:lnTo>
                          <a:lnTo>
                            <a:pt x="319" y="160"/>
                          </a:lnTo>
                          <a:close/>
                          <a:moveTo>
                            <a:pt x="319" y="196"/>
                          </a:moveTo>
                          <a:lnTo>
                            <a:pt x="342" y="205"/>
                          </a:lnTo>
                          <a:lnTo>
                            <a:pt x="342" y="233"/>
                          </a:lnTo>
                          <a:lnTo>
                            <a:pt x="319" y="224"/>
                          </a:lnTo>
                          <a:lnTo>
                            <a:pt x="319" y="196"/>
                          </a:lnTo>
                          <a:close/>
                          <a:moveTo>
                            <a:pt x="319" y="264"/>
                          </a:moveTo>
                          <a:lnTo>
                            <a:pt x="342" y="271"/>
                          </a:lnTo>
                          <a:lnTo>
                            <a:pt x="342" y="300"/>
                          </a:lnTo>
                          <a:lnTo>
                            <a:pt x="319" y="290"/>
                          </a:lnTo>
                          <a:lnTo>
                            <a:pt x="319" y="264"/>
                          </a:lnTo>
                          <a:close/>
                          <a:moveTo>
                            <a:pt x="319" y="300"/>
                          </a:moveTo>
                          <a:lnTo>
                            <a:pt x="342" y="309"/>
                          </a:lnTo>
                          <a:lnTo>
                            <a:pt x="342" y="335"/>
                          </a:lnTo>
                          <a:lnTo>
                            <a:pt x="319" y="328"/>
                          </a:lnTo>
                          <a:lnTo>
                            <a:pt x="319" y="300"/>
                          </a:lnTo>
                          <a:close/>
                          <a:moveTo>
                            <a:pt x="319" y="368"/>
                          </a:moveTo>
                          <a:lnTo>
                            <a:pt x="342" y="375"/>
                          </a:lnTo>
                          <a:lnTo>
                            <a:pt x="342" y="404"/>
                          </a:lnTo>
                          <a:lnTo>
                            <a:pt x="319" y="394"/>
                          </a:lnTo>
                          <a:lnTo>
                            <a:pt x="319" y="368"/>
                          </a:lnTo>
                          <a:close/>
                          <a:moveTo>
                            <a:pt x="319" y="404"/>
                          </a:moveTo>
                          <a:lnTo>
                            <a:pt x="342" y="411"/>
                          </a:lnTo>
                          <a:lnTo>
                            <a:pt x="342" y="439"/>
                          </a:lnTo>
                          <a:lnTo>
                            <a:pt x="319" y="432"/>
                          </a:lnTo>
                          <a:lnTo>
                            <a:pt x="319" y="404"/>
                          </a:lnTo>
                          <a:close/>
                          <a:moveTo>
                            <a:pt x="319" y="470"/>
                          </a:moveTo>
                          <a:lnTo>
                            <a:pt x="342" y="479"/>
                          </a:lnTo>
                          <a:lnTo>
                            <a:pt x="342" y="505"/>
                          </a:lnTo>
                          <a:lnTo>
                            <a:pt x="319" y="498"/>
                          </a:lnTo>
                          <a:lnTo>
                            <a:pt x="319" y="470"/>
                          </a:lnTo>
                          <a:close/>
                          <a:moveTo>
                            <a:pt x="290" y="1150"/>
                          </a:moveTo>
                          <a:lnTo>
                            <a:pt x="290" y="1122"/>
                          </a:lnTo>
                          <a:lnTo>
                            <a:pt x="314" y="1126"/>
                          </a:lnTo>
                          <a:lnTo>
                            <a:pt x="314" y="1155"/>
                          </a:lnTo>
                          <a:lnTo>
                            <a:pt x="290" y="1150"/>
                          </a:lnTo>
                          <a:close/>
                          <a:moveTo>
                            <a:pt x="314" y="1192"/>
                          </a:moveTo>
                          <a:lnTo>
                            <a:pt x="314" y="1221"/>
                          </a:lnTo>
                          <a:lnTo>
                            <a:pt x="290" y="1218"/>
                          </a:lnTo>
                          <a:lnTo>
                            <a:pt x="290" y="1190"/>
                          </a:lnTo>
                          <a:lnTo>
                            <a:pt x="314" y="1192"/>
                          </a:lnTo>
                          <a:close/>
                          <a:moveTo>
                            <a:pt x="290" y="1114"/>
                          </a:moveTo>
                          <a:lnTo>
                            <a:pt x="290" y="1086"/>
                          </a:lnTo>
                          <a:lnTo>
                            <a:pt x="314" y="1091"/>
                          </a:lnTo>
                          <a:lnTo>
                            <a:pt x="314" y="1117"/>
                          </a:lnTo>
                          <a:lnTo>
                            <a:pt x="290" y="1114"/>
                          </a:lnTo>
                          <a:close/>
                          <a:moveTo>
                            <a:pt x="290" y="1046"/>
                          </a:moveTo>
                          <a:lnTo>
                            <a:pt x="290" y="1018"/>
                          </a:lnTo>
                          <a:lnTo>
                            <a:pt x="314" y="1022"/>
                          </a:lnTo>
                          <a:lnTo>
                            <a:pt x="314" y="1051"/>
                          </a:lnTo>
                          <a:lnTo>
                            <a:pt x="290" y="1046"/>
                          </a:lnTo>
                          <a:close/>
                          <a:moveTo>
                            <a:pt x="314" y="815"/>
                          </a:moveTo>
                          <a:lnTo>
                            <a:pt x="314" y="843"/>
                          </a:lnTo>
                          <a:lnTo>
                            <a:pt x="290" y="838"/>
                          </a:lnTo>
                          <a:lnTo>
                            <a:pt x="290" y="810"/>
                          </a:lnTo>
                          <a:lnTo>
                            <a:pt x="314" y="815"/>
                          </a:lnTo>
                          <a:close/>
                          <a:moveTo>
                            <a:pt x="290" y="800"/>
                          </a:moveTo>
                          <a:lnTo>
                            <a:pt x="290" y="774"/>
                          </a:lnTo>
                          <a:lnTo>
                            <a:pt x="314" y="779"/>
                          </a:lnTo>
                          <a:lnTo>
                            <a:pt x="314" y="807"/>
                          </a:lnTo>
                          <a:lnTo>
                            <a:pt x="290" y="800"/>
                          </a:lnTo>
                          <a:close/>
                          <a:moveTo>
                            <a:pt x="314" y="883"/>
                          </a:moveTo>
                          <a:lnTo>
                            <a:pt x="314" y="911"/>
                          </a:lnTo>
                          <a:lnTo>
                            <a:pt x="290" y="907"/>
                          </a:lnTo>
                          <a:lnTo>
                            <a:pt x="290" y="878"/>
                          </a:lnTo>
                          <a:lnTo>
                            <a:pt x="314" y="883"/>
                          </a:lnTo>
                          <a:close/>
                          <a:moveTo>
                            <a:pt x="314" y="918"/>
                          </a:moveTo>
                          <a:lnTo>
                            <a:pt x="314" y="947"/>
                          </a:lnTo>
                          <a:lnTo>
                            <a:pt x="290" y="942"/>
                          </a:lnTo>
                          <a:lnTo>
                            <a:pt x="290" y="914"/>
                          </a:lnTo>
                          <a:lnTo>
                            <a:pt x="314" y="918"/>
                          </a:lnTo>
                          <a:close/>
                          <a:moveTo>
                            <a:pt x="314" y="987"/>
                          </a:moveTo>
                          <a:lnTo>
                            <a:pt x="314" y="1015"/>
                          </a:lnTo>
                          <a:lnTo>
                            <a:pt x="290" y="1011"/>
                          </a:lnTo>
                          <a:lnTo>
                            <a:pt x="290" y="982"/>
                          </a:lnTo>
                          <a:lnTo>
                            <a:pt x="314" y="987"/>
                          </a:lnTo>
                          <a:close/>
                          <a:moveTo>
                            <a:pt x="314" y="505"/>
                          </a:moveTo>
                          <a:lnTo>
                            <a:pt x="314" y="533"/>
                          </a:lnTo>
                          <a:lnTo>
                            <a:pt x="290" y="524"/>
                          </a:lnTo>
                          <a:lnTo>
                            <a:pt x="290" y="498"/>
                          </a:lnTo>
                          <a:lnTo>
                            <a:pt x="314" y="505"/>
                          </a:lnTo>
                          <a:close/>
                          <a:moveTo>
                            <a:pt x="290" y="489"/>
                          </a:moveTo>
                          <a:lnTo>
                            <a:pt x="290" y="460"/>
                          </a:lnTo>
                          <a:lnTo>
                            <a:pt x="314" y="467"/>
                          </a:lnTo>
                          <a:lnTo>
                            <a:pt x="314" y="496"/>
                          </a:lnTo>
                          <a:lnTo>
                            <a:pt x="290" y="489"/>
                          </a:lnTo>
                          <a:close/>
                          <a:moveTo>
                            <a:pt x="314" y="571"/>
                          </a:moveTo>
                          <a:lnTo>
                            <a:pt x="314" y="600"/>
                          </a:lnTo>
                          <a:lnTo>
                            <a:pt x="290" y="593"/>
                          </a:lnTo>
                          <a:lnTo>
                            <a:pt x="290" y="564"/>
                          </a:lnTo>
                          <a:lnTo>
                            <a:pt x="314" y="571"/>
                          </a:lnTo>
                          <a:close/>
                          <a:moveTo>
                            <a:pt x="314" y="609"/>
                          </a:moveTo>
                          <a:lnTo>
                            <a:pt x="314" y="635"/>
                          </a:lnTo>
                          <a:lnTo>
                            <a:pt x="290" y="630"/>
                          </a:lnTo>
                          <a:lnTo>
                            <a:pt x="290" y="602"/>
                          </a:lnTo>
                          <a:lnTo>
                            <a:pt x="314" y="609"/>
                          </a:lnTo>
                          <a:close/>
                          <a:moveTo>
                            <a:pt x="314" y="675"/>
                          </a:moveTo>
                          <a:lnTo>
                            <a:pt x="314" y="704"/>
                          </a:lnTo>
                          <a:lnTo>
                            <a:pt x="290" y="696"/>
                          </a:lnTo>
                          <a:lnTo>
                            <a:pt x="290" y="668"/>
                          </a:lnTo>
                          <a:lnTo>
                            <a:pt x="314" y="675"/>
                          </a:lnTo>
                          <a:close/>
                          <a:moveTo>
                            <a:pt x="290" y="420"/>
                          </a:moveTo>
                          <a:lnTo>
                            <a:pt x="290" y="392"/>
                          </a:lnTo>
                          <a:lnTo>
                            <a:pt x="314" y="401"/>
                          </a:lnTo>
                          <a:lnTo>
                            <a:pt x="314" y="430"/>
                          </a:lnTo>
                          <a:lnTo>
                            <a:pt x="290" y="420"/>
                          </a:lnTo>
                          <a:close/>
                          <a:moveTo>
                            <a:pt x="314" y="297"/>
                          </a:moveTo>
                          <a:lnTo>
                            <a:pt x="314" y="326"/>
                          </a:lnTo>
                          <a:lnTo>
                            <a:pt x="290" y="316"/>
                          </a:lnTo>
                          <a:lnTo>
                            <a:pt x="290" y="288"/>
                          </a:lnTo>
                          <a:lnTo>
                            <a:pt x="314" y="297"/>
                          </a:lnTo>
                          <a:close/>
                          <a:moveTo>
                            <a:pt x="290" y="281"/>
                          </a:moveTo>
                          <a:lnTo>
                            <a:pt x="290" y="252"/>
                          </a:lnTo>
                          <a:lnTo>
                            <a:pt x="314" y="262"/>
                          </a:lnTo>
                          <a:lnTo>
                            <a:pt x="314" y="288"/>
                          </a:lnTo>
                          <a:lnTo>
                            <a:pt x="290" y="281"/>
                          </a:lnTo>
                          <a:close/>
                          <a:moveTo>
                            <a:pt x="314" y="363"/>
                          </a:moveTo>
                          <a:lnTo>
                            <a:pt x="314" y="392"/>
                          </a:lnTo>
                          <a:lnTo>
                            <a:pt x="290" y="385"/>
                          </a:lnTo>
                          <a:lnTo>
                            <a:pt x="290" y="356"/>
                          </a:lnTo>
                          <a:lnTo>
                            <a:pt x="314" y="363"/>
                          </a:lnTo>
                          <a:close/>
                          <a:moveTo>
                            <a:pt x="290" y="148"/>
                          </a:moveTo>
                          <a:lnTo>
                            <a:pt x="314" y="158"/>
                          </a:lnTo>
                          <a:lnTo>
                            <a:pt x="314" y="184"/>
                          </a:lnTo>
                          <a:lnTo>
                            <a:pt x="290" y="174"/>
                          </a:lnTo>
                          <a:lnTo>
                            <a:pt x="290" y="148"/>
                          </a:lnTo>
                          <a:close/>
                          <a:moveTo>
                            <a:pt x="260" y="1081"/>
                          </a:moveTo>
                          <a:lnTo>
                            <a:pt x="260" y="1107"/>
                          </a:lnTo>
                          <a:lnTo>
                            <a:pt x="236" y="1105"/>
                          </a:lnTo>
                          <a:lnTo>
                            <a:pt x="236" y="1077"/>
                          </a:lnTo>
                          <a:lnTo>
                            <a:pt x="260" y="1081"/>
                          </a:lnTo>
                          <a:close/>
                          <a:moveTo>
                            <a:pt x="236" y="1037"/>
                          </a:moveTo>
                          <a:lnTo>
                            <a:pt x="236" y="1008"/>
                          </a:lnTo>
                          <a:lnTo>
                            <a:pt x="260" y="1013"/>
                          </a:lnTo>
                          <a:lnTo>
                            <a:pt x="260" y="1041"/>
                          </a:lnTo>
                          <a:lnTo>
                            <a:pt x="236" y="1037"/>
                          </a:lnTo>
                          <a:close/>
                          <a:moveTo>
                            <a:pt x="260" y="1117"/>
                          </a:moveTo>
                          <a:lnTo>
                            <a:pt x="260" y="1145"/>
                          </a:lnTo>
                          <a:lnTo>
                            <a:pt x="236" y="1140"/>
                          </a:lnTo>
                          <a:lnTo>
                            <a:pt x="236" y="1112"/>
                          </a:lnTo>
                          <a:lnTo>
                            <a:pt x="260" y="1117"/>
                          </a:lnTo>
                          <a:close/>
                          <a:moveTo>
                            <a:pt x="260" y="1185"/>
                          </a:moveTo>
                          <a:lnTo>
                            <a:pt x="260" y="1214"/>
                          </a:lnTo>
                          <a:lnTo>
                            <a:pt x="236" y="1211"/>
                          </a:lnTo>
                          <a:lnTo>
                            <a:pt x="236" y="1181"/>
                          </a:lnTo>
                          <a:lnTo>
                            <a:pt x="260" y="1185"/>
                          </a:lnTo>
                          <a:close/>
                          <a:moveTo>
                            <a:pt x="260" y="1223"/>
                          </a:moveTo>
                          <a:lnTo>
                            <a:pt x="260" y="1249"/>
                          </a:lnTo>
                          <a:lnTo>
                            <a:pt x="236" y="1247"/>
                          </a:lnTo>
                          <a:lnTo>
                            <a:pt x="236" y="1218"/>
                          </a:lnTo>
                          <a:lnTo>
                            <a:pt x="260" y="1223"/>
                          </a:lnTo>
                          <a:close/>
                          <a:moveTo>
                            <a:pt x="260" y="1289"/>
                          </a:moveTo>
                          <a:lnTo>
                            <a:pt x="260" y="1318"/>
                          </a:lnTo>
                          <a:lnTo>
                            <a:pt x="236" y="1315"/>
                          </a:lnTo>
                          <a:lnTo>
                            <a:pt x="236" y="1287"/>
                          </a:lnTo>
                          <a:lnTo>
                            <a:pt x="260" y="1289"/>
                          </a:lnTo>
                          <a:close/>
                          <a:moveTo>
                            <a:pt x="260" y="696"/>
                          </a:moveTo>
                          <a:lnTo>
                            <a:pt x="260" y="725"/>
                          </a:lnTo>
                          <a:lnTo>
                            <a:pt x="236" y="718"/>
                          </a:lnTo>
                          <a:lnTo>
                            <a:pt x="236" y="689"/>
                          </a:lnTo>
                          <a:lnTo>
                            <a:pt x="260" y="696"/>
                          </a:lnTo>
                          <a:close/>
                          <a:moveTo>
                            <a:pt x="236" y="682"/>
                          </a:moveTo>
                          <a:lnTo>
                            <a:pt x="236" y="654"/>
                          </a:lnTo>
                          <a:lnTo>
                            <a:pt x="260" y="661"/>
                          </a:lnTo>
                          <a:lnTo>
                            <a:pt x="260" y="689"/>
                          </a:lnTo>
                          <a:lnTo>
                            <a:pt x="236" y="682"/>
                          </a:lnTo>
                          <a:close/>
                          <a:moveTo>
                            <a:pt x="260" y="765"/>
                          </a:moveTo>
                          <a:lnTo>
                            <a:pt x="260" y="793"/>
                          </a:lnTo>
                          <a:lnTo>
                            <a:pt x="236" y="789"/>
                          </a:lnTo>
                          <a:lnTo>
                            <a:pt x="236" y="758"/>
                          </a:lnTo>
                          <a:lnTo>
                            <a:pt x="260" y="765"/>
                          </a:lnTo>
                          <a:close/>
                          <a:moveTo>
                            <a:pt x="260" y="803"/>
                          </a:moveTo>
                          <a:lnTo>
                            <a:pt x="260" y="831"/>
                          </a:lnTo>
                          <a:lnTo>
                            <a:pt x="236" y="824"/>
                          </a:lnTo>
                          <a:lnTo>
                            <a:pt x="236" y="796"/>
                          </a:lnTo>
                          <a:lnTo>
                            <a:pt x="260" y="803"/>
                          </a:lnTo>
                          <a:close/>
                          <a:moveTo>
                            <a:pt x="260" y="871"/>
                          </a:moveTo>
                          <a:lnTo>
                            <a:pt x="260" y="900"/>
                          </a:lnTo>
                          <a:lnTo>
                            <a:pt x="236" y="892"/>
                          </a:lnTo>
                          <a:lnTo>
                            <a:pt x="236" y="864"/>
                          </a:lnTo>
                          <a:lnTo>
                            <a:pt x="260" y="871"/>
                          </a:lnTo>
                          <a:close/>
                          <a:moveTo>
                            <a:pt x="260" y="907"/>
                          </a:moveTo>
                          <a:lnTo>
                            <a:pt x="260" y="935"/>
                          </a:lnTo>
                          <a:lnTo>
                            <a:pt x="236" y="930"/>
                          </a:lnTo>
                          <a:lnTo>
                            <a:pt x="236" y="902"/>
                          </a:lnTo>
                          <a:lnTo>
                            <a:pt x="260" y="907"/>
                          </a:lnTo>
                          <a:close/>
                          <a:moveTo>
                            <a:pt x="260" y="555"/>
                          </a:moveTo>
                          <a:lnTo>
                            <a:pt x="260" y="583"/>
                          </a:lnTo>
                          <a:lnTo>
                            <a:pt x="236" y="576"/>
                          </a:lnTo>
                          <a:lnTo>
                            <a:pt x="236" y="548"/>
                          </a:lnTo>
                          <a:lnTo>
                            <a:pt x="260" y="555"/>
                          </a:lnTo>
                          <a:close/>
                          <a:moveTo>
                            <a:pt x="236" y="507"/>
                          </a:moveTo>
                          <a:lnTo>
                            <a:pt x="236" y="479"/>
                          </a:lnTo>
                          <a:lnTo>
                            <a:pt x="260" y="486"/>
                          </a:lnTo>
                          <a:lnTo>
                            <a:pt x="260" y="515"/>
                          </a:lnTo>
                          <a:lnTo>
                            <a:pt x="236" y="507"/>
                          </a:lnTo>
                          <a:close/>
                          <a:moveTo>
                            <a:pt x="236" y="470"/>
                          </a:moveTo>
                          <a:lnTo>
                            <a:pt x="236" y="441"/>
                          </a:lnTo>
                          <a:lnTo>
                            <a:pt x="260" y="448"/>
                          </a:lnTo>
                          <a:lnTo>
                            <a:pt x="260" y="477"/>
                          </a:lnTo>
                          <a:lnTo>
                            <a:pt x="236" y="470"/>
                          </a:lnTo>
                          <a:close/>
                          <a:moveTo>
                            <a:pt x="260" y="276"/>
                          </a:moveTo>
                          <a:lnTo>
                            <a:pt x="260" y="304"/>
                          </a:lnTo>
                          <a:lnTo>
                            <a:pt x="236" y="295"/>
                          </a:lnTo>
                          <a:lnTo>
                            <a:pt x="236" y="267"/>
                          </a:lnTo>
                          <a:lnTo>
                            <a:pt x="260" y="276"/>
                          </a:lnTo>
                          <a:close/>
                          <a:moveTo>
                            <a:pt x="236" y="259"/>
                          </a:moveTo>
                          <a:lnTo>
                            <a:pt x="236" y="231"/>
                          </a:lnTo>
                          <a:lnTo>
                            <a:pt x="260" y="238"/>
                          </a:lnTo>
                          <a:lnTo>
                            <a:pt x="260" y="267"/>
                          </a:lnTo>
                          <a:lnTo>
                            <a:pt x="236" y="259"/>
                          </a:lnTo>
                          <a:close/>
                          <a:moveTo>
                            <a:pt x="260" y="344"/>
                          </a:moveTo>
                          <a:lnTo>
                            <a:pt x="260" y="373"/>
                          </a:lnTo>
                          <a:lnTo>
                            <a:pt x="236" y="363"/>
                          </a:lnTo>
                          <a:lnTo>
                            <a:pt x="236" y="335"/>
                          </a:lnTo>
                          <a:lnTo>
                            <a:pt x="260" y="344"/>
                          </a:lnTo>
                          <a:close/>
                          <a:moveTo>
                            <a:pt x="260" y="382"/>
                          </a:moveTo>
                          <a:lnTo>
                            <a:pt x="260" y="411"/>
                          </a:lnTo>
                          <a:lnTo>
                            <a:pt x="236" y="401"/>
                          </a:lnTo>
                          <a:lnTo>
                            <a:pt x="236" y="373"/>
                          </a:lnTo>
                          <a:lnTo>
                            <a:pt x="260" y="382"/>
                          </a:lnTo>
                          <a:close/>
                          <a:moveTo>
                            <a:pt x="236" y="125"/>
                          </a:moveTo>
                          <a:lnTo>
                            <a:pt x="260" y="134"/>
                          </a:lnTo>
                          <a:lnTo>
                            <a:pt x="260" y="163"/>
                          </a:lnTo>
                          <a:lnTo>
                            <a:pt x="236" y="153"/>
                          </a:lnTo>
                          <a:lnTo>
                            <a:pt x="236" y="125"/>
                          </a:lnTo>
                          <a:close/>
                          <a:moveTo>
                            <a:pt x="208" y="1457"/>
                          </a:moveTo>
                          <a:lnTo>
                            <a:pt x="208" y="1426"/>
                          </a:lnTo>
                          <a:lnTo>
                            <a:pt x="229" y="1429"/>
                          </a:lnTo>
                          <a:lnTo>
                            <a:pt x="229" y="1457"/>
                          </a:lnTo>
                          <a:lnTo>
                            <a:pt x="208" y="1457"/>
                          </a:lnTo>
                          <a:close/>
                          <a:moveTo>
                            <a:pt x="229" y="1497"/>
                          </a:moveTo>
                          <a:lnTo>
                            <a:pt x="229" y="1525"/>
                          </a:lnTo>
                          <a:lnTo>
                            <a:pt x="208" y="1525"/>
                          </a:lnTo>
                          <a:lnTo>
                            <a:pt x="208" y="1497"/>
                          </a:lnTo>
                          <a:lnTo>
                            <a:pt x="229" y="1497"/>
                          </a:lnTo>
                          <a:close/>
                          <a:moveTo>
                            <a:pt x="208" y="1419"/>
                          </a:moveTo>
                          <a:lnTo>
                            <a:pt x="208" y="1391"/>
                          </a:lnTo>
                          <a:lnTo>
                            <a:pt x="229" y="1393"/>
                          </a:lnTo>
                          <a:lnTo>
                            <a:pt x="229" y="1422"/>
                          </a:lnTo>
                          <a:lnTo>
                            <a:pt x="208" y="1419"/>
                          </a:lnTo>
                          <a:close/>
                          <a:moveTo>
                            <a:pt x="208" y="1348"/>
                          </a:moveTo>
                          <a:lnTo>
                            <a:pt x="208" y="1320"/>
                          </a:lnTo>
                          <a:lnTo>
                            <a:pt x="229" y="1325"/>
                          </a:lnTo>
                          <a:lnTo>
                            <a:pt x="229" y="1353"/>
                          </a:lnTo>
                          <a:lnTo>
                            <a:pt x="208" y="1348"/>
                          </a:lnTo>
                          <a:close/>
                          <a:moveTo>
                            <a:pt x="208" y="1313"/>
                          </a:moveTo>
                          <a:lnTo>
                            <a:pt x="208" y="1285"/>
                          </a:lnTo>
                          <a:lnTo>
                            <a:pt x="229" y="1287"/>
                          </a:lnTo>
                          <a:lnTo>
                            <a:pt x="229" y="1315"/>
                          </a:lnTo>
                          <a:lnTo>
                            <a:pt x="208" y="1313"/>
                          </a:lnTo>
                          <a:close/>
                          <a:moveTo>
                            <a:pt x="229" y="1006"/>
                          </a:moveTo>
                          <a:lnTo>
                            <a:pt x="229" y="1034"/>
                          </a:lnTo>
                          <a:lnTo>
                            <a:pt x="208" y="1029"/>
                          </a:lnTo>
                          <a:lnTo>
                            <a:pt x="208" y="1001"/>
                          </a:lnTo>
                          <a:lnTo>
                            <a:pt x="229" y="1006"/>
                          </a:lnTo>
                          <a:close/>
                          <a:moveTo>
                            <a:pt x="208" y="992"/>
                          </a:moveTo>
                          <a:lnTo>
                            <a:pt x="208" y="963"/>
                          </a:lnTo>
                          <a:lnTo>
                            <a:pt x="229" y="968"/>
                          </a:lnTo>
                          <a:lnTo>
                            <a:pt x="229" y="996"/>
                          </a:lnTo>
                          <a:lnTo>
                            <a:pt x="208" y="992"/>
                          </a:lnTo>
                          <a:close/>
                          <a:moveTo>
                            <a:pt x="229" y="1074"/>
                          </a:moveTo>
                          <a:lnTo>
                            <a:pt x="229" y="1103"/>
                          </a:lnTo>
                          <a:lnTo>
                            <a:pt x="208" y="1100"/>
                          </a:lnTo>
                          <a:lnTo>
                            <a:pt x="208" y="1070"/>
                          </a:lnTo>
                          <a:lnTo>
                            <a:pt x="229" y="1074"/>
                          </a:lnTo>
                          <a:close/>
                          <a:moveTo>
                            <a:pt x="229" y="1112"/>
                          </a:moveTo>
                          <a:lnTo>
                            <a:pt x="229" y="1140"/>
                          </a:lnTo>
                          <a:lnTo>
                            <a:pt x="208" y="1136"/>
                          </a:lnTo>
                          <a:lnTo>
                            <a:pt x="208" y="1107"/>
                          </a:lnTo>
                          <a:lnTo>
                            <a:pt x="229" y="1112"/>
                          </a:lnTo>
                          <a:close/>
                          <a:moveTo>
                            <a:pt x="229" y="1181"/>
                          </a:moveTo>
                          <a:lnTo>
                            <a:pt x="229" y="1209"/>
                          </a:lnTo>
                          <a:lnTo>
                            <a:pt x="208" y="1207"/>
                          </a:lnTo>
                          <a:lnTo>
                            <a:pt x="208" y="1178"/>
                          </a:lnTo>
                          <a:lnTo>
                            <a:pt x="229" y="1181"/>
                          </a:lnTo>
                          <a:close/>
                          <a:moveTo>
                            <a:pt x="208" y="111"/>
                          </a:moveTo>
                          <a:lnTo>
                            <a:pt x="229" y="120"/>
                          </a:lnTo>
                          <a:lnTo>
                            <a:pt x="229" y="148"/>
                          </a:lnTo>
                          <a:lnTo>
                            <a:pt x="208" y="139"/>
                          </a:lnTo>
                          <a:lnTo>
                            <a:pt x="208" y="111"/>
                          </a:lnTo>
                          <a:close/>
                          <a:moveTo>
                            <a:pt x="208" y="148"/>
                          </a:moveTo>
                          <a:lnTo>
                            <a:pt x="229" y="158"/>
                          </a:lnTo>
                          <a:lnTo>
                            <a:pt x="229" y="186"/>
                          </a:lnTo>
                          <a:lnTo>
                            <a:pt x="208" y="177"/>
                          </a:lnTo>
                          <a:lnTo>
                            <a:pt x="208" y="148"/>
                          </a:lnTo>
                          <a:close/>
                          <a:moveTo>
                            <a:pt x="175" y="635"/>
                          </a:moveTo>
                          <a:lnTo>
                            <a:pt x="175" y="663"/>
                          </a:lnTo>
                          <a:lnTo>
                            <a:pt x="151" y="656"/>
                          </a:lnTo>
                          <a:lnTo>
                            <a:pt x="151" y="628"/>
                          </a:lnTo>
                          <a:lnTo>
                            <a:pt x="175" y="635"/>
                          </a:lnTo>
                          <a:close/>
                          <a:moveTo>
                            <a:pt x="151" y="588"/>
                          </a:moveTo>
                          <a:lnTo>
                            <a:pt x="151" y="557"/>
                          </a:lnTo>
                          <a:lnTo>
                            <a:pt x="175" y="564"/>
                          </a:lnTo>
                          <a:lnTo>
                            <a:pt x="175" y="595"/>
                          </a:lnTo>
                          <a:lnTo>
                            <a:pt x="151" y="588"/>
                          </a:lnTo>
                          <a:close/>
                          <a:moveTo>
                            <a:pt x="175" y="673"/>
                          </a:moveTo>
                          <a:lnTo>
                            <a:pt x="175" y="701"/>
                          </a:lnTo>
                          <a:lnTo>
                            <a:pt x="151" y="694"/>
                          </a:lnTo>
                          <a:lnTo>
                            <a:pt x="151" y="666"/>
                          </a:lnTo>
                          <a:lnTo>
                            <a:pt x="175" y="673"/>
                          </a:lnTo>
                          <a:close/>
                          <a:moveTo>
                            <a:pt x="175" y="741"/>
                          </a:moveTo>
                          <a:lnTo>
                            <a:pt x="175" y="772"/>
                          </a:lnTo>
                          <a:lnTo>
                            <a:pt x="151" y="765"/>
                          </a:lnTo>
                          <a:lnTo>
                            <a:pt x="151" y="737"/>
                          </a:lnTo>
                          <a:lnTo>
                            <a:pt x="175" y="741"/>
                          </a:lnTo>
                          <a:close/>
                          <a:moveTo>
                            <a:pt x="175" y="349"/>
                          </a:moveTo>
                          <a:lnTo>
                            <a:pt x="175" y="380"/>
                          </a:lnTo>
                          <a:lnTo>
                            <a:pt x="149" y="370"/>
                          </a:lnTo>
                          <a:lnTo>
                            <a:pt x="149" y="342"/>
                          </a:lnTo>
                          <a:lnTo>
                            <a:pt x="175" y="349"/>
                          </a:lnTo>
                          <a:close/>
                          <a:moveTo>
                            <a:pt x="149" y="333"/>
                          </a:moveTo>
                          <a:lnTo>
                            <a:pt x="149" y="304"/>
                          </a:lnTo>
                          <a:lnTo>
                            <a:pt x="175" y="311"/>
                          </a:lnTo>
                          <a:lnTo>
                            <a:pt x="175" y="342"/>
                          </a:lnTo>
                          <a:lnTo>
                            <a:pt x="149" y="333"/>
                          </a:lnTo>
                          <a:close/>
                          <a:moveTo>
                            <a:pt x="175" y="420"/>
                          </a:moveTo>
                          <a:lnTo>
                            <a:pt x="175" y="448"/>
                          </a:lnTo>
                          <a:lnTo>
                            <a:pt x="149" y="441"/>
                          </a:lnTo>
                          <a:lnTo>
                            <a:pt x="149" y="411"/>
                          </a:lnTo>
                          <a:lnTo>
                            <a:pt x="175" y="420"/>
                          </a:lnTo>
                          <a:close/>
                          <a:moveTo>
                            <a:pt x="175" y="458"/>
                          </a:moveTo>
                          <a:lnTo>
                            <a:pt x="175" y="486"/>
                          </a:lnTo>
                          <a:lnTo>
                            <a:pt x="149" y="479"/>
                          </a:lnTo>
                          <a:lnTo>
                            <a:pt x="149" y="448"/>
                          </a:lnTo>
                          <a:lnTo>
                            <a:pt x="175" y="458"/>
                          </a:lnTo>
                          <a:close/>
                          <a:moveTo>
                            <a:pt x="149" y="87"/>
                          </a:moveTo>
                          <a:lnTo>
                            <a:pt x="172" y="96"/>
                          </a:lnTo>
                          <a:lnTo>
                            <a:pt x="172" y="125"/>
                          </a:lnTo>
                          <a:lnTo>
                            <a:pt x="149" y="115"/>
                          </a:lnTo>
                          <a:lnTo>
                            <a:pt x="149" y="87"/>
                          </a:lnTo>
                          <a:close/>
                          <a:moveTo>
                            <a:pt x="149" y="125"/>
                          </a:moveTo>
                          <a:lnTo>
                            <a:pt x="172" y="134"/>
                          </a:lnTo>
                          <a:lnTo>
                            <a:pt x="172" y="163"/>
                          </a:lnTo>
                          <a:lnTo>
                            <a:pt x="149" y="153"/>
                          </a:lnTo>
                          <a:lnTo>
                            <a:pt x="149" y="125"/>
                          </a:lnTo>
                          <a:close/>
                          <a:moveTo>
                            <a:pt x="149" y="196"/>
                          </a:moveTo>
                          <a:lnTo>
                            <a:pt x="175" y="205"/>
                          </a:lnTo>
                          <a:lnTo>
                            <a:pt x="175" y="233"/>
                          </a:lnTo>
                          <a:lnTo>
                            <a:pt x="149" y="224"/>
                          </a:lnTo>
                          <a:lnTo>
                            <a:pt x="149" y="196"/>
                          </a:lnTo>
                          <a:close/>
                          <a:moveTo>
                            <a:pt x="118" y="1518"/>
                          </a:moveTo>
                          <a:lnTo>
                            <a:pt x="118" y="1490"/>
                          </a:lnTo>
                          <a:lnTo>
                            <a:pt x="144" y="1492"/>
                          </a:lnTo>
                          <a:lnTo>
                            <a:pt x="144" y="1521"/>
                          </a:lnTo>
                          <a:lnTo>
                            <a:pt x="118" y="1518"/>
                          </a:lnTo>
                          <a:close/>
                          <a:moveTo>
                            <a:pt x="144" y="1530"/>
                          </a:moveTo>
                          <a:lnTo>
                            <a:pt x="144" y="1559"/>
                          </a:lnTo>
                          <a:lnTo>
                            <a:pt x="118" y="1559"/>
                          </a:lnTo>
                          <a:lnTo>
                            <a:pt x="118" y="1528"/>
                          </a:lnTo>
                          <a:lnTo>
                            <a:pt x="144" y="1530"/>
                          </a:lnTo>
                          <a:close/>
                          <a:moveTo>
                            <a:pt x="118" y="1448"/>
                          </a:moveTo>
                          <a:lnTo>
                            <a:pt x="118" y="1419"/>
                          </a:lnTo>
                          <a:lnTo>
                            <a:pt x="144" y="1422"/>
                          </a:lnTo>
                          <a:lnTo>
                            <a:pt x="144" y="1450"/>
                          </a:lnTo>
                          <a:lnTo>
                            <a:pt x="118" y="1448"/>
                          </a:lnTo>
                          <a:close/>
                          <a:moveTo>
                            <a:pt x="118" y="1410"/>
                          </a:moveTo>
                          <a:lnTo>
                            <a:pt x="118" y="1381"/>
                          </a:lnTo>
                          <a:lnTo>
                            <a:pt x="144" y="1384"/>
                          </a:lnTo>
                          <a:lnTo>
                            <a:pt x="144" y="1412"/>
                          </a:lnTo>
                          <a:lnTo>
                            <a:pt x="118" y="1410"/>
                          </a:lnTo>
                          <a:close/>
                          <a:moveTo>
                            <a:pt x="144" y="1204"/>
                          </a:moveTo>
                          <a:lnTo>
                            <a:pt x="144" y="1235"/>
                          </a:lnTo>
                          <a:lnTo>
                            <a:pt x="118" y="1230"/>
                          </a:lnTo>
                          <a:lnTo>
                            <a:pt x="118" y="1202"/>
                          </a:lnTo>
                          <a:lnTo>
                            <a:pt x="144" y="1204"/>
                          </a:lnTo>
                          <a:close/>
                          <a:moveTo>
                            <a:pt x="118" y="1192"/>
                          </a:moveTo>
                          <a:lnTo>
                            <a:pt x="118" y="1164"/>
                          </a:lnTo>
                          <a:lnTo>
                            <a:pt x="144" y="1166"/>
                          </a:lnTo>
                          <a:lnTo>
                            <a:pt x="144" y="1197"/>
                          </a:lnTo>
                          <a:lnTo>
                            <a:pt x="118" y="1192"/>
                          </a:lnTo>
                          <a:close/>
                          <a:moveTo>
                            <a:pt x="144" y="1275"/>
                          </a:moveTo>
                          <a:lnTo>
                            <a:pt x="144" y="1303"/>
                          </a:lnTo>
                          <a:lnTo>
                            <a:pt x="118" y="1301"/>
                          </a:lnTo>
                          <a:lnTo>
                            <a:pt x="118" y="1273"/>
                          </a:lnTo>
                          <a:lnTo>
                            <a:pt x="144" y="1275"/>
                          </a:lnTo>
                          <a:close/>
                          <a:moveTo>
                            <a:pt x="142" y="734"/>
                          </a:moveTo>
                          <a:lnTo>
                            <a:pt x="142" y="763"/>
                          </a:lnTo>
                          <a:lnTo>
                            <a:pt x="118" y="758"/>
                          </a:lnTo>
                          <a:lnTo>
                            <a:pt x="118" y="727"/>
                          </a:lnTo>
                          <a:lnTo>
                            <a:pt x="142" y="734"/>
                          </a:lnTo>
                          <a:close/>
                          <a:moveTo>
                            <a:pt x="118" y="687"/>
                          </a:moveTo>
                          <a:lnTo>
                            <a:pt x="118" y="656"/>
                          </a:lnTo>
                          <a:lnTo>
                            <a:pt x="142" y="663"/>
                          </a:lnTo>
                          <a:lnTo>
                            <a:pt x="142" y="692"/>
                          </a:lnTo>
                          <a:lnTo>
                            <a:pt x="118" y="687"/>
                          </a:lnTo>
                          <a:close/>
                          <a:moveTo>
                            <a:pt x="142" y="772"/>
                          </a:moveTo>
                          <a:lnTo>
                            <a:pt x="142" y="800"/>
                          </a:lnTo>
                          <a:lnTo>
                            <a:pt x="118" y="796"/>
                          </a:lnTo>
                          <a:lnTo>
                            <a:pt x="118" y="765"/>
                          </a:lnTo>
                          <a:lnTo>
                            <a:pt x="142" y="772"/>
                          </a:lnTo>
                          <a:close/>
                          <a:moveTo>
                            <a:pt x="142" y="843"/>
                          </a:moveTo>
                          <a:lnTo>
                            <a:pt x="144" y="871"/>
                          </a:lnTo>
                          <a:lnTo>
                            <a:pt x="118" y="866"/>
                          </a:lnTo>
                          <a:lnTo>
                            <a:pt x="118" y="836"/>
                          </a:lnTo>
                          <a:lnTo>
                            <a:pt x="142" y="843"/>
                          </a:lnTo>
                          <a:close/>
                          <a:moveTo>
                            <a:pt x="142" y="517"/>
                          </a:moveTo>
                          <a:lnTo>
                            <a:pt x="142" y="548"/>
                          </a:lnTo>
                          <a:lnTo>
                            <a:pt x="118" y="538"/>
                          </a:lnTo>
                          <a:lnTo>
                            <a:pt x="118" y="510"/>
                          </a:lnTo>
                          <a:lnTo>
                            <a:pt x="142" y="517"/>
                          </a:lnTo>
                          <a:close/>
                          <a:moveTo>
                            <a:pt x="118" y="467"/>
                          </a:moveTo>
                          <a:lnTo>
                            <a:pt x="118" y="439"/>
                          </a:lnTo>
                          <a:lnTo>
                            <a:pt x="142" y="446"/>
                          </a:lnTo>
                          <a:lnTo>
                            <a:pt x="142" y="477"/>
                          </a:lnTo>
                          <a:lnTo>
                            <a:pt x="118" y="467"/>
                          </a:lnTo>
                          <a:close/>
                          <a:moveTo>
                            <a:pt x="142" y="555"/>
                          </a:moveTo>
                          <a:lnTo>
                            <a:pt x="142" y="585"/>
                          </a:lnTo>
                          <a:lnTo>
                            <a:pt x="118" y="578"/>
                          </a:lnTo>
                          <a:lnTo>
                            <a:pt x="118" y="548"/>
                          </a:lnTo>
                          <a:lnTo>
                            <a:pt x="142" y="555"/>
                          </a:lnTo>
                          <a:close/>
                          <a:moveTo>
                            <a:pt x="142" y="368"/>
                          </a:moveTo>
                          <a:lnTo>
                            <a:pt x="118" y="359"/>
                          </a:lnTo>
                          <a:lnTo>
                            <a:pt x="118" y="330"/>
                          </a:lnTo>
                          <a:lnTo>
                            <a:pt x="142" y="337"/>
                          </a:lnTo>
                          <a:lnTo>
                            <a:pt x="142" y="368"/>
                          </a:lnTo>
                          <a:close/>
                          <a:moveTo>
                            <a:pt x="142" y="231"/>
                          </a:moveTo>
                          <a:lnTo>
                            <a:pt x="142" y="259"/>
                          </a:lnTo>
                          <a:lnTo>
                            <a:pt x="118" y="250"/>
                          </a:lnTo>
                          <a:lnTo>
                            <a:pt x="118" y="222"/>
                          </a:lnTo>
                          <a:lnTo>
                            <a:pt x="142" y="231"/>
                          </a:lnTo>
                          <a:close/>
                          <a:moveTo>
                            <a:pt x="118" y="212"/>
                          </a:moveTo>
                          <a:lnTo>
                            <a:pt x="118" y="182"/>
                          </a:lnTo>
                          <a:lnTo>
                            <a:pt x="142" y="191"/>
                          </a:lnTo>
                          <a:lnTo>
                            <a:pt x="142" y="222"/>
                          </a:lnTo>
                          <a:lnTo>
                            <a:pt x="118" y="212"/>
                          </a:lnTo>
                          <a:close/>
                          <a:moveTo>
                            <a:pt x="142" y="300"/>
                          </a:moveTo>
                          <a:lnTo>
                            <a:pt x="142" y="330"/>
                          </a:lnTo>
                          <a:lnTo>
                            <a:pt x="118" y="321"/>
                          </a:lnTo>
                          <a:lnTo>
                            <a:pt x="118" y="293"/>
                          </a:lnTo>
                          <a:lnTo>
                            <a:pt x="142" y="300"/>
                          </a:lnTo>
                          <a:close/>
                          <a:moveTo>
                            <a:pt x="118" y="73"/>
                          </a:moveTo>
                          <a:lnTo>
                            <a:pt x="142" y="85"/>
                          </a:lnTo>
                          <a:lnTo>
                            <a:pt x="142" y="113"/>
                          </a:lnTo>
                          <a:lnTo>
                            <a:pt x="118" y="104"/>
                          </a:lnTo>
                          <a:lnTo>
                            <a:pt x="118" y="73"/>
                          </a:lnTo>
                          <a:close/>
                          <a:moveTo>
                            <a:pt x="85" y="1488"/>
                          </a:moveTo>
                          <a:lnTo>
                            <a:pt x="85" y="1516"/>
                          </a:lnTo>
                          <a:lnTo>
                            <a:pt x="59" y="1516"/>
                          </a:lnTo>
                          <a:lnTo>
                            <a:pt x="59" y="1485"/>
                          </a:lnTo>
                          <a:lnTo>
                            <a:pt x="85" y="1488"/>
                          </a:lnTo>
                          <a:close/>
                          <a:moveTo>
                            <a:pt x="59" y="1443"/>
                          </a:moveTo>
                          <a:lnTo>
                            <a:pt x="59" y="1414"/>
                          </a:lnTo>
                          <a:lnTo>
                            <a:pt x="85" y="1417"/>
                          </a:lnTo>
                          <a:lnTo>
                            <a:pt x="85" y="1445"/>
                          </a:lnTo>
                          <a:lnTo>
                            <a:pt x="59" y="1443"/>
                          </a:lnTo>
                          <a:close/>
                          <a:moveTo>
                            <a:pt x="85" y="1337"/>
                          </a:moveTo>
                          <a:lnTo>
                            <a:pt x="59" y="1334"/>
                          </a:lnTo>
                          <a:lnTo>
                            <a:pt x="59" y="1303"/>
                          </a:lnTo>
                          <a:lnTo>
                            <a:pt x="85" y="1306"/>
                          </a:lnTo>
                          <a:lnTo>
                            <a:pt x="85" y="1337"/>
                          </a:lnTo>
                          <a:close/>
                          <a:moveTo>
                            <a:pt x="59" y="1294"/>
                          </a:moveTo>
                          <a:lnTo>
                            <a:pt x="59" y="1266"/>
                          </a:lnTo>
                          <a:lnTo>
                            <a:pt x="85" y="1268"/>
                          </a:lnTo>
                          <a:lnTo>
                            <a:pt x="85" y="1299"/>
                          </a:lnTo>
                          <a:lnTo>
                            <a:pt x="59" y="1294"/>
                          </a:lnTo>
                          <a:close/>
                          <a:moveTo>
                            <a:pt x="85" y="1159"/>
                          </a:moveTo>
                          <a:lnTo>
                            <a:pt x="85" y="1188"/>
                          </a:lnTo>
                          <a:lnTo>
                            <a:pt x="59" y="1183"/>
                          </a:lnTo>
                          <a:lnTo>
                            <a:pt x="59" y="1155"/>
                          </a:lnTo>
                          <a:lnTo>
                            <a:pt x="85" y="1159"/>
                          </a:lnTo>
                          <a:close/>
                          <a:moveTo>
                            <a:pt x="59" y="1112"/>
                          </a:moveTo>
                          <a:lnTo>
                            <a:pt x="59" y="1081"/>
                          </a:lnTo>
                          <a:lnTo>
                            <a:pt x="85" y="1086"/>
                          </a:lnTo>
                          <a:lnTo>
                            <a:pt x="85" y="1117"/>
                          </a:lnTo>
                          <a:lnTo>
                            <a:pt x="59" y="1112"/>
                          </a:lnTo>
                          <a:close/>
                          <a:moveTo>
                            <a:pt x="85" y="1079"/>
                          </a:moveTo>
                          <a:lnTo>
                            <a:pt x="59" y="1074"/>
                          </a:lnTo>
                          <a:lnTo>
                            <a:pt x="59" y="1044"/>
                          </a:lnTo>
                          <a:lnTo>
                            <a:pt x="85" y="1048"/>
                          </a:lnTo>
                          <a:lnTo>
                            <a:pt x="85" y="1079"/>
                          </a:lnTo>
                          <a:close/>
                          <a:moveTo>
                            <a:pt x="85" y="937"/>
                          </a:moveTo>
                          <a:lnTo>
                            <a:pt x="85" y="968"/>
                          </a:lnTo>
                          <a:lnTo>
                            <a:pt x="59" y="963"/>
                          </a:lnTo>
                          <a:lnTo>
                            <a:pt x="59" y="933"/>
                          </a:lnTo>
                          <a:lnTo>
                            <a:pt x="85" y="937"/>
                          </a:lnTo>
                          <a:close/>
                          <a:moveTo>
                            <a:pt x="59" y="890"/>
                          </a:moveTo>
                          <a:lnTo>
                            <a:pt x="59" y="862"/>
                          </a:lnTo>
                          <a:lnTo>
                            <a:pt x="85" y="866"/>
                          </a:lnTo>
                          <a:lnTo>
                            <a:pt x="85" y="897"/>
                          </a:lnTo>
                          <a:lnTo>
                            <a:pt x="59" y="890"/>
                          </a:lnTo>
                          <a:close/>
                          <a:moveTo>
                            <a:pt x="59" y="852"/>
                          </a:moveTo>
                          <a:lnTo>
                            <a:pt x="59" y="822"/>
                          </a:lnTo>
                          <a:lnTo>
                            <a:pt x="85" y="829"/>
                          </a:lnTo>
                          <a:lnTo>
                            <a:pt x="85" y="857"/>
                          </a:lnTo>
                          <a:lnTo>
                            <a:pt x="59" y="852"/>
                          </a:lnTo>
                          <a:close/>
                          <a:moveTo>
                            <a:pt x="85" y="718"/>
                          </a:moveTo>
                          <a:lnTo>
                            <a:pt x="85" y="748"/>
                          </a:lnTo>
                          <a:lnTo>
                            <a:pt x="59" y="741"/>
                          </a:lnTo>
                          <a:lnTo>
                            <a:pt x="59" y="713"/>
                          </a:lnTo>
                          <a:lnTo>
                            <a:pt x="85" y="718"/>
                          </a:lnTo>
                          <a:close/>
                          <a:moveTo>
                            <a:pt x="59" y="670"/>
                          </a:moveTo>
                          <a:lnTo>
                            <a:pt x="59" y="640"/>
                          </a:lnTo>
                          <a:lnTo>
                            <a:pt x="85" y="647"/>
                          </a:lnTo>
                          <a:lnTo>
                            <a:pt x="85" y="678"/>
                          </a:lnTo>
                          <a:lnTo>
                            <a:pt x="59" y="670"/>
                          </a:lnTo>
                          <a:close/>
                          <a:moveTo>
                            <a:pt x="85" y="637"/>
                          </a:moveTo>
                          <a:lnTo>
                            <a:pt x="59" y="630"/>
                          </a:lnTo>
                          <a:lnTo>
                            <a:pt x="59" y="602"/>
                          </a:lnTo>
                          <a:lnTo>
                            <a:pt x="85" y="609"/>
                          </a:lnTo>
                          <a:lnTo>
                            <a:pt x="85" y="637"/>
                          </a:lnTo>
                          <a:close/>
                          <a:moveTo>
                            <a:pt x="85" y="498"/>
                          </a:moveTo>
                          <a:lnTo>
                            <a:pt x="85" y="529"/>
                          </a:lnTo>
                          <a:lnTo>
                            <a:pt x="59" y="522"/>
                          </a:lnTo>
                          <a:lnTo>
                            <a:pt x="59" y="491"/>
                          </a:lnTo>
                          <a:lnTo>
                            <a:pt x="85" y="498"/>
                          </a:lnTo>
                          <a:close/>
                          <a:moveTo>
                            <a:pt x="59" y="448"/>
                          </a:moveTo>
                          <a:lnTo>
                            <a:pt x="59" y="418"/>
                          </a:lnTo>
                          <a:lnTo>
                            <a:pt x="85" y="427"/>
                          </a:lnTo>
                          <a:lnTo>
                            <a:pt x="85" y="458"/>
                          </a:lnTo>
                          <a:lnTo>
                            <a:pt x="59" y="448"/>
                          </a:lnTo>
                          <a:close/>
                          <a:moveTo>
                            <a:pt x="85" y="418"/>
                          </a:moveTo>
                          <a:lnTo>
                            <a:pt x="59" y="411"/>
                          </a:lnTo>
                          <a:lnTo>
                            <a:pt x="59" y="380"/>
                          </a:lnTo>
                          <a:lnTo>
                            <a:pt x="85" y="389"/>
                          </a:lnTo>
                          <a:lnTo>
                            <a:pt x="85" y="418"/>
                          </a:lnTo>
                          <a:close/>
                          <a:moveTo>
                            <a:pt x="85" y="278"/>
                          </a:moveTo>
                          <a:lnTo>
                            <a:pt x="85" y="309"/>
                          </a:lnTo>
                          <a:lnTo>
                            <a:pt x="59" y="300"/>
                          </a:lnTo>
                          <a:lnTo>
                            <a:pt x="59" y="269"/>
                          </a:lnTo>
                          <a:lnTo>
                            <a:pt x="85" y="278"/>
                          </a:lnTo>
                          <a:close/>
                          <a:moveTo>
                            <a:pt x="59" y="226"/>
                          </a:moveTo>
                          <a:lnTo>
                            <a:pt x="59" y="198"/>
                          </a:lnTo>
                          <a:lnTo>
                            <a:pt x="85" y="208"/>
                          </a:lnTo>
                          <a:lnTo>
                            <a:pt x="85" y="236"/>
                          </a:lnTo>
                          <a:lnTo>
                            <a:pt x="59" y="226"/>
                          </a:lnTo>
                          <a:close/>
                          <a:moveTo>
                            <a:pt x="85" y="198"/>
                          </a:moveTo>
                          <a:lnTo>
                            <a:pt x="59" y="189"/>
                          </a:lnTo>
                          <a:lnTo>
                            <a:pt x="59" y="158"/>
                          </a:lnTo>
                          <a:lnTo>
                            <a:pt x="85" y="167"/>
                          </a:lnTo>
                          <a:lnTo>
                            <a:pt x="85" y="198"/>
                          </a:lnTo>
                          <a:close/>
                          <a:moveTo>
                            <a:pt x="59" y="47"/>
                          </a:moveTo>
                          <a:lnTo>
                            <a:pt x="83" y="59"/>
                          </a:lnTo>
                          <a:lnTo>
                            <a:pt x="83" y="87"/>
                          </a:lnTo>
                          <a:lnTo>
                            <a:pt x="59" y="78"/>
                          </a:lnTo>
                          <a:lnTo>
                            <a:pt x="59" y="47"/>
                          </a:lnTo>
                          <a:close/>
                          <a:moveTo>
                            <a:pt x="26" y="1440"/>
                          </a:moveTo>
                          <a:lnTo>
                            <a:pt x="26" y="1412"/>
                          </a:lnTo>
                          <a:lnTo>
                            <a:pt x="52" y="1414"/>
                          </a:lnTo>
                          <a:lnTo>
                            <a:pt x="52" y="1443"/>
                          </a:lnTo>
                          <a:lnTo>
                            <a:pt x="26" y="1440"/>
                          </a:lnTo>
                          <a:close/>
                          <a:moveTo>
                            <a:pt x="52" y="1485"/>
                          </a:moveTo>
                          <a:lnTo>
                            <a:pt x="52" y="1516"/>
                          </a:lnTo>
                          <a:lnTo>
                            <a:pt x="26" y="1514"/>
                          </a:lnTo>
                          <a:lnTo>
                            <a:pt x="26" y="1483"/>
                          </a:lnTo>
                          <a:lnTo>
                            <a:pt x="52" y="1485"/>
                          </a:lnTo>
                          <a:close/>
                          <a:moveTo>
                            <a:pt x="26" y="1403"/>
                          </a:moveTo>
                          <a:lnTo>
                            <a:pt x="26" y="1372"/>
                          </a:lnTo>
                          <a:lnTo>
                            <a:pt x="52" y="1374"/>
                          </a:lnTo>
                          <a:lnTo>
                            <a:pt x="52" y="1405"/>
                          </a:lnTo>
                          <a:lnTo>
                            <a:pt x="26" y="1403"/>
                          </a:lnTo>
                          <a:close/>
                          <a:moveTo>
                            <a:pt x="52" y="1263"/>
                          </a:moveTo>
                          <a:lnTo>
                            <a:pt x="52" y="1294"/>
                          </a:lnTo>
                          <a:lnTo>
                            <a:pt x="26" y="1292"/>
                          </a:lnTo>
                          <a:lnTo>
                            <a:pt x="26" y="1261"/>
                          </a:lnTo>
                          <a:lnTo>
                            <a:pt x="52" y="1263"/>
                          </a:lnTo>
                          <a:close/>
                          <a:moveTo>
                            <a:pt x="26" y="1218"/>
                          </a:moveTo>
                          <a:lnTo>
                            <a:pt x="26" y="1188"/>
                          </a:lnTo>
                          <a:lnTo>
                            <a:pt x="52" y="1192"/>
                          </a:lnTo>
                          <a:lnTo>
                            <a:pt x="52" y="1221"/>
                          </a:lnTo>
                          <a:lnTo>
                            <a:pt x="26" y="1218"/>
                          </a:lnTo>
                          <a:close/>
                          <a:moveTo>
                            <a:pt x="52" y="1183"/>
                          </a:moveTo>
                          <a:lnTo>
                            <a:pt x="26" y="1178"/>
                          </a:lnTo>
                          <a:lnTo>
                            <a:pt x="26" y="1150"/>
                          </a:lnTo>
                          <a:lnTo>
                            <a:pt x="52" y="1152"/>
                          </a:lnTo>
                          <a:lnTo>
                            <a:pt x="52" y="1183"/>
                          </a:lnTo>
                          <a:close/>
                          <a:moveTo>
                            <a:pt x="52" y="1044"/>
                          </a:moveTo>
                          <a:lnTo>
                            <a:pt x="52" y="1072"/>
                          </a:lnTo>
                          <a:lnTo>
                            <a:pt x="26" y="1067"/>
                          </a:lnTo>
                          <a:lnTo>
                            <a:pt x="26" y="1039"/>
                          </a:lnTo>
                          <a:lnTo>
                            <a:pt x="52" y="1044"/>
                          </a:lnTo>
                          <a:close/>
                          <a:moveTo>
                            <a:pt x="26" y="996"/>
                          </a:moveTo>
                          <a:lnTo>
                            <a:pt x="26" y="966"/>
                          </a:lnTo>
                          <a:lnTo>
                            <a:pt x="52" y="970"/>
                          </a:lnTo>
                          <a:lnTo>
                            <a:pt x="52" y="1001"/>
                          </a:lnTo>
                          <a:lnTo>
                            <a:pt x="26" y="996"/>
                          </a:lnTo>
                          <a:close/>
                          <a:moveTo>
                            <a:pt x="52" y="637"/>
                          </a:moveTo>
                          <a:lnTo>
                            <a:pt x="52" y="668"/>
                          </a:lnTo>
                          <a:lnTo>
                            <a:pt x="26" y="661"/>
                          </a:lnTo>
                          <a:lnTo>
                            <a:pt x="26" y="630"/>
                          </a:lnTo>
                          <a:lnTo>
                            <a:pt x="52" y="637"/>
                          </a:lnTo>
                          <a:close/>
                          <a:moveTo>
                            <a:pt x="26" y="621"/>
                          </a:moveTo>
                          <a:lnTo>
                            <a:pt x="26" y="593"/>
                          </a:lnTo>
                          <a:lnTo>
                            <a:pt x="52" y="600"/>
                          </a:lnTo>
                          <a:lnTo>
                            <a:pt x="52" y="628"/>
                          </a:lnTo>
                          <a:lnTo>
                            <a:pt x="26" y="621"/>
                          </a:lnTo>
                          <a:close/>
                          <a:moveTo>
                            <a:pt x="52" y="711"/>
                          </a:moveTo>
                          <a:lnTo>
                            <a:pt x="52" y="739"/>
                          </a:lnTo>
                          <a:lnTo>
                            <a:pt x="26" y="734"/>
                          </a:lnTo>
                          <a:lnTo>
                            <a:pt x="26" y="704"/>
                          </a:lnTo>
                          <a:lnTo>
                            <a:pt x="52" y="711"/>
                          </a:lnTo>
                          <a:close/>
                          <a:moveTo>
                            <a:pt x="52" y="304"/>
                          </a:moveTo>
                          <a:lnTo>
                            <a:pt x="52" y="335"/>
                          </a:lnTo>
                          <a:lnTo>
                            <a:pt x="26" y="326"/>
                          </a:lnTo>
                          <a:lnTo>
                            <a:pt x="26" y="295"/>
                          </a:lnTo>
                          <a:lnTo>
                            <a:pt x="52" y="304"/>
                          </a:lnTo>
                          <a:close/>
                          <a:moveTo>
                            <a:pt x="26" y="288"/>
                          </a:moveTo>
                          <a:lnTo>
                            <a:pt x="26" y="257"/>
                          </a:lnTo>
                          <a:lnTo>
                            <a:pt x="52" y="267"/>
                          </a:lnTo>
                          <a:lnTo>
                            <a:pt x="52" y="297"/>
                          </a:lnTo>
                          <a:lnTo>
                            <a:pt x="26" y="288"/>
                          </a:lnTo>
                          <a:close/>
                          <a:moveTo>
                            <a:pt x="26" y="33"/>
                          </a:moveTo>
                          <a:lnTo>
                            <a:pt x="52" y="45"/>
                          </a:lnTo>
                          <a:lnTo>
                            <a:pt x="52" y="75"/>
                          </a:lnTo>
                          <a:lnTo>
                            <a:pt x="26" y="63"/>
                          </a:lnTo>
                          <a:lnTo>
                            <a:pt x="26" y="33"/>
                          </a:lnTo>
                          <a:close/>
                          <a:moveTo>
                            <a:pt x="26" y="73"/>
                          </a:moveTo>
                          <a:lnTo>
                            <a:pt x="52" y="82"/>
                          </a:lnTo>
                          <a:lnTo>
                            <a:pt x="52" y="113"/>
                          </a:lnTo>
                          <a:lnTo>
                            <a:pt x="26" y="104"/>
                          </a:lnTo>
                          <a:lnTo>
                            <a:pt x="26" y="73"/>
                          </a:lnTo>
                          <a:close/>
                          <a:moveTo>
                            <a:pt x="26" y="146"/>
                          </a:moveTo>
                          <a:lnTo>
                            <a:pt x="52" y="156"/>
                          </a:lnTo>
                          <a:lnTo>
                            <a:pt x="52" y="186"/>
                          </a:lnTo>
                          <a:lnTo>
                            <a:pt x="26" y="174"/>
                          </a:lnTo>
                          <a:lnTo>
                            <a:pt x="26" y="146"/>
                          </a:lnTo>
                          <a:close/>
                          <a:moveTo>
                            <a:pt x="52" y="193"/>
                          </a:moveTo>
                          <a:lnTo>
                            <a:pt x="52" y="224"/>
                          </a:lnTo>
                          <a:lnTo>
                            <a:pt x="26" y="215"/>
                          </a:lnTo>
                          <a:lnTo>
                            <a:pt x="26" y="184"/>
                          </a:lnTo>
                          <a:lnTo>
                            <a:pt x="52" y="193"/>
                          </a:lnTo>
                          <a:close/>
                          <a:moveTo>
                            <a:pt x="52" y="378"/>
                          </a:moveTo>
                          <a:lnTo>
                            <a:pt x="52" y="408"/>
                          </a:lnTo>
                          <a:lnTo>
                            <a:pt x="26" y="399"/>
                          </a:lnTo>
                          <a:lnTo>
                            <a:pt x="26" y="368"/>
                          </a:lnTo>
                          <a:lnTo>
                            <a:pt x="52" y="378"/>
                          </a:lnTo>
                          <a:close/>
                          <a:moveTo>
                            <a:pt x="26" y="437"/>
                          </a:moveTo>
                          <a:lnTo>
                            <a:pt x="26" y="408"/>
                          </a:lnTo>
                          <a:lnTo>
                            <a:pt x="52" y="415"/>
                          </a:lnTo>
                          <a:lnTo>
                            <a:pt x="52" y="446"/>
                          </a:lnTo>
                          <a:lnTo>
                            <a:pt x="26" y="437"/>
                          </a:lnTo>
                          <a:close/>
                          <a:moveTo>
                            <a:pt x="52" y="489"/>
                          </a:moveTo>
                          <a:lnTo>
                            <a:pt x="52" y="519"/>
                          </a:lnTo>
                          <a:lnTo>
                            <a:pt x="26" y="510"/>
                          </a:lnTo>
                          <a:lnTo>
                            <a:pt x="26" y="479"/>
                          </a:lnTo>
                          <a:lnTo>
                            <a:pt x="52" y="489"/>
                          </a:lnTo>
                          <a:close/>
                          <a:moveTo>
                            <a:pt x="26" y="519"/>
                          </a:moveTo>
                          <a:lnTo>
                            <a:pt x="52" y="526"/>
                          </a:lnTo>
                          <a:lnTo>
                            <a:pt x="52" y="557"/>
                          </a:lnTo>
                          <a:lnTo>
                            <a:pt x="26" y="550"/>
                          </a:lnTo>
                          <a:lnTo>
                            <a:pt x="26" y="519"/>
                          </a:lnTo>
                          <a:close/>
                          <a:moveTo>
                            <a:pt x="52" y="748"/>
                          </a:moveTo>
                          <a:lnTo>
                            <a:pt x="52" y="779"/>
                          </a:lnTo>
                          <a:lnTo>
                            <a:pt x="26" y="772"/>
                          </a:lnTo>
                          <a:lnTo>
                            <a:pt x="26" y="741"/>
                          </a:lnTo>
                          <a:lnTo>
                            <a:pt x="52" y="748"/>
                          </a:lnTo>
                          <a:close/>
                          <a:moveTo>
                            <a:pt x="26" y="845"/>
                          </a:moveTo>
                          <a:lnTo>
                            <a:pt x="26" y="815"/>
                          </a:lnTo>
                          <a:lnTo>
                            <a:pt x="52" y="822"/>
                          </a:lnTo>
                          <a:lnTo>
                            <a:pt x="52" y="850"/>
                          </a:lnTo>
                          <a:lnTo>
                            <a:pt x="26" y="845"/>
                          </a:lnTo>
                          <a:close/>
                          <a:moveTo>
                            <a:pt x="52" y="859"/>
                          </a:moveTo>
                          <a:lnTo>
                            <a:pt x="52" y="890"/>
                          </a:lnTo>
                          <a:lnTo>
                            <a:pt x="26" y="883"/>
                          </a:lnTo>
                          <a:lnTo>
                            <a:pt x="26" y="855"/>
                          </a:lnTo>
                          <a:lnTo>
                            <a:pt x="52" y="859"/>
                          </a:lnTo>
                          <a:close/>
                          <a:moveTo>
                            <a:pt x="52" y="933"/>
                          </a:moveTo>
                          <a:lnTo>
                            <a:pt x="52" y="961"/>
                          </a:lnTo>
                          <a:lnTo>
                            <a:pt x="26" y="956"/>
                          </a:lnTo>
                          <a:lnTo>
                            <a:pt x="26" y="926"/>
                          </a:lnTo>
                          <a:lnTo>
                            <a:pt x="52" y="933"/>
                          </a:lnTo>
                          <a:close/>
                          <a:moveTo>
                            <a:pt x="26" y="1077"/>
                          </a:moveTo>
                          <a:lnTo>
                            <a:pt x="52" y="1081"/>
                          </a:lnTo>
                          <a:lnTo>
                            <a:pt x="52" y="1112"/>
                          </a:lnTo>
                          <a:lnTo>
                            <a:pt x="26" y="1107"/>
                          </a:lnTo>
                          <a:lnTo>
                            <a:pt x="26" y="1077"/>
                          </a:lnTo>
                          <a:close/>
                          <a:moveTo>
                            <a:pt x="26" y="1299"/>
                          </a:moveTo>
                          <a:lnTo>
                            <a:pt x="52" y="1303"/>
                          </a:lnTo>
                          <a:lnTo>
                            <a:pt x="52" y="1332"/>
                          </a:lnTo>
                          <a:lnTo>
                            <a:pt x="26" y="1329"/>
                          </a:lnTo>
                          <a:lnTo>
                            <a:pt x="26" y="1299"/>
                          </a:lnTo>
                          <a:close/>
                          <a:moveTo>
                            <a:pt x="52" y="1523"/>
                          </a:moveTo>
                          <a:lnTo>
                            <a:pt x="52" y="1554"/>
                          </a:lnTo>
                          <a:lnTo>
                            <a:pt x="26" y="1551"/>
                          </a:lnTo>
                          <a:lnTo>
                            <a:pt x="26" y="1523"/>
                          </a:lnTo>
                          <a:lnTo>
                            <a:pt x="52" y="1523"/>
                          </a:lnTo>
                          <a:close/>
                          <a:moveTo>
                            <a:pt x="52" y="1596"/>
                          </a:moveTo>
                          <a:lnTo>
                            <a:pt x="52" y="1625"/>
                          </a:lnTo>
                          <a:lnTo>
                            <a:pt x="26" y="1625"/>
                          </a:lnTo>
                          <a:lnTo>
                            <a:pt x="26" y="1594"/>
                          </a:lnTo>
                          <a:lnTo>
                            <a:pt x="52" y="1596"/>
                          </a:lnTo>
                          <a:close/>
                          <a:moveTo>
                            <a:pt x="26" y="1634"/>
                          </a:moveTo>
                          <a:lnTo>
                            <a:pt x="52" y="1634"/>
                          </a:lnTo>
                          <a:lnTo>
                            <a:pt x="52" y="1665"/>
                          </a:lnTo>
                          <a:lnTo>
                            <a:pt x="26" y="1665"/>
                          </a:lnTo>
                          <a:lnTo>
                            <a:pt x="26" y="1634"/>
                          </a:lnTo>
                          <a:close/>
                          <a:moveTo>
                            <a:pt x="52" y="1707"/>
                          </a:moveTo>
                          <a:lnTo>
                            <a:pt x="52" y="1736"/>
                          </a:lnTo>
                          <a:lnTo>
                            <a:pt x="26" y="1736"/>
                          </a:lnTo>
                          <a:lnTo>
                            <a:pt x="26" y="1705"/>
                          </a:lnTo>
                          <a:lnTo>
                            <a:pt x="52" y="1707"/>
                          </a:lnTo>
                          <a:close/>
                          <a:moveTo>
                            <a:pt x="52" y="1776"/>
                          </a:moveTo>
                          <a:lnTo>
                            <a:pt x="26" y="1776"/>
                          </a:lnTo>
                          <a:lnTo>
                            <a:pt x="26" y="1745"/>
                          </a:lnTo>
                          <a:lnTo>
                            <a:pt x="52" y="1745"/>
                          </a:lnTo>
                          <a:lnTo>
                            <a:pt x="52" y="1776"/>
                          </a:lnTo>
                          <a:close/>
                          <a:moveTo>
                            <a:pt x="59" y="87"/>
                          </a:moveTo>
                          <a:lnTo>
                            <a:pt x="83" y="96"/>
                          </a:lnTo>
                          <a:lnTo>
                            <a:pt x="83" y="127"/>
                          </a:lnTo>
                          <a:lnTo>
                            <a:pt x="59" y="115"/>
                          </a:lnTo>
                          <a:lnTo>
                            <a:pt x="59" y="87"/>
                          </a:lnTo>
                          <a:close/>
                          <a:moveTo>
                            <a:pt x="59" y="309"/>
                          </a:moveTo>
                          <a:lnTo>
                            <a:pt x="85" y="316"/>
                          </a:lnTo>
                          <a:lnTo>
                            <a:pt x="85" y="347"/>
                          </a:lnTo>
                          <a:lnTo>
                            <a:pt x="59" y="337"/>
                          </a:lnTo>
                          <a:lnTo>
                            <a:pt x="59" y="309"/>
                          </a:lnTo>
                          <a:close/>
                          <a:moveTo>
                            <a:pt x="59" y="529"/>
                          </a:moveTo>
                          <a:lnTo>
                            <a:pt x="85" y="538"/>
                          </a:lnTo>
                          <a:lnTo>
                            <a:pt x="85" y="567"/>
                          </a:lnTo>
                          <a:lnTo>
                            <a:pt x="59" y="559"/>
                          </a:lnTo>
                          <a:lnTo>
                            <a:pt x="59" y="529"/>
                          </a:lnTo>
                          <a:close/>
                          <a:moveTo>
                            <a:pt x="85" y="758"/>
                          </a:moveTo>
                          <a:lnTo>
                            <a:pt x="85" y="786"/>
                          </a:lnTo>
                          <a:lnTo>
                            <a:pt x="59" y="781"/>
                          </a:lnTo>
                          <a:lnTo>
                            <a:pt x="59" y="751"/>
                          </a:lnTo>
                          <a:lnTo>
                            <a:pt x="85" y="758"/>
                          </a:lnTo>
                          <a:close/>
                          <a:moveTo>
                            <a:pt x="85" y="977"/>
                          </a:moveTo>
                          <a:lnTo>
                            <a:pt x="85" y="1006"/>
                          </a:lnTo>
                          <a:lnTo>
                            <a:pt x="59" y="1001"/>
                          </a:lnTo>
                          <a:lnTo>
                            <a:pt x="59" y="973"/>
                          </a:lnTo>
                          <a:lnTo>
                            <a:pt x="85" y="977"/>
                          </a:lnTo>
                          <a:close/>
                          <a:moveTo>
                            <a:pt x="85" y="1197"/>
                          </a:moveTo>
                          <a:lnTo>
                            <a:pt x="85" y="1226"/>
                          </a:lnTo>
                          <a:lnTo>
                            <a:pt x="59" y="1223"/>
                          </a:lnTo>
                          <a:lnTo>
                            <a:pt x="59" y="1192"/>
                          </a:lnTo>
                          <a:lnTo>
                            <a:pt x="85" y="1197"/>
                          </a:lnTo>
                          <a:close/>
                          <a:moveTo>
                            <a:pt x="85" y="1377"/>
                          </a:moveTo>
                          <a:lnTo>
                            <a:pt x="85" y="1407"/>
                          </a:lnTo>
                          <a:lnTo>
                            <a:pt x="59" y="1405"/>
                          </a:lnTo>
                          <a:lnTo>
                            <a:pt x="59" y="1374"/>
                          </a:lnTo>
                          <a:lnTo>
                            <a:pt x="85" y="1377"/>
                          </a:lnTo>
                          <a:close/>
                          <a:moveTo>
                            <a:pt x="59" y="1525"/>
                          </a:moveTo>
                          <a:lnTo>
                            <a:pt x="85" y="1525"/>
                          </a:lnTo>
                          <a:lnTo>
                            <a:pt x="85" y="1556"/>
                          </a:lnTo>
                          <a:lnTo>
                            <a:pt x="59" y="1554"/>
                          </a:lnTo>
                          <a:lnTo>
                            <a:pt x="59" y="1525"/>
                          </a:lnTo>
                          <a:close/>
                          <a:moveTo>
                            <a:pt x="59" y="1627"/>
                          </a:moveTo>
                          <a:lnTo>
                            <a:pt x="59" y="1596"/>
                          </a:lnTo>
                          <a:lnTo>
                            <a:pt x="85" y="1596"/>
                          </a:lnTo>
                          <a:lnTo>
                            <a:pt x="85" y="1627"/>
                          </a:lnTo>
                          <a:lnTo>
                            <a:pt x="59" y="1627"/>
                          </a:lnTo>
                          <a:close/>
                          <a:moveTo>
                            <a:pt x="85" y="1636"/>
                          </a:moveTo>
                          <a:lnTo>
                            <a:pt x="85" y="1665"/>
                          </a:lnTo>
                          <a:lnTo>
                            <a:pt x="59" y="1665"/>
                          </a:lnTo>
                          <a:lnTo>
                            <a:pt x="59" y="1634"/>
                          </a:lnTo>
                          <a:lnTo>
                            <a:pt x="85" y="1636"/>
                          </a:lnTo>
                          <a:close/>
                          <a:moveTo>
                            <a:pt x="85" y="1776"/>
                          </a:moveTo>
                          <a:lnTo>
                            <a:pt x="59" y="1776"/>
                          </a:lnTo>
                          <a:lnTo>
                            <a:pt x="59" y="1745"/>
                          </a:lnTo>
                          <a:lnTo>
                            <a:pt x="85" y="1745"/>
                          </a:lnTo>
                          <a:lnTo>
                            <a:pt x="85" y="1776"/>
                          </a:lnTo>
                          <a:close/>
                          <a:moveTo>
                            <a:pt x="85" y="1736"/>
                          </a:moveTo>
                          <a:lnTo>
                            <a:pt x="59" y="1736"/>
                          </a:lnTo>
                          <a:lnTo>
                            <a:pt x="59" y="1707"/>
                          </a:lnTo>
                          <a:lnTo>
                            <a:pt x="85" y="1707"/>
                          </a:lnTo>
                          <a:lnTo>
                            <a:pt x="85" y="1736"/>
                          </a:lnTo>
                          <a:close/>
                          <a:moveTo>
                            <a:pt x="118" y="111"/>
                          </a:moveTo>
                          <a:lnTo>
                            <a:pt x="142" y="122"/>
                          </a:lnTo>
                          <a:lnTo>
                            <a:pt x="142" y="151"/>
                          </a:lnTo>
                          <a:lnTo>
                            <a:pt x="118" y="141"/>
                          </a:lnTo>
                          <a:lnTo>
                            <a:pt x="118" y="111"/>
                          </a:lnTo>
                          <a:close/>
                          <a:moveTo>
                            <a:pt x="142" y="408"/>
                          </a:moveTo>
                          <a:lnTo>
                            <a:pt x="142" y="439"/>
                          </a:lnTo>
                          <a:lnTo>
                            <a:pt x="118" y="430"/>
                          </a:lnTo>
                          <a:lnTo>
                            <a:pt x="118" y="401"/>
                          </a:lnTo>
                          <a:lnTo>
                            <a:pt x="142" y="408"/>
                          </a:lnTo>
                          <a:close/>
                          <a:moveTo>
                            <a:pt x="142" y="626"/>
                          </a:moveTo>
                          <a:lnTo>
                            <a:pt x="142" y="654"/>
                          </a:lnTo>
                          <a:lnTo>
                            <a:pt x="118" y="649"/>
                          </a:lnTo>
                          <a:lnTo>
                            <a:pt x="118" y="618"/>
                          </a:lnTo>
                          <a:lnTo>
                            <a:pt x="142" y="626"/>
                          </a:lnTo>
                          <a:close/>
                          <a:moveTo>
                            <a:pt x="144" y="881"/>
                          </a:moveTo>
                          <a:lnTo>
                            <a:pt x="144" y="909"/>
                          </a:lnTo>
                          <a:lnTo>
                            <a:pt x="118" y="904"/>
                          </a:lnTo>
                          <a:lnTo>
                            <a:pt x="118" y="876"/>
                          </a:lnTo>
                          <a:lnTo>
                            <a:pt x="144" y="881"/>
                          </a:lnTo>
                          <a:close/>
                          <a:moveTo>
                            <a:pt x="118" y="1013"/>
                          </a:moveTo>
                          <a:lnTo>
                            <a:pt x="118" y="985"/>
                          </a:lnTo>
                          <a:lnTo>
                            <a:pt x="144" y="989"/>
                          </a:lnTo>
                          <a:lnTo>
                            <a:pt x="144" y="1018"/>
                          </a:lnTo>
                          <a:lnTo>
                            <a:pt x="118" y="1013"/>
                          </a:lnTo>
                          <a:close/>
                          <a:moveTo>
                            <a:pt x="144" y="1060"/>
                          </a:moveTo>
                          <a:lnTo>
                            <a:pt x="144" y="1089"/>
                          </a:lnTo>
                          <a:lnTo>
                            <a:pt x="118" y="1084"/>
                          </a:lnTo>
                          <a:lnTo>
                            <a:pt x="118" y="1055"/>
                          </a:lnTo>
                          <a:lnTo>
                            <a:pt x="144" y="1060"/>
                          </a:lnTo>
                          <a:close/>
                          <a:moveTo>
                            <a:pt x="118" y="975"/>
                          </a:moveTo>
                          <a:lnTo>
                            <a:pt x="118" y="947"/>
                          </a:lnTo>
                          <a:lnTo>
                            <a:pt x="144" y="952"/>
                          </a:lnTo>
                          <a:lnTo>
                            <a:pt x="144" y="980"/>
                          </a:lnTo>
                          <a:lnTo>
                            <a:pt x="118" y="975"/>
                          </a:lnTo>
                          <a:close/>
                          <a:moveTo>
                            <a:pt x="144" y="1098"/>
                          </a:moveTo>
                          <a:lnTo>
                            <a:pt x="144" y="1126"/>
                          </a:lnTo>
                          <a:lnTo>
                            <a:pt x="118" y="1122"/>
                          </a:lnTo>
                          <a:lnTo>
                            <a:pt x="118" y="1093"/>
                          </a:lnTo>
                          <a:lnTo>
                            <a:pt x="144" y="1098"/>
                          </a:lnTo>
                          <a:close/>
                          <a:moveTo>
                            <a:pt x="118" y="1311"/>
                          </a:moveTo>
                          <a:lnTo>
                            <a:pt x="144" y="1313"/>
                          </a:lnTo>
                          <a:lnTo>
                            <a:pt x="144" y="1344"/>
                          </a:lnTo>
                          <a:lnTo>
                            <a:pt x="118" y="1339"/>
                          </a:lnTo>
                          <a:lnTo>
                            <a:pt x="118" y="1311"/>
                          </a:lnTo>
                          <a:close/>
                          <a:moveTo>
                            <a:pt x="144" y="1601"/>
                          </a:moveTo>
                          <a:lnTo>
                            <a:pt x="144" y="1629"/>
                          </a:lnTo>
                          <a:lnTo>
                            <a:pt x="118" y="1627"/>
                          </a:lnTo>
                          <a:lnTo>
                            <a:pt x="118" y="1599"/>
                          </a:lnTo>
                          <a:lnTo>
                            <a:pt x="144" y="1601"/>
                          </a:lnTo>
                          <a:close/>
                          <a:moveTo>
                            <a:pt x="144" y="1776"/>
                          </a:moveTo>
                          <a:lnTo>
                            <a:pt x="118" y="1776"/>
                          </a:lnTo>
                          <a:lnTo>
                            <a:pt x="118" y="1745"/>
                          </a:lnTo>
                          <a:lnTo>
                            <a:pt x="144" y="1745"/>
                          </a:lnTo>
                          <a:lnTo>
                            <a:pt x="144" y="1776"/>
                          </a:lnTo>
                          <a:close/>
                          <a:moveTo>
                            <a:pt x="144" y="1738"/>
                          </a:moveTo>
                          <a:lnTo>
                            <a:pt x="118" y="1738"/>
                          </a:lnTo>
                          <a:lnTo>
                            <a:pt x="118" y="1707"/>
                          </a:lnTo>
                          <a:lnTo>
                            <a:pt x="144" y="1707"/>
                          </a:lnTo>
                          <a:lnTo>
                            <a:pt x="144" y="1738"/>
                          </a:lnTo>
                          <a:close/>
                          <a:moveTo>
                            <a:pt x="118" y="1667"/>
                          </a:moveTo>
                          <a:lnTo>
                            <a:pt x="118" y="1636"/>
                          </a:lnTo>
                          <a:lnTo>
                            <a:pt x="144" y="1639"/>
                          </a:lnTo>
                          <a:lnTo>
                            <a:pt x="144" y="1667"/>
                          </a:lnTo>
                          <a:lnTo>
                            <a:pt x="118" y="1667"/>
                          </a:lnTo>
                          <a:close/>
                          <a:moveTo>
                            <a:pt x="149" y="233"/>
                          </a:moveTo>
                          <a:lnTo>
                            <a:pt x="175" y="243"/>
                          </a:lnTo>
                          <a:lnTo>
                            <a:pt x="175" y="271"/>
                          </a:lnTo>
                          <a:lnTo>
                            <a:pt x="149" y="262"/>
                          </a:lnTo>
                          <a:lnTo>
                            <a:pt x="149" y="233"/>
                          </a:lnTo>
                          <a:close/>
                          <a:moveTo>
                            <a:pt x="175" y="526"/>
                          </a:moveTo>
                          <a:lnTo>
                            <a:pt x="175" y="557"/>
                          </a:lnTo>
                          <a:lnTo>
                            <a:pt x="151" y="550"/>
                          </a:lnTo>
                          <a:lnTo>
                            <a:pt x="149" y="519"/>
                          </a:lnTo>
                          <a:lnTo>
                            <a:pt x="175" y="526"/>
                          </a:lnTo>
                          <a:close/>
                          <a:moveTo>
                            <a:pt x="151" y="774"/>
                          </a:moveTo>
                          <a:lnTo>
                            <a:pt x="175" y="779"/>
                          </a:lnTo>
                          <a:lnTo>
                            <a:pt x="175" y="810"/>
                          </a:lnTo>
                          <a:lnTo>
                            <a:pt x="151" y="803"/>
                          </a:lnTo>
                          <a:lnTo>
                            <a:pt x="151" y="774"/>
                          </a:lnTo>
                          <a:close/>
                          <a:moveTo>
                            <a:pt x="151" y="982"/>
                          </a:moveTo>
                          <a:lnTo>
                            <a:pt x="151" y="952"/>
                          </a:lnTo>
                          <a:lnTo>
                            <a:pt x="175" y="956"/>
                          </a:lnTo>
                          <a:lnTo>
                            <a:pt x="175" y="987"/>
                          </a:lnTo>
                          <a:lnTo>
                            <a:pt x="151" y="982"/>
                          </a:lnTo>
                          <a:close/>
                          <a:moveTo>
                            <a:pt x="175" y="994"/>
                          </a:moveTo>
                          <a:lnTo>
                            <a:pt x="175" y="1025"/>
                          </a:lnTo>
                          <a:lnTo>
                            <a:pt x="151" y="1020"/>
                          </a:lnTo>
                          <a:lnTo>
                            <a:pt x="151" y="989"/>
                          </a:lnTo>
                          <a:lnTo>
                            <a:pt x="175" y="994"/>
                          </a:lnTo>
                          <a:close/>
                          <a:moveTo>
                            <a:pt x="151" y="911"/>
                          </a:moveTo>
                          <a:lnTo>
                            <a:pt x="151" y="883"/>
                          </a:lnTo>
                          <a:lnTo>
                            <a:pt x="175" y="888"/>
                          </a:lnTo>
                          <a:lnTo>
                            <a:pt x="175" y="916"/>
                          </a:lnTo>
                          <a:lnTo>
                            <a:pt x="151" y="911"/>
                          </a:lnTo>
                          <a:close/>
                          <a:moveTo>
                            <a:pt x="151" y="874"/>
                          </a:moveTo>
                          <a:lnTo>
                            <a:pt x="151" y="845"/>
                          </a:lnTo>
                          <a:lnTo>
                            <a:pt x="175" y="850"/>
                          </a:lnTo>
                          <a:lnTo>
                            <a:pt x="175" y="878"/>
                          </a:lnTo>
                          <a:lnTo>
                            <a:pt x="151" y="874"/>
                          </a:lnTo>
                          <a:close/>
                          <a:moveTo>
                            <a:pt x="175" y="1065"/>
                          </a:moveTo>
                          <a:lnTo>
                            <a:pt x="175" y="1093"/>
                          </a:lnTo>
                          <a:lnTo>
                            <a:pt x="151" y="1089"/>
                          </a:lnTo>
                          <a:lnTo>
                            <a:pt x="151" y="1060"/>
                          </a:lnTo>
                          <a:lnTo>
                            <a:pt x="175" y="1065"/>
                          </a:lnTo>
                          <a:close/>
                          <a:moveTo>
                            <a:pt x="151" y="1235"/>
                          </a:moveTo>
                          <a:lnTo>
                            <a:pt x="151" y="1207"/>
                          </a:lnTo>
                          <a:lnTo>
                            <a:pt x="175" y="1209"/>
                          </a:lnTo>
                          <a:lnTo>
                            <a:pt x="175" y="1240"/>
                          </a:lnTo>
                          <a:lnTo>
                            <a:pt x="151" y="1235"/>
                          </a:lnTo>
                          <a:close/>
                          <a:moveTo>
                            <a:pt x="175" y="1280"/>
                          </a:moveTo>
                          <a:lnTo>
                            <a:pt x="175" y="1308"/>
                          </a:lnTo>
                          <a:lnTo>
                            <a:pt x="151" y="1306"/>
                          </a:lnTo>
                          <a:lnTo>
                            <a:pt x="151" y="1277"/>
                          </a:lnTo>
                          <a:lnTo>
                            <a:pt x="175" y="1280"/>
                          </a:lnTo>
                          <a:close/>
                          <a:moveTo>
                            <a:pt x="151" y="1197"/>
                          </a:moveTo>
                          <a:lnTo>
                            <a:pt x="151" y="1169"/>
                          </a:lnTo>
                          <a:lnTo>
                            <a:pt x="175" y="1171"/>
                          </a:lnTo>
                          <a:lnTo>
                            <a:pt x="175" y="1202"/>
                          </a:lnTo>
                          <a:lnTo>
                            <a:pt x="151" y="1197"/>
                          </a:lnTo>
                          <a:close/>
                          <a:moveTo>
                            <a:pt x="151" y="1126"/>
                          </a:moveTo>
                          <a:lnTo>
                            <a:pt x="151" y="1098"/>
                          </a:lnTo>
                          <a:lnTo>
                            <a:pt x="175" y="1103"/>
                          </a:lnTo>
                          <a:lnTo>
                            <a:pt x="175" y="1131"/>
                          </a:lnTo>
                          <a:lnTo>
                            <a:pt x="151" y="1126"/>
                          </a:lnTo>
                          <a:close/>
                          <a:moveTo>
                            <a:pt x="175" y="1318"/>
                          </a:moveTo>
                          <a:lnTo>
                            <a:pt x="175" y="1346"/>
                          </a:lnTo>
                          <a:lnTo>
                            <a:pt x="151" y="1344"/>
                          </a:lnTo>
                          <a:lnTo>
                            <a:pt x="151" y="1315"/>
                          </a:lnTo>
                          <a:lnTo>
                            <a:pt x="175" y="1318"/>
                          </a:lnTo>
                          <a:close/>
                          <a:moveTo>
                            <a:pt x="151" y="1521"/>
                          </a:moveTo>
                          <a:lnTo>
                            <a:pt x="151" y="1492"/>
                          </a:lnTo>
                          <a:lnTo>
                            <a:pt x="175" y="1495"/>
                          </a:lnTo>
                          <a:lnTo>
                            <a:pt x="175" y="1523"/>
                          </a:lnTo>
                          <a:lnTo>
                            <a:pt x="151" y="1521"/>
                          </a:lnTo>
                          <a:close/>
                          <a:moveTo>
                            <a:pt x="175" y="1533"/>
                          </a:moveTo>
                          <a:lnTo>
                            <a:pt x="175" y="1561"/>
                          </a:lnTo>
                          <a:lnTo>
                            <a:pt x="151" y="1559"/>
                          </a:lnTo>
                          <a:lnTo>
                            <a:pt x="151" y="1530"/>
                          </a:lnTo>
                          <a:lnTo>
                            <a:pt x="175" y="1533"/>
                          </a:lnTo>
                          <a:close/>
                          <a:moveTo>
                            <a:pt x="151" y="1452"/>
                          </a:moveTo>
                          <a:lnTo>
                            <a:pt x="151" y="1422"/>
                          </a:lnTo>
                          <a:lnTo>
                            <a:pt x="175" y="1424"/>
                          </a:lnTo>
                          <a:lnTo>
                            <a:pt x="175" y="1452"/>
                          </a:lnTo>
                          <a:lnTo>
                            <a:pt x="151" y="1452"/>
                          </a:lnTo>
                          <a:close/>
                          <a:moveTo>
                            <a:pt x="151" y="1414"/>
                          </a:moveTo>
                          <a:lnTo>
                            <a:pt x="151" y="1384"/>
                          </a:lnTo>
                          <a:lnTo>
                            <a:pt x="175" y="1386"/>
                          </a:lnTo>
                          <a:lnTo>
                            <a:pt x="175" y="1414"/>
                          </a:lnTo>
                          <a:lnTo>
                            <a:pt x="151" y="1414"/>
                          </a:lnTo>
                          <a:close/>
                          <a:moveTo>
                            <a:pt x="175" y="1601"/>
                          </a:moveTo>
                          <a:lnTo>
                            <a:pt x="175" y="1629"/>
                          </a:lnTo>
                          <a:lnTo>
                            <a:pt x="151" y="1629"/>
                          </a:lnTo>
                          <a:lnTo>
                            <a:pt x="151" y="1601"/>
                          </a:lnTo>
                          <a:lnTo>
                            <a:pt x="175" y="1601"/>
                          </a:lnTo>
                          <a:close/>
                          <a:moveTo>
                            <a:pt x="175" y="1776"/>
                          </a:moveTo>
                          <a:lnTo>
                            <a:pt x="151" y="1776"/>
                          </a:lnTo>
                          <a:lnTo>
                            <a:pt x="151" y="1745"/>
                          </a:lnTo>
                          <a:lnTo>
                            <a:pt x="175" y="1745"/>
                          </a:lnTo>
                          <a:lnTo>
                            <a:pt x="175" y="1776"/>
                          </a:lnTo>
                          <a:close/>
                          <a:moveTo>
                            <a:pt x="175" y="1738"/>
                          </a:moveTo>
                          <a:lnTo>
                            <a:pt x="151" y="1738"/>
                          </a:lnTo>
                          <a:lnTo>
                            <a:pt x="151" y="1707"/>
                          </a:lnTo>
                          <a:lnTo>
                            <a:pt x="175" y="1710"/>
                          </a:lnTo>
                          <a:lnTo>
                            <a:pt x="175" y="1738"/>
                          </a:lnTo>
                          <a:close/>
                          <a:moveTo>
                            <a:pt x="175" y="1667"/>
                          </a:moveTo>
                          <a:lnTo>
                            <a:pt x="151" y="1667"/>
                          </a:lnTo>
                          <a:lnTo>
                            <a:pt x="151" y="1639"/>
                          </a:lnTo>
                          <a:lnTo>
                            <a:pt x="175" y="1639"/>
                          </a:lnTo>
                          <a:lnTo>
                            <a:pt x="175" y="1667"/>
                          </a:lnTo>
                          <a:close/>
                          <a:moveTo>
                            <a:pt x="229" y="226"/>
                          </a:moveTo>
                          <a:lnTo>
                            <a:pt x="229" y="255"/>
                          </a:lnTo>
                          <a:lnTo>
                            <a:pt x="208" y="248"/>
                          </a:lnTo>
                          <a:lnTo>
                            <a:pt x="208" y="217"/>
                          </a:lnTo>
                          <a:lnTo>
                            <a:pt x="229" y="226"/>
                          </a:lnTo>
                          <a:close/>
                          <a:moveTo>
                            <a:pt x="208" y="460"/>
                          </a:moveTo>
                          <a:lnTo>
                            <a:pt x="208" y="432"/>
                          </a:lnTo>
                          <a:lnTo>
                            <a:pt x="229" y="439"/>
                          </a:lnTo>
                          <a:lnTo>
                            <a:pt x="229" y="467"/>
                          </a:lnTo>
                          <a:lnTo>
                            <a:pt x="208" y="460"/>
                          </a:lnTo>
                          <a:close/>
                          <a:moveTo>
                            <a:pt x="229" y="477"/>
                          </a:moveTo>
                          <a:lnTo>
                            <a:pt x="229" y="505"/>
                          </a:lnTo>
                          <a:lnTo>
                            <a:pt x="208" y="498"/>
                          </a:lnTo>
                          <a:lnTo>
                            <a:pt x="208" y="470"/>
                          </a:lnTo>
                          <a:lnTo>
                            <a:pt x="229" y="477"/>
                          </a:lnTo>
                          <a:close/>
                          <a:moveTo>
                            <a:pt x="208" y="392"/>
                          </a:moveTo>
                          <a:lnTo>
                            <a:pt x="208" y="361"/>
                          </a:lnTo>
                          <a:lnTo>
                            <a:pt x="229" y="370"/>
                          </a:lnTo>
                          <a:lnTo>
                            <a:pt x="229" y="399"/>
                          </a:lnTo>
                          <a:lnTo>
                            <a:pt x="208" y="392"/>
                          </a:lnTo>
                          <a:close/>
                          <a:moveTo>
                            <a:pt x="208" y="354"/>
                          </a:moveTo>
                          <a:lnTo>
                            <a:pt x="208" y="326"/>
                          </a:lnTo>
                          <a:lnTo>
                            <a:pt x="229" y="333"/>
                          </a:lnTo>
                          <a:lnTo>
                            <a:pt x="229" y="361"/>
                          </a:lnTo>
                          <a:lnTo>
                            <a:pt x="208" y="354"/>
                          </a:lnTo>
                          <a:close/>
                          <a:moveTo>
                            <a:pt x="208" y="283"/>
                          </a:moveTo>
                          <a:lnTo>
                            <a:pt x="208" y="255"/>
                          </a:lnTo>
                          <a:lnTo>
                            <a:pt x="229" y="264"/>
                          </a:lnTo>
                          <a:lnTo>
                            <a:pt x="229" y="293"/>
                          </a:lnTo>
                          <a:lnTo>
                            <a:pt x="208" y="283"/>
                          </a:lnTo>
                          <a:close/>
                          <a:moveTo>
                            <a:pt x="208" y="538"/>
                          </a:moveTo>
                          <a:lnTo>
                            <a:pt x="229" y="545"/>
                          </a:lnTo>
                          <a:lnTo>
                            <a:pt x="229" y="574"/>
                          </a:lnTo>
                          <a:lnTo>
                            <a:pt x="208" y="567"/>
                          </a:lnTo>
                          <a:lnTo>
                            <a:pt x="208" y="538"/>
                          </a:lnTo>
                          <a:close/>
                          <a:moveTo>
                            <a:pt x="208" y="817"/>
                          </a:moveTo>
                          <a:lnTo>
                            <a:pt x="208" y="789"/>
                          </a:lnTo>
                          <a:lnTo>
                            <a:pt x="229" y="793"/>
                          </a:lnTo>
                          <a:lnTo>
                            <a:pt x="229" y="822"/>
                          </a:lnTo>
                          <a:lnTo>
                            <a:pt x="208" y="817"/>
                          </a:lnTo>
                          <a:close/>
                          <a:moveTo>
                            <a:pt x="229" y="864"/>
                          </a:moveTo>
                          <a:lnTo>
                            <a:pt x="229" y="892"/>
                          </a:lnTo>
                          <a:lnTo>
                            <a:pt x="208" y="885"/>
                          </a:lnTo>
                          <a:lnTo>
                            <a:pt x="208" y="857"/>
                          </a:lnTo>
                          <a:lnTo>
                            <a:pt x="229" y="864"/>
                          </a:lnTo>
                          <a:close/>
                          <a:moveTo>
                            <a:pt x="208" y="779"/>
                          </a:moveTo>
                          <a:lnTo>
                            <a:pt x="208" y="751"/>
                          </a:lnTo>
                          <a:lnTo>
                            <a:pt x="229" y="758"/>
                          </a:lnTo>
                          <a:lnTo>
                            <a:pt x="229" y="786"/>
                          </a:lnTo>
                          <a:lnTo>
                            <a:pt x="208" y="779"/>
                          </a:lnTo>
                          <a:close/>
                          <a:moveTo>
                            <a:pt x="208" y="711"/>
                          </a:moveTo>
                          <a:lnTo>
                            <a:pt x="208" y="682"/>
                          </a:lnTo>
                          <a:lnTo>
                            <a:pt x="229" y="689"/>
                          </a:lnTo>
                          <a:lnTo>
                            <a:pt x="229" y="718"/>
                          </a:lnTo>
                          <a:lnTo>
                            <a:pt x="208" y="711"/>
                          </a:lnTo>
                          <a:close/>
                          <a:moveTo>
                            <a:pt x="208" y="673"/>
                          </a:moveTo>
                          <a:lnTo>
                            <a:pt x="208" y="644"/>
                          </a:lnTo>
                          <a:lnTo>
                            <a:pt x="229" y="652"/>
                          </a:lnTo>
                          <a:lnTo>
                            <a:pt x="229" y="680"/>
                          </a:lnTo>
                          <a:lnTo>
                            <a:pt x="208" y="673"/>
                          </a:lnTo>
                          <a:close/>
                          <a:moveTo>
                            <a:pt x="208" y="604"/>
                          </a:moveTo>
                          <a:lnTo>
                            <a:pt x="208" y="576"/>
                          </a:lnTo>
                          <a:lnTo>
                            <a:pt x="229" y="583"/>
                          </a:lnTo>
                          <a:lnTo>
                            <a:pt x="229" y="611"/>
                          </a:lnTo>
                          <a:lnTo>
                            <a:pt x="208" y="604"/>
                          </a:lnTo>
                          <a:close/>
                          <a:moveTo>
                            <a:pt x="229" y="900"/>
                          </a:moveTo>
                          <a:lnTo>
                            <a:pt x="229" y="928"/>
                          </a:lnTo>
                          <a:lnTo>
                            <a:pt x="208" y="923"/>
                          </a:lnTo>
                          <a:lnTo>
                            <a:pt x="208" y="895"/>
                          </a:lnTo>
                          <a:lnTo>
                            <a:pt x="229" y="900"/>
                          </a:lnTo>
                          <a:close/>
                          <a:moveTo>
                            <a:pt x="208" y="1214"/>
                          </a:moveTo>
                          <a:lnTo>
                            <a:pt x="229" y="1218"/>
                          </a:lnTo>
                          <a:lnTo>
                            <a:pt x="229" y="1247"/>
                          </a:lnTo>
                          <a:lnTo>
                            <a:pt x="208" y="1242"/>
                          </a:lnTo>
                          <a:lnTo>
                            <a:pt x="208" y="1214"/>
                          </a:lnTo>
                          <a:close/>
                          <a:moveTo>
                            <a:pt x="208" y="1533"/>
                          </a:moveTo>
                          <a:lnTo>
                            <a:pt x="229" y="1535"/>
                          </a:lnTo>
                          <a:lnTo>
                            <a:pt x="229" y="1563"/>
                          </a:lnTo>
                          <a:lnTo>
                            <a:pt x="208" y="1563"/>
                          </a:lnTo>
                          <a:lnTo>
                            <a:pt x="208" y="1533"/>
                          </a:lnTo>
                          <a:close/>
                          <a:moveTo>
                            <a:pt x="208" y="1632"/>
                          </a:moveTo>
                          <a:lnTo>
                            <a:pt x="208" y="1603"/>
                          </a:lnTo>
                          <a:lnTo>
                            <a:pt x="229" y="1603"/>
                          </a:lnTo>
                          <a:lnTo>
                            <a:pt x="229" y="1632"/>
                          </a:lnTo>
                          <a:lnTo>
                            <a:pt x="208" y="1632"/>
                          </a:lnTo>
                          <a:close/>
                          <a:moveTo>
                            <a:pt x="229" y="1641"/>
                          </a:moveTo>
                          <a:lnTo>
                            <a:pt x="229" y="1670"/>
                          </a:lnTo>
                          <a:lnTo>
                            <a:pt x="208" y="1670"/>
                          </a:lnTo>
                          <a:lnTo>
                            <a:pt x="208" y="1639"/>
                          </a:lnTo>
                          <a:lnTo>
                            <a:pt x="229" y="1641"/>
                          </a:lnTo>
                          <a:close/>
                          <a:moveTo>
                            <a:pt x="229" y="1776"/>
                          </a:moveTo>
                          <a:lnTo>
                            <a:pt x="208" y="1776"/>
                          </a:lnTo>
                          <a:lnTo>
                            <a:pt x="208" y="1747"/>
                          </a:lnTo>
                          <a:lnTo>
                            <a:pt x="229" y="1747"/>
                          </a:lnTo>
                          <a:lnTo>
                            <a:pt x="229" y="1776"/>
                          </a:lnTo>
                          <a:close/>
                          <a:moveTo>
                            <a:pt x="229" y="1738"/>
                          </a:moveTo>
                          <a:lnTo>
                            <a:pt x="208" y="1738"/>
                          </a:lnTo>
                          <a:lnTo>
                            <a:pt x="208" y="1710"/>
                          </a:lnTo>
                          <a:lnTo>
                            <a:pt x="229" y="1710"/>
                          </a:lnTo>
                          <a:lnTo>
                            <a:pt x="229" y="1738"/>
                          </a:lnTo>
                          <a:close/>
                          <a:moveTo>
                            <a:pt x="236" y="160"/>
                          </a:moveTo>
                          <a:lnTo>
                            <a:pt x="260" y="170"/>
                          </a:lnTo>
                          <a:lnTo>
                            <a:pt x="260" y="198"/>
                          </a:lnTo>
                          <a:lnTo>
                            <a:pt x="236" y="189"/>
                          </a:lnTo>
                          <a:lnTo>
                            <a:pt x="236" y="160"/>
                          </a:lnTo>
                          <a:close/>
                          <a:moveTo>
                            <a:pt x="260" y="593"/>
                          </a:moveTo>
                          <a:lnTo>
                            <a:pt x="260" y="621"/>
                          </a:lnTo>
                          <a:lnTo>
                            <a:pt x="236" y="614"/>
                          </a:lnTo>
                          <a:lnTo>
                            <a:pt x="236" y="585"/>
                          </a:lnTo>
                          <a:lnTo>
                            <a:pt x="260" y="593"/>
                          </a:lnTo>
                          <a:close/>
                          <a:moveTo>
                            <a:pt x="260" y="975"/>
                          </a:moveTo>
                          <a:lnTo>
                            <a:pt x="260" y="1003"/>
                          </a:lnTo>
                          <a:lnTo>
                            <a:pt x="236" y="999"/>
                          </a:lnTo>
                          <a:lnTo>
                            <a:pt x="236" y="970"/>
                          </a:lnTo>
                          <a:lnTo>
                            <a:pt x="260" y="975"/>
                          </a:lnTo>
                          <a:close/>
                          <a:moveTo>
                            <a:pt x="260" y="1327"/>
                          </a:moveTo>
                          <a:lnTo>
                            <a:pt x="260" y="1355"/>
                          </a:lnTo>
                          <a:lnTo>
                            <a:pt x="236" y="1353"/>
                          </a:lnTo>
                          <a:lnTo>
                            <a:pt x="236" y="1325"/>
                          </a:lnTo>
                          <a:lnTo>
                            <a:pt x="260" y="1327"/>
                          </a:lnTo>
                          <a:close/>
                          <a:moveTo>
                            <a:pt x="236" y="1632"/>
                          </a:moveTo>
                          <a:lnTo>
                            <a:pt x="236" y="1603"/>
                          </a:lnTo>
                          <a:lnTo>
                            <a:pt x="260" y="1606"/>
                          </a:lnTo>
                          <a:lnTo>
                            <a:pt x="260" y="1634"/>
                          </a:lnTo>
                          <a:lnTo>
                            <a:pt x="236" y="1632"/>
                          </a:lnTo>
                          <a:close/>
                          <a:moveTo>
                            <a:pt x="260" y="1641"/>
                          </a:moveTo>
                          <a:lnTo>
                            <a:pt x="260" y="1670"/>
                          </a:lnTo>
                          <a:lnTo>
                            <a:pt x="236" y="1670"/>
                          </a:lnTo>
                          <a:lnTo>
                            <a:pt x="236" y="1641"/>
                          </a:lnTo>
                          <a:lnTo>
                            <a:pt x="260" y="1641"/>
                          </a:lnTo>
                          <a:close/>
                          <a:moveTo>
                            <a:pt x="236" y="1563"/>
                          </a:moveTo>
                          <a:lnTo>
                            <a:pt x="236" y="1535"/>
                          </a:lnTo>
                          <a:lnTo>
                            <a:pt x="260" y="1537"/>
                          </a:lnTo>
                          <a:lnTo>
                            <a:pt x="260" y="1566"/>
                          </a:lnTo>
                          <a:lnTo>
                            <a:pt x="236" y="1563"/>
                          </a:lnTo>
                          <a:close/>
                          <a:moveTo>
                            <a:pt x="236" y="1528"/>
                          </a:moveTo>
                          <a:lnTo>
                            <a:pt x="236" y="1499"/>
                          </a:lnTo>
                          <a:lnTo>
                            <a:pt x="260" y="1499"/>
                          </a:lnTo>
                          <a:lnTo>
                            <a:pt x="260" y="1528"/>
                          </a:lnTo>
                          <a:lnTo>
                            <a:pt x="236" y="1528"/>
                          </a:lnTo>
                          <a:close/>
                          <a:moveTo>
                            <a:pt x="236" y="1459"/>
                          </a:moveTo>
                          <a:lnTo>
                            <a:pt x="236" y="1431"/>
                          </a:lnTo>
                          <a:lnTo>
                            <a:pt x="260" y="1431"/>
                          </a:lnTo>
                          <a:lnTo>
                            <a:pt x="260" y="1459"/>
                          </a:lnTo>
                          <a:lnTo>
                            <a:pt x="236" y="1459"/>
                          </a:lnTo>
                          <a:close/>
                          <a:moveTo>
                            <a:pt x="236" y="1422"/>
                          </a:moveTo>
                          <a:lnTo>
                            <a:pt x="236" y="1393"/>
                          </a:lnTo>
                          <a:lnTo>
                            <a:pt x="260" y="1396"/>
                          </a:lnTo>
                          <a:lnTo>
                            <a:pt x="260" y="1424"/>
                          </a:lnTo>
                          <a:lnTo>
                            <a:pt x="236" y="1422"/>
                          </a:lnTo>
                          <a:close/>
                          <a:moveTo>
                            <a:pt x="260" y="1710"/>
                          </a:moveTo>
                          <a:lnTo>
                            <a:pt x="260" y="1738"/>
                          </a:lnTo>
                          <a:lnTo>
                            <a:pt x="236" y="1738"/>
                          </a:lnTo>
                          <a:lnTo>
                            <a:pt x="236" y="1710"/>
                          </a:lnTo>
                          <a:lnTo>
                            <a:pt x="260" y="1710"/>
                          </a:lnTo>
                          <a:close/>
                          <a:moveTo>
                            <a:pt x="236" y="1776"/>
                          </a:moveTo>
                          <a:lnTo>
                            <a:pt x="236" y="1747"/>
                          </a:lnTo>
                          <a:lnTo>
                            <a:pt x="260" y="1747"/>
                          </a:lnTo>
                          <a:lnTo>
                            <a:pt x="260" y="1776"/>
                          </a:lnTo>
                          <a:lnTo>
                            <a:pt x="236" y="1776"/>
                          </a:lnTo>
                          <a:close/>
                          <a:moveTo>
                            <a:pt x="314" y="193"/>
                          </a:moveTo>
                          <a:lnTo>
                            <a:pt x="314" y="222"/>
                          </a:lnTo>
                          <a:lnTo>
                            <a:pt x="290" y="212"/>
                          </a:lnTo>
                          <a:lnTo>
                            <a:pt x="290" y="184"/>
                          </a:lnTo>
                          <a:lnTo>
                            <a:pt x="314" y="193"/>
                          </a:lnTo>
                          <a:close/>
                          <a:moveTo>
                            <a:pt x="290" y="706"/>
                          </a:moveTo>
                          <a:lnTo>
                            <a:pt x="314" y="713"/>
                          </a:lnTo>
                          <a:lnTo>
                            <a:pt x="314" y="739"/>
                          </a:lnTo>
                          <a:lnTo>
                            <a:pt x="290" y="734"/>
                          </a:lnTo>
                          <a:lnTo>
                            <a:pt x="290" y="706"/>
                          </a:lnTo>
                          <a:close/>
                          <a:moveTo>
                            <a:pt x="290" y="1226"/>
                          </a:moveTo>
                          <a:lnTo>
                            <a:pt x="314" y="1230"/>
                          </a:lnTo>
                          <a:lnTo>
                            <a:pt x="314" y="1259"/>
                          </a:lnTo>
                          <a:lnTo>
                            <a:pt x="290" y="1254"/>
                          </a:lnTo>
                          <a:lnTo>
                            <a:pt x="290" y="1226"/>
                          </a:lnTo>
                          <a:close/>
                          <a:moveTo>
                            <a:pt x="290" y="1530"/>
                          </a:moveTo>
                          <a:lnTo>
                            <a:pt x="290" y="1502"/>
                          </a:lnTo>
                          <a:lnTo>
                            <a:pt x="314" y="1504"/>
                          </a:lnTo>
                          <a:lnTo>
                            <a:pt x="314" y="1533"/>
                          </a:lnTo>
                          <a:lnTo>
                            <a:pt x="290" y="1530"/>
                          </a:lnTo>
                          <a:close/>
                          <a:moveTo>
                            <a:pt x="314" y="1540"/>
                          </a:moveTo>
                          <a:lnTo>
                            <a:pt x="314" y="1568"/>
                          </a:lnTo>
                          <a:lnTo>
                            <a:pt x="290" y="1568"/>
                          </a:lnTo>
                          <a:lnTo>
                            <a:pt x="290" y="1540"/>
                          </a:lnTo>
                          <a:lnTo>
                            <a:pt x="314" y="1540"/>
                          </a:lnTo>
                          <a:close/>
                          <a:moveTo>
                            <a:pt x="290" y="1462"/>
                          </a:moveTo>
                          <a:lnTo>
                            <a:pt x="290" y="1436"/>
                          </a:lnTo>
                          <a:lnTo>
                            <a:pt x="314" y="1436"/>
                          </a:lnTo>
                          <a:lnTo>
                            <a:pt x="314" y="1464"/>
                          </a:lnTo>
                          <a:lnTo>
                            <a:pt x="290" y="1462"/>
                          </a:lnTo>
                          <a:close/>
                          <a:moveTo>
                            <a:pt x="290" y="1426"/>
                          </a:moveTo>
                          <a:lnTo>
                            <a:pt x="290" y="1398"/>
                          </a:lnTo>
                          <a:lnTo>
                            <a:pt x="314" y="1400"/>
                          </a:lnTo>
                          <a:lnTo>
                            <a:pt x="314" y="1429"/>
                          </a:lnTo>
                          <a:lnTo>
                            <a:pt x="290" y="1426"/>
                          </a:lnTo>
                          <a:close/>
                          <a:moveTo>
                            <a:pt x="290" y="1358"/>
                          </a:moveTo>
                          <a:lnTo>
                            <a:pt x="290" y="1332"/>
                          </a:lnTo>
                          <a:lnTo>
                            <a:pt x="314" y="1334"/>
                          </a:lnTo>
                          <a:lnTo>
                            <a:pt x="314" y="1360"/>
                          </a:lnTo>
                          <a:lnTo>
                            <a:pt x="290" y="1358"/>
                          </a:lnTo>
                          <a:close/>
                          <a:moveTo>
                            <a:pt x="290" y="1322"/>
                          </a:moveTo>
                          <a:lnTo>
                            <a:pt x="290" y="1294"/>
                          </a:lnTo>
                          <a:lnTo>
                            <a:pt x="314" y="1296"/>
                          </a:lnTo>
                          <a:lnTo>
                            <a:pt x="314" y="1325"/>
                          </a:lnTo>
                          <a:lnTo>
                            <a:pt x="290" y="1322"/>
                          </a:lnTo>
                          <a:close/>
                          <a:moveTo>
                            <a:pt x="314" y="1776"/>
                          </a:moveTo>
                          <a:lnTo>
                            <a:pt x="290" y="1776"/>
                          </a:lnTo>
                          <a:lnTo>
                            <a:pt x="290" y="1747"/>
                          </a:lnTo>
                          <a:lnTo>
                            <a:pt x="314" y="1747"/>
                          </a:lnTo>
                          <a:lnTo>
                            <a:pt x="314" y="1776"/>
                          </a:lnTo>
                          <a:close/>
                          <a:moveTo>
                            <a:pt x="314" y="1738"/>
                          </a:moveTo>
                          <a:lnTo>
                            <a:pt x="290" y="1738"/>
                          </a:lnTo>
                          <a:lnTo>
                            <a:pt x="290" y="1710"/>
                          </a:lnTo>
                          <a:lnTo>
                            <a:pt x="314" y="1712"/>
                          </a:lnTo>
                          <a:lnTo>
                            <a:pt x="314" y="1738"/>
                          </a:lnTo>
                          <a:close/>
                          <a:moveTo>
                            <a:pt x="314" y="1672"/>
                          </a:moveTo>
                          <a:lnTo>
                            <a:pt x="290" y="1672"/>
                          </a:lnTo>
                          <a:lnTo>
                            <a:pt x="290" y="1644"/>
                          </a:lnTo>
                          <a:lnTo>
                            <a:pt x="314" y="1644"/>
                          </a:lnTo>
                          <a:lnTo>
                            <a:pt x="314" y="1672"/>
                          </a:lnTo>
                          <a:close/>
                          <a:moveTo>
                            <a:pt x="290" y="1634"/>
                          </a:moveTo>
                          <a:lnTo>
                            <a:pt x="290" y="1606"/>
                          </a:lnTo>
                          <a:lnTo>
                            <a:pt x="314" y="1608"/>
                          </a:lnTo>
                          <a:lnTo>
                            <a:pt x="314" y="1636"/>
                          </a:lnTo>
                          <a:lnTo>
                            <a:pt x="290" y="1634"/>
                          </a:lnTo>
                          <a:close/>
                          <a:moveTo>
                            <a:pt x="319" y="507"/>
                          </a:moveTo>
                          <a:lnTo>
                            <a:pt x="342" y="515"/>
                          </a:lnTo>
                          <a:lnTo>
                            <a:pt x="342" y="543"/>
                          </a:lnTo>
                          <a:lnTo>
                            <a:pt x="319" y="533"/>
                          </a:lnTo>
                          <a:lnTo>
                            <a:pt x="319" y="507"/>
                          </a:lnTo>
                          <a:close/>
                          <a:moveTo>
                            <a:pt x="319" y="1051"/>
                          </a:moveTo>
                          <a:lnTo>
                            <a:pt x="319" y="1025"/>
                          </a:lnTo>
                          <a:lnTo>
                            <a:pt x="342" y="1029"/>
                          </a:lnTo>
                          <a:lnTo>
                            <a:pt x="342" y="1055"/>
                          </a:lnTo>
                          <a:lnTo>
                            <a:pt x="319" y="1051"/>
                          </a:lnTo>
                          <a:close/>
                          <a:moveTo>
                            <a:pt x="342" y="1096"/>
                          </a:moveTo>
                          <a:lnTo>
                            <a:pt x="342" y="1124"/>
                          </a:lnTo>
                          <a:lnTo>
                            <a:pt x="319" y="1119"/>
                          </a:lnTo>
                          <a:lnTo>
                            <a:pt x="319" y="1091"/>
                          </a:lnTo>
                          <a:lnTo>
                            <a:pt x="342" y="1096"/>
                          </a:lnTo>
                          <a:close/>
                          <a:moveTo>
                            <a:pt x="319" y="1015"/>
                          </a:moveTo>
                          <a:lnTo>
                            <a:pt x="319" y="987"/>
                          </a:lnTo>
                          <a:lnTo>
                            <a:pt x="342" y="992"/>
                          </a:lnTo>
                          <a:lnTo>
                            <a:pt x="342" y="1020"/>
                          </a:lnTo>
                          <a:lnTo>
                            <a:pt x="319" y="1015"/>
                          </a:lnTo>
                          <a:close/>
                          <a:moveTo>
                            <a:pt x="319" y="949"/>
                          </a:moveTo>
                          <a:lnTo>
                            <a:pt x="319" y="921"/>
                          </a:lnTo>
                          <a:lnTo>
                            <a:pt x="342" y="926"/>
                          </a:lnTo>
                          <a:lnTo>
                            <a:pt x="342" y="954"/>
                          </a:lnTo>
                          <a:lnTo>
                            <a:pt x="319" y="949"/>
                          </a:lnTo>
                          <a:close/>
                          <a:moveTo>
                            <a:pt x="319" y="911"/>
                          </a:moveTo>
                          <a:lnTo>
                            <a:pt x="319" y="885"/>
                          </a:lnTo>
                          <a:lnTo>
                            <a:pt x="342" y="890"/>
                          </a:lnTo>
                          <a:lnTo>
                            <a:pt x="342" y="916"/>
                          </a:lnTo>
                          <a:lnTo>
                            <a:pt x="319" y="911"/>
                          </a:lnTo>
                          <a:close/>
                          <a:moveTo>
                            <a:pt x="319" y="845"/>
                          </a:moveTo>
                          <a:lnTo>
                            <a:pt x="319" y="817"/>
                          </a:lnTo>
                          <a:lnTo>
                            <a:pt x="342" y="822"/>
                          </a:lnTo>
                          <a:lnTo>
                            <a:pt x="342" y="850"/>
                          </a:lnTo>
                          <a:lnTo>
                            <a:pt x="319" y="845"/>
                          </a:lnTo>
                          <a:close/>
                          <a:moveTo>
                            <a:pt x="319" y="810"/>
                          </a:moveTo>
                          <a:lnTo>
                            <a:pt x="319" y="781"/>
                          </a:lnTo>
                          <a:lnTo>
                            <a:pt x="342" y="786"/>
                          </a:lnTo>
                          <a:lnTo>
                            <a:pt x="342" y="815"/>
                          </a:lnTo>
                          <a:lnTo>
                            <a:pt x="319" y="810"/>
                          </a:lnTo>
                          <a:close/>
                          <a:moveTo>
                            <a:pt x="319" y="741"/>
                          </a:moveTo>
                          <a:lnTo>
                            <a:pt x="319" y="713"/>
                          </a:lnTo>
                          <a:lnTo>
                            <a:pt x="342" y="720"/>
                          </a:lnTo>
                          <a:lnTo>
                            <a:pt x="342" y="748"/>
                          </a:lnTo>
                          <a:lnTo>
                            <a:pt x="319" y="741"/>
                          </a:lnTo>
                          <a:close/>
                          <a:moveTo>
                            <a:pt x="319" y="706"/>
                          </a:moveTo>
                          <a:lnTo>
                            <a:pt x="319" y="678"/>
                          </a:lnTo>
                          <a:lnTo>
                            <a:pt x="342" y="685"/>
                          </a:lnTo>
                          <a:lnTo>
                            <a:pt x="342" y="711"/>
                          </a:lnTo>
                          <a:lnTo>
                            <a:pt x="319" y="706"/>
                          </a:lnTo>
                          <a:close/>
                          <a:moveTo>
                            <a:pt x="319" y="637"/>
                          </a:moveTo>
                          <a:lnTo>
                            <a:pt x="319" y="611"/>
                          </a:lnTo>
                          <a:lnTo>
                            <a:pt x="342" y="616"/>
                          </a:lnTo>
                          <a:lnTo>
                            <a:pt x="342" y="644"/>
                          </a:lnTo>
                          <a:lnTo>
                            <a:pt x="319" y="637"/>
                          </a:lnTo>
                          <a:close/>
                          <a:moveTo>
                            <a:pt x="319" y="602"/>
                          </a:moveTo>
                          <a:lnTo>
                            <a:pt x="319" y="574"/>
                          </a:lnTo>
                          <a:lnTo>
                            <a:pt x="342" y="581"/>
                          </a:lnTo>
                          <a:lnTo>
                            <a:pt x="342" y="609"/>
                          </a:lnTo>
                          <a:lnTo>
                            <a:pt x="319" y="602"/>
                          </a:lnTo>
                          <a:close/>
                          <a:moveTo>
                            <a:pt x="319" y="1126"/>
                          </a:moveTo>
                          <a:lnTo>
                            <a:pt x="342" y="1131"/>
                          </a:lnTo>
                          <a:lnTo>
                            <a:pt x="342" y="1159"/>
                          </a:lnTo>
                          <a:lnTo>
                            <a:pt x="319" y="1155"/>
                          </a:lnTo>
                          <a:lnTo>
                            <a:pt x="319" y="1126"/>
                          </a:lnTo>
                          <a:close/>
                          <a:moveTo>
                            <a:pt x="319" y="1223"/>
                          </a:moveTo>
                          <a:lnTo>
                            <a:pt x="319" y="1195"/>
                          </a:lnTo>
                          <a:lnTo>
                            <a:pt x="342" y="1197"/>
                          </a:lnTo>
                          <a:lnTo>
                            <a:pt x="342" y="1226"/>
                          </a:lnTo>
                          <a:lnTo>
                            <a:pt x="319" y="1223"/>
                          </a:lnTo>
                          <a:close/>
                          <a:moveTo>
                            <a:pt x="342" y="1235"/>
                          </a:moveTo>
                          <a:lnTo>
                            <a:pt x="342" y="1261"/>
                          </a:lnTo>
                          <a:lnTo>
                            <a:pt x="319" y="1259"/>
                          </a:lnTo>
                          <a:lnTo>
                            <a:pt x="319" y="1230"/>
                          </a:lnTo>
                          <a:lnTo>
                            <a:pt x="342" y="1235"/>
                          </a:lnTo>
                          <a:close/>
                          <a:moveTo>
                            <a:pt x="342" y="1776"/>
                          </a:moveTo>
                          <a:lnTo>
                            <a:pt x="319" y="1776"/>
                          </a:lnTo>
                          <a:lnTo>
                            <a:pt x="319" y="1747"/>
                          </a:lnTo>
                          <a:lnTo>
                            <a:pt x="342" y="1747"/>
                          </a:lnTo>
                          <a:lnTo>
                            <a:pt x="342" y="1776"/>
                          </a:lnTo>
                          <a:close/>
                          <a:moveTo>
                            <a:pt x="342" y="1738"/>
                          </a:moveTo>
                          <a:lnTo>
                            <a:pt x="319" y="1738"/>
                          </a:lnTo>
                          <a:lnTo>
                            <a:pt x="319" y="1712"/>
                          </a:lnTo>
                          <a:lnTo>
                            <a:pt x="342" y="1712"/>
                          </a:lnTo>
                          <a:lnTo>
                            <a:pt x="342" y="1738"/>
                          </a:lnTo>
                          <a:close/>
                          <a:moveTo>
                            <a:pt x="342" y="1672"/>
                          </a:moveTo>
                          <a:lnTo>
                            <a:pt x="319" y="1672"/>
                          </a:lnTo>
                          <a:lnTo>
                            <a:pt x="319" y="1644"/>
                          </a:lnTo>
                          <a:lnTo>
                            <a:pt x="342" y="1644"/>
                          </a:lnTo>
                          <a:lnTo>
                            <a:pt x="342" y="1672"/>
                          </a:lnTo>
                          <a:close/>
                          <a:moveTo>
                            <a:pt x="342" y="1636"/>
                          </a:moveTo>
                          <a:lnTo>
                            <a:pt x="319" y="1636"/>
                          </a:lnTo>
                          <a:lnTo>
                            <a:pt x="319" y="1608"/>
                          </a:lnTo>
                          <a:lnTo>
                            <a:pt x="342" y="1608"/>
                          </a:lnTo>
                          <a:lnTo>
                            <a:pt x="342" y="1636"/>
                          </a:lnTo>
                          <a:close/>
                          <a:moveTo>
                            <a:pt x="342" y="1570"/>
                          </a:moveTo>
                          <a:lnTo>
                            <a:pt x="319" y="1568"/>
                          </a:lnTo>
                          <a:lnTo>
                            <a:pt x="319" y="1540"/>
                          </a:lnTo>
                          <a:lnTo>
                            <a:pt x="342" y="1542"/>
                          </a:lnTo>
                          <a:lnTo>
                            <a:pt x="342" y="1570"/>
                          </a:lnTo>
                          <a:close/>
                          <a:moveTo>
                            <a:pt x="342" y="1535"/>
                          </a:moveTo>
                          <a:lnTo>
                            <a:pt x="319" y="1533"/>
                          </a:lnTo>
                          <a:lnTo>
                            <a:pt x="319" y="1504"/>
                          </a:lnTo>
                          <a:lnTo>
                            <a:pt x="342" y="1507"/>
                          </a:lnTo>
                          <a:lnTo>
                            <a:pt x="342" y="1535"/>
                          </a:lnTo>
                          <a:close/>
                          <a:moveTo>
                            <a:pt x="342" y="1466"/>
                          </a:moveTo>
                          <a:lnTo>
                            <a:pt x="319" y="1464"/>
                          </a:lnTo>
                          <a:lnTo>
                            <a:pt x="319" y="1438"/>
                          </a:lnTo>
                          <a:lnTo>
                            <a:pt x="342" y="1440"/>
                          </a:lnTo>
                          <a:lnTo>
                            <a:pt x="342" y="1466"/>
                          </a:lnTo>
                          <a:close/>
                          <a:moveTo>
                            <a:pt x="342" y="1431"/>
                          </a:moveTo>
                          <a:lnTo>
                            <a:pt x="319" y="1429"/>
                          </a:lnTo>
                          <a:lnTo>
                            <a:pt x="319" y="1400"/>
                          </a:lnTo>
                          <a:lnTo>
                            <a:pt x="342" y="1403"/>
                          </a:lnTo>
                          <a:lnTo>
                            <a:pt x="342" y="1431"/>
                          </a:lnTo>
                          <a:close/>
                          <a:moveTo>
                            <a:pt x="342" y="1365"/>
                          </a:moveTo>
                          <a:lnTo>
                            <a:pt x="319" y="1362"/>
                          </a:lnTo>
                          <a:lnTo>
                            <a:pt x="319" y="1334"/>
                          </a:lnTo>
                          <a:lnTo>
                            <a:pt x="342" y="1337"/>
                          </a:lnTo>
                          <a:lnTo>
                            <a:pt x="342" y="1365"/>
                          </a:lnTo>
                          <a:close/>
                          <a:moveTo>
                            <a:pt x="342" y="1329"/>
                          </a:moveTo>
                          <a:lnTo>
                            <a:pt x="319" y="1325"/>
                          </a:lnTo>
                          <a:lnTo>
                            <a:pt x="319" y="1299"/>
                          </a:lnTo>
                          <a:lnTo>
                            <a:pt x="342" y="1301"/>
                          </a:lnTo>
                          <a:lnTo>
                            <a:pt x="342" y="132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CH"/>
                    </a:p>
                  </p:txBody>
                </p:sp>
                <p:sp>
                  <p:nvSpPr>
                    <p:cNvPr id="213150" name="Freeform 158"/>
                    <p:cNvSpPr>
                      <a:spLocks noEditPoints="1"/>
                    </p:cNvSpPr>
                    <p:nvPr/>
                  </p:nvSpPr>
                  <p:spPr bwMode="gray">
                    <a:xfrm flipH="1">
                      <a:off x="11907" y="162"/>
                      <a:ext cx="261" cy="1825"/>
                    </a:xfrm>
                    <a:custGeom>
                      <a:avLst/>
                      <a:gdLst/>
                      <a:ahLst/>
                      <a:cxnLst>
                        <a:cxn ang="0">
                          <a:pos x="319" y="300"/>
                        </a:cxn>
                        <a:cxn ang="0">
                          <a:pos x="290" y="1122"/>
                        </a:cxn>
                        <a:cxn ang="0">
                          <a:pos x="290" y="838"/>
                        </a:cxn>
                        <a:cxn ang="0">
                          <a:pos x="290" y="982"/>
                        </a:cxn>
                        <a:cxn ang="0">
                          <a:pos x="314" y="609"/>
                        </a:cxn>
                        <a:cxn ang="0">
                          <a:pos x="314" y="363"/>
                        </a:cxn>
                        <a:cxn ang="0">
                          <a:pos x="260" y="1145"/>
                        </a:cxn>
                        <a:cxn ang="0">
                          <a:pos x="236" y="718"/>
                        </a:cxn>
                        <a:cxn ang="0">
                          <a:pos x="236" y="864"/>
                        </a:cxn>
                        <a:cxn ang="0">
                          <a:pos x="236" y="470"/>
                        </a:cxn>
                        <a:cxn ang="0">
                          <a:pos x="236" y="125"/>
                        </a:cxn>
                        <a:cxn ang="0">
                          <a:pos x="208" y="1320"/>
                        </a:cxn>
                        <a:cxn ang="0">
                          <a:pos x="208" y="1100"/>
                        </a:cxn>
                        <a:cxn ang="0">
                          <a:pos x="208" y="177"/>
                        </a:cxn>
                        <a:cxn ang="0">
                          <a:pos x="175" y="741"/>
                        </a:cxn>
                        <a:cxn ang="0">
                          <a:pos x="149" y="87"/>
                        </a:cxn>
                        <a:cxn ang="0">
                          <a:pos x="144" y="1559"/>
                        </a:cxn>
                        <a:cxn ang="0">
                          <a:pos x="144" y="1166"/>
                        </a:cxn>
                        <a:cxn ang="0">
                          <a:pos x="118" y="765"/>
                        </a:cxn>
                        <a:cxn ang="0">
                          <a:pos x="142" y="555"/>
                        </a:cxn>
                        <a:cxn ang="0">
                          <a:pos x="118" y="73"/>
                        </a:cxn>
                        <a:cxn ang="0">
                          <a:pos x="59" y="1266"/>
                        </a:cxn>
                        <a:cxn ang="0">
                          <a:pos x="59" y="963"/>
                        </a:cxn>
                        <a:cxn ang="0">
                          <a:pos x="85" y="678"/>
                        </a:cxn>
                        <a:cxn ang="0">
                          <a:pos x="85" y="418"/>
                        </a:cxn>
                        <a:cxn ang="0">
                          <a:pos x="26" y="1440"/>
                        </a:cxn>
                        <a:cxn ang="0">
                          <a:pos x="26" y="1188"/>
                        </a:cxn>
                        <a:cxn ang="0">
                          <a:pos x="26" y="661"/>
                        </a:cxn>
                        <a:cxn ang="0">
                          <a:pos x="52" y="297"/>
                        </a:cxn>
                        <a:cxn ang="0">
                          <a:pos x="52" y="193"/>
                        </a:cxn>
                        <a:cxn ang="0">
                          <a:pos x="52" y="748"/>
                        </a:cxn>
                        <a:cxn ang="0">
                          <a:pos x="52" y="1081"/>
                        </a:cxn>
                        <a:cxn ang="0">
                          <a:pos x="52" y="1665"/>
                        </a:cxn>
                        <a:cxn ang="0">
                          <a:pos x="59" y="337"/>
                        </a:cxn>
                        <a:cxn ang="0">
                          <a:pos x="85" y="1197"/>
                        </a:cxn>
                        <a:cxn ang="0">
                          <a:pos x="85" y="1776"/>
                        </a:cxn>
                        <a:cxn ang="0">
                          <a:pos x="142" y="654"/>
                        </a:cxn>
                        <a:cxn ang="0">
                          <a:pos x="144" y="952"/>
                        </a:cxn>
                        <a:cxn ang="0">
                          <a:pos x="144" y="1745"/>
                        </a:cxn>
                        <a:cxn ang="0">
                          <a:pos x="175" y="526"/>
                        </a:cxn>
                        <a:cxn ang="0">
                          <a:pos x="151" y="874"/>
                        </a:cxn>
                        <a:cxn ang="0">
                          <a:pos x="151" y="1169"/>
                        </a:cxn>
                        <a:cxn ang="0">
                          <a:pos x="151" y="1559"/>
                        </a:cxn>
                        <a:cxn ang="0">
                          <a:pos x="175" y="1745"/>
                        </a:cxn>
                        <a:cxn ang="0">
                          <a:pos x="208" y="460"/>
                        </a:cxn>
                        <a:cxn ang="0">
                          <a:pos x="208" y="538"/>
                        </a:cxn>
                        <a:cxn ang="0">
                          <a:pos x="208" y="682"/>
                        </a:cxn>
                        <a:cxn ang="0">
                          <a:pos x="229" y="1247"/>
                        </a:cxn>
                        <a:cxn ang="0">
                          <a:pos x="229" y="1747"/>
                        </a:cxn>
                        <a:cxn ang="0">
                          <a:pos x="260" y="975"/>
                        </a:cxn>
                        <a:cxn ang="0">
                          <a:pos x="236" y="1528"/>
                        </a:cxn>
                        <a:cxn ang="0">
                          <a:pos x="236" y="1747"/>
                        </a:cxn>
                        <a:cxn ang="0">
                          <a:pos x="314" y="1504"/>
                        </a:cxn>
                        <a:cxn ang="0">
                          <a:pos x="314" y="1360"/>
                        </a:cxn>
                        <a:cxn ang="0">
                          <a:pos x="314" y="1672"/>
                        </a:cxn>
                        <a:cxn ang="0">
                          <a:pos x="319" y="1015"/>
                        </a:cxn>
                        <a:cxn ang="0">
                          <a:pos x="319" y="781"/>
                        </a:cxn>
                        <a:cxn ang="0">
                          <a:pos x="342" y="581"/>
                        </a:cxn>
                        <a:cxn ang="0">
                          <a:pos x="342" y="1747"/>
                        </a:cxn>
                        <a:cxn ang="0">
                          <a:pos x="342" y="1570"/>
                        </a:cxn>
                        <a:cxn ang="0">
                          <a:pos x="342" y="1329"/>
                        </a:cxn>
                      </a:cxnLst>
                      <a:rect l="0" t="0" r="r" b="b"/>
                      <a:pathLst>
                        <a:path w="371" h="1825">
                          <a:moveTo>
                            <a:pt x="0" y="0"/>
                          </a:moveTo>
                          <a:lnTo>
                            <a:pt x="0" y="1825"/>
                          </a:lnTo>
                          <a:lnTo>
                            <a:pt x="371" y="1825"/>
                          </a:lnTo>
                          <a:lnTo>
                            <a:pt x="371" y="153"/>
                          </a:lnTo>
                          <a:lnTo>
                            <a:pt x="0" y="0"/>
                          </a:lnTo>
                          <a:close/>
                          <a:moveTo>
                            <a:pt x="319" y="160"/>
                          </a:moveTo>
                          <a:lnTo>
                            <a:pt x="342" y="170"/>
                          </a:lnTo>
                          <a:lnTo>
                            <a:pt x="342" y="196"/>
                          </a:lnTo>
                          <a:lnTo>
                            <a:pt x="319" y="189"/>
                          </a:lnTo>
                          <a:lnTo>
                            <a:pt x="319" y="160"/>
                          </a:lnTo>
                          <a:close/>
                          <a:moveTo>
                            <a:pt x="319" y="196"/>
                          </a:moveTo>
                          <a:lnTo>
                            <a:pt x="342" y="205"/>
                          </a:lnTo>
                          <a:lnTo>
                            <a:pt x="342" y="233"/>
                          </a:lnTo>
                          <a:lnTo>
                            <a:pt x="319" y="224"/>
                          </a:lnTo>
                          <a:lnTo>
                            <a:pt x="319" y="196"/>
                          </a:lnTo>
                          <a:close/>
                          <a:moveTo>
                            <a:pt x="319" y="264"/>
                          </a:moveTo>
                          <a:lnTo>
                            <a:pt x="342" y="271"/>
                          </a:lnTo>
                          <a:lnTo>
                            <a:pt x="342" y="300"/>
                          </a:lnTo>
                          <a:lnTo>
                            <a:pt x="319" y="290"/>
                          </a:lnTo>
                          <a:lnTo>
                            <a:pt x="319" y="264"/>
                          </a:lnTo>
                          <a:close/>
                          <a:moveTo>
                            <a:pt x="319" y="300"/>
                          </a:moveTo>
                          <a:lnTo>
                            <a:pt x="342" y="309"/>
                          </a:lnTo>
                          <a:lnTo>
                            <a:pt x="342" y="335"/>
                          </a:lnTo>
                          <a:lnTo>
                            <a:pt x="319" y="328"/>
                          </a:lnTo>
                          <a:lnTo>
                            <a:pt x="319" y="300"/>
                          </a:lnTo>
                          <a:close/>
                          <a:moveTo>
                            <a:pt x="319" y="368"/>
                          </a:moveTo>
                          <a:lnTo>
                            <a:pt x="342" y="375"/>
                          </a:lnTo>
                          <a:lnTo>
                            <a:pt x="342" y="404"/>
                          </a:lnTo>
                          <a:lnTo>
                            <a:pt x="319" y="394"/>
                          </a:lnTo>
                          <a:lnTo>
                            <a:pt x="319" y="368"/>
                          </a:lnTo>
                          <a:close/>
                          <a:moveTo>
                            <a:pt x="319" y="404"/>
                          </a:moveTo>
                          <a:lnTo>
                            <a:pt x="342" y="411"/>
                          </a:lnTo>
                          <a:lnTo>
                            <a:pt x="342" y="439"/>
                          </a:lnTo>
                          <a:lnTo>
                            <a:pt x="319" y="432"/>
                          </a:lnTo>
                          <a:lnTo>
                            <a:pt x="319" y="404"/>
                          </a:lnTo>
                          <a:close/>
                          <a:moveTo>
                            <a:pt x="319" y="470"/>
                          </a:moveTo>
                          <a:lnTo>
                            <a:pt x="342" y="479"/>
                          </a:lnTo>
                          <a:lnTo>
                            <a:pt x="342" y="505"/>
                          </a:lnTo>
                          <a:lnTo>
                            <a:pt x="319" y="498"/>
                          </a:lnTo>
                          <a:lnTo>
                            <a:pt x="319" y="470"/>
                          </a:lnTo>
                          <a:close/>
                          <a:moveTo>
                            <a:pt x="290" y="1150"/>
                          </a:moveTo>
                          <a:lnTo>
                            <a:pt x="290" y="1122"/>
                          </a:lnTo>
                          <a:lnTo>
                            <a:pt x="314" y="1126"/>
                          </a:lnTo>
                          <a:lnTo>
                            <a:pt x="314" y="1155"/>
                          </a:lnTo>
                          <a:lnTo>
                            <a:pt x="290" y="1150"/>
                          </a:lnTo>
                          <a:close/>
                          <a:moveTo>
                            <a:pt x="314" y="1192"/>
                          </a:moveTo>
                          <a:lnTo>
                            <a:pt x="314" y="1221"/>
                          </a:lnTo>
                          <a:lnTo>
                            <a:pt x="290" y="1218"/>
                          </a:lnTo>
                          <a:lnTo>
                            <a:pt x="290" y="1190"/>
                          </a:lnTo>
                          <a:lnTo>
                            <a:pt x="314" y="1192"/>
                          </a:lnTo>
                          <a:close/>
                          <a:moveTo>
                            <a:pt x="290" y="1114"/>
                          </a:moveTo>
                          <a:lnTo>
                            <a:pt x="290" y="1086"/>
                          </a:lnTo>
                          <a:lnTo>
                            <a:pt x="314" y="1091"/>
                          </a:lnTo>
                          <a:lnTo>
                            <a:pt x="314" y="1117"/>
                          </a:lnTo>
                          <a:lnTo>
                            <a:pt x="290" y="1114"/>
                          </a:lnTo>
                          <a:close/>
                          <a:moveTo>
                            <a:pt x="290" y="1046"/>
                          </a:moveTo>
                          <a:lnTo>
                            <a:pt x="290" y="1018"/>
                          </a:lnTo>
                          <a:lnTo>
                            <a:pt x="314" y="1022"/>
                          </a:lnTo>
                          <a:lnTo>
                            <a:pt x="314" y="1051"/>
                          </a:lnTo>
                          <a:lnTo>
                            <a:pt x="290" y="1046"/>
                          </a:lnTo>
                          <a:close/>
                          <a:moveTo>
                            <a:pt x="314" y="815"/>
                          </a:moveTo>
                          <a:lnTo>
                            <a:pt x="314" y="843"/>
                          </a:lnTo>
                          <a:lnTo>
                            <a:pt x="290" y="838"/>
                          </a:lnTo>
                          <a:lnTo>
                            <a:pt x="290" y="810"/>
                          </a:lnTo>
                          <a:lnTo>
                            <a:pt x="314" y="815"/>
                          </a:lnTo>
                          <a:close/>
                          <a:moveTo>
                            <a:pt x="290" y="800"/>
                          </a:moveTo>
                          <a:lnTo>
                            <a:pt x="290" y="774"/>
                          </a:lnTo>
                          <a:lnTo>
                            <a:pt x="314" y="779"/>
                          </a:lnTo>
                          <a:lnTo>
                            <a:pt x="314" y="807"/>
                          </a:lnTo>
                          <a:lnTo>
                            <a:pt x="290" y="800"/>
                          </a:lnTo>
                          <a:close/>
                          <a:moveTo>
                            <a:pt x="314" y="883"/>
                          </a:moveTo>
                          <a:lnTo>
                            <a:pt x="314" y="911"/>
                          </a:lnTo>
                          <a:lnTo>
                            <a:pt x="290" y="907"/>
                          </a:lnTo>
                          <a:lnTo>
                            <a:pt x="290" y="878"/>
                          </a:lnTo>
                          <a:lnTo>
                            <a:pt x="314" y="883"/>
                          </a:lnTo>
                          <a:close/>
                          <a:moveTo>
                            <a:pt x="314" y="918"/>
                          </a:moveTo>
                          <a:lnTo>
                            <a:pt x="314" y="947"/>
                          </a:lnTo>
                          <a:lnTo>
                            <a:pt x="290" y="942"/>
                          </a:lnTo>
                          <a:lnTo>
                            <a:pt x="290" y="914"/>
                          </a:lnTo>
                          <a:lnTo>
                            <a:pt x="314" y="918"/>
                          </a:lnTo>
                          <a:close/>
                          <a:moveTo>
                            <a:pt x="314" y="987"/>
                          </a:moveTo>
                          <a:lnTo>
                            <a:pt x="314" y="1015"/>
                          </a:lnTo>
                          <a:lnTo>
                            <a:pt x="290" y="1011"/>
                          </a:lnTo>
                          <a:lnTo>
                            <a:pt x="290" y="982"/>
                          </a:lnTo>
                          <a:lnTo>
                            <a:pt x="314" y="987"/>
                          </a:lnTo>
                          <a:close/>
                          <a:moveTo>
                            <a:pt x="314" y="505"/>
                          </a:moveTo>
                          <a:lnTo>
                            <a:pt x="314" y="533"/>
                          </a:lnTo>
                          <a:lnTo>
                            <a:pt x="290" y="524"/>
                          </a:lnTo>
                          <a:lnTo>
                            <a:pt x="290" y="498"/>
                          </a:lnTo>
                          <a:lnTo>
                            <a:pt x="314" y="505"/>
                          </a:lnTo>
                          <a:close/>
                          <a:moveTo>
                            <a:pt x="290" y="489"/>
                          </a:moveTo>
                          <a:lnTo>
                            <a:pt x="290" y="460"/>
                          </a:lnTo>
                          <a:lnTo>
                            <a:pt x="314" y="467"/>
                          </a:lnTo>
                          <a:lnTo>
                            <a:pt x="314" y="496"/>
                          </a:lnTo>
                          <a:lnTo>
                            <a:pt x="290" y="489"/>
                          </a:lnTo>
                          <a:close/>
                          <a:moveTo>
                            <a:pt x="314" y="571"/>
                          </a:moveTo>
                          <a:lnTo>
                            <a:pt x="314" y="600"/>
                          </a:lnTo>
                          <a:lnTo>
                            <a:pt x="290" y="593"/>
                          </a:lnTo>
                          <a:lnTo>
                            <a:pt x="290" y="564"/>
                          </a:lnTo>
                          <a:lnTo>
                            <a:pt x="314" y="571"/>
                          </a:lnTo>
                          <a:close/>
                          <a:moveTo>
                            <a:pt x="314" y="609"/>
                          </a:moveTo>
                          <a:lnTo>
                            <a:pt x="314" y="635"/>
                          </a:lnTo>
                          <a:lnTo>
                            <a:pt x="290" y="630"/>
                          </a:lnTo>
                          <a:lnTo>
                            <a:pt x="290" y="602"/>
                          </a:lnTo>
                          <a:lnTo>
                            <a:pt x="314" y="609"/>
                          </a:lnTo>
                          <a:close/>
                          <a:moveTo>
                            <a:pt x="314" y="675"/>
                          </a:moveTo>
                          <a:lnTo>
                            <a:pt x="314" y="704"/>
                          </a:lnTo>
                          <a:lnTo>
                            <a:pt x="290" y="696"/>
                          </a:lnTo>
                          <a:lnTo>
                            <a:pt x="290" y="668"/>
                          </a:lnTo>
                          <a:lnTo>
                            <a:pt x="314" y="675"/>
                          </a:lnTo>
                          <a:close/>
                          <a:moveTo>
                            <a:pt x="290" y="420"/>
                          </a:moveTo>
                          <a:lnTo>
                            <a:pt x="290" y="392"/>
                          </a:lnTo>
                          <a:lnTo>
                            <a:pt x="314" y="401"/>
                          </a:lnTo>
                          <a:lnTo>
                            <a:pt x="314" y="430"/>
                          </a:lnTo>
                          <a:lnTo>
                            <a:pt x="290" y="420"/>
                          </a:lnTo>
                          <a:close/>
                          <a:moveTo>
                            <a:pt x="314" y="297"/>
                          </a:moveTo>
                          <a:lnTo>
                            <a:pt x="314" y="326"/>
                          </a:lnTo>
                          <a:lnTo>
                            <a:pt x="290" y="316"/>
                          </a:lnTo>
                          <a:lnTo>
                            <a:pt x="290" y="288"/>
                          </a:lnTo>
                          <a:lnTo>
                            <a:pt x="314" y="297"/>
                          </a:lnTo>
                          <a:close/>
                          <a:moveTo>
                            <a:pt x="290" y="281"/>
                          </a:moveTo>
                          <a:lnTo>
                            <a:pt x="290" y="252"/>
                          </a:lnTo>
                          <a:lnTo>
                            <a:pt x="314" y="262"/>
                          </a:lnTo>
                          <a:lnTo>
                            <a:pt x="314" y="288"/>
                          </a:lnTo>
                          <a:lnTo>
                            <a:pt x="290" y="281"/>
                          </a:lnTo>
                          <a:close/>
                          <a:moveTo>
                            <a:pt x="314" y="363"/>
                          </a:moveTo>
                          <a:lnTo>
                            <a:pt x="314" y="392"/>
                          </a:lnTo>
                          <a:lnTo>
                            <a:pt x="290" y="385"/>
                          </a:lnTo>
                          <a:lnTo>
                            <a:pt x="290" y="356"/>
                          </a:lnTo>
                          <a:lnTo>
                            <a:pt x="314" y="363"/>
                          </a:lnTo>
                          <a:close/>
                          <a:moveTo>
                            <a:pt x="290" y="148"/>
                          </a:moveTo>
                          <a:lnTo>
                            <a:pt x="314" y="158"/>
                          </a:lnTo>
                          <a:lnTo>
                            <a:pt x="314" y="184"/>
                          </a:lnTo>
                          <a:lnTo>
                            <a:pt x="290" y="174"/>
                          </a:lnTo>
                          <a:lnTo>
                            <a:pt x="290" y="148"/>
                          </a:lnTo>
                          <a:close/>
                          <a:moveTo>
                            <a:pt x="260" y="1081"/>
                          </a:moveTo>
                          <a:lnTo>
                            <a:pt x="260" y="1107"/>
                          </a:lnTo>
                          <a:lnTo>
                            <a:pt x="236" y="1105"/>
                          </a:lnTo>
                          <a:lnTo>
                            <a:pt x="236" y="1077"/>
                          </a:lnTo>
                          <a:lnTo>
                            <a:pt x="260" y="1081"/>
                          </a:lnTo>
                          <a:close/>
                          <a:moveTo>
                            <a:pt x="236" y="1037"/>
                          </a:moveTo>
                          <a:lnTo>
                            <a:pt x="236" y="1008"/>
                          </a:lnTo>
                          <a:lnTo>
                            <a:pt x="260" y="1013"/>
                          </a:lnTo>
                          <a:lnTo>
                            <a:pt x="260" y="1041"/>
                          </a:lnTo>
                          <a:lnTo>
                            <a:pt x="236" y="1037"/>
                          </a:lnTo>
                          <a:close/>
                          <a:moveTo>
                            <a:pt x="260" y="1117"/>
                          </a:moveTo>
                          <a:lnTo>
                            <a:pt x="260" y="1145"/>
                          </a:lnTo>
                          <a:lnTo>
                            <a:pt x="236" y="1140"/>
                          </a:lnTo>
                          <a:lnTo>
                            <a:pt x="236" y="1112"/>
                          </a:lnTo>
                          <a:lnTo>
                            <a:pt x="260" y="1117"/>
                          </a:lnTo>
                          <a:close/>
                          <a:moveTo>
                            <a:pt x="260" y="1185"/>
                          </a:moveTo>
                          <a:lnTo>
                            <a:pt x="260" y="1214"/>
                          </a:lnTo>
                          <a:lnTo>
                            <a:pt x="236" y="1211"/>
                          </a:lnTo>
                          <a:lnTo>
                            <a:pt x="236" y="1181"/>
                          </a:lnTo>
                          <a:lnTo>
                            <a:pt x="260" y="1185"/>
                          </a:lnTo>
                          <a:close/>
                          <a:moveTo>
                            <a:pt x="260" y="1223"/>
                          </a:moveTo>
                          <a:lnTo>
                            <a:pt x="260" y="1249"/>
                          </a:lnTo>
                          <a:lnTo>
                            <a:pt x="236" y="1247"/>
                          </a:lnTo>
                          <a:lnTo>
                            <a:pt x="236" y="1218"/>
                          </a:lnTo>
                          <a:lnTo>
                            <a:pt x="260" y="1223"/>
                          </a:lnTo>
                          <a:close/>
                          <a:moveTo>
                            <a:pt x="260" y="1289"/>
                          </a:moveTo>
                          <a:lnTo>
                            <a:pt x="260" y="1318"/>
                          </a:lnTo>
                          <a:lnTo>
                            <a:pt x="236" y="1315"/>
                          </a:lnTo>
                          <a:lnTo>
                            <a:pt x="236" y="1287"/>
                          </a:lnTo>
                          <a:lnTo>
                            <a:pt x="260" y="1289"/>
                          </a:lnTo>
                          <a:close/>
                          <a:moveTo>
                            <a:pt x="260" y="696"/>
                          </a:moveTo>
                          <a:lnTo>
                            <a:pt x="260" y="725"/>
                          </a:lnTo>
                          <a:lnTo>
                            <a:pt x="236" y="718"/>
                          </a:lnTo>
                          <a:lnTo>
                            <a:pt x="236" y="689"/>
                          </a:lnTo>
                          <a:lnTo>
                            <a:pt x="260" y="696"/>
                          </a:lnTo>
                          <a:close/>
                          <a:moveTo>
                            <a:pt x="236" y="682"/>
                          </a:moveTo>
                          <a:lnTo>
                            <a:pt x="236" y="654"/>
                          </a:lnTo>
                          <a:lnTo>
                            <a:pt x="260" y="661"/>
                          </a:lnTo>
                          <a:lnTo>
                            <a:pt x="260" y="689"/>
                          </a:lnTo>
                          <a:lnTo>
                            <a:pt x="236" y="682"/>
                          </a:lnTo>
                          <a:close/>
                          <a:moveTo>
                            <a:pt x="260" y="765"/>
                          </a:moveTo>
                          <a:lnTo>
                            <a:pt x="260" y="793"/>
                          </a:lnTo>
                          <a:lnTo>
                            <a:pt x="236" y="789"/>
                          </a:lnTo>
                          <a:lnTo>
                            <a:pt x="236" y="758"/>
                          </a:lnTo>
                          <a:lnTo>
                            <a:pt x="260" y="765"/>
                          </a:lnTo>
                          <a:close/>
                          <a:moveTo>
                            <a:pt x="260" y="803"/>
                          </a:moveTo>
                          <a:lnTo>
                            <a:pt x="260" y="831"/>
                          </a:lnTo>
                          <a:lnTo>
                            <a:pt x="236" y="824"/>
                          </a:lnTo>
                          <a:lnTo>
                            <a:pt x="236" y="796"/>
                          </a:lnTo>
                          <a:lnTo>
                            <a:pt x="260" y="803"/>
                          </a:lnTo>
                          <a:close/>
                          <a:moveTo>
                            <a:pt x="260" y="871"/>
                          </a:moveTo>
                          <a:lnTo>
                            <a:pt x="260" y="900"/>
                          </a:lnTo>
                          <a:lnTo>
                            <a:pt x="236" y="892"/>
                          </a:lnTo>
                          <a:lnTo>
                            <a:pt x="236" y="864"/>
                          </a:lnTo>
                          <a:lnTo>
                            <a:pt x="260" y="871"/>
                          </a:lnTo>
                          <a:close/>
                          <a:moveTo>
                            <a:pt x="260" y="907"/>
                          </a:moveTo>
                          <a:lnTo>
                            <a:pt x="260" y="935"/>
                          </a:lnTo>
                          <a:lnTo>
                            <a:pt x="236" y="930"/>
                          </a:lnTo>
                          <a:lnTo>
                            <a:pt x="236" y="902"/>
                          </a:lnTo>
                          <a:lnTo>
                            <a:pt x="260" y="907"/>
                          </a:lnTo>
                          <a:close/>
                          <a:moveTo>
                            <a:pt x="260" y="555"/>
                          </a:moveTo>
                          <a:lnTo>
                            <a:pt x="260" y="583"/>
                          </a:lnTo>
                          <a:lnTo>
                            <a:pt x="236" y="576"/>
                          </a:lnTo>
                          <a:lnTo>
                            <a:pt x="236" y="548"/>
                          </a:lnTo>
                          <a:lnTo>
                            <a:pt x="260" y="555"/>
                          </a:lnTo>
                          <a:close/>
                          <a:moveTo>
                            <a:pt x="236" y="507"/>
                          </a:moveTo>
                          <a:lnTo>
                            <a:pt x="236" y="479"/>
                          </a:lnTo>
                          <a:lnTo>
                            <a:pt x="260" y="486"/>
                          </a:lnTo>
                          <a:lnTo>
                            <a:pt x="260" y="515"/>
                          </a:lnTo>
                          <a:lnTo>
                            <a:pt x="236" y="507"/>
                          </a:lnTo>
                          <a:close/>
                          <a:moveTo>
                            <a:pt x="236" y="470"/>
                          </a:moveTo>
                          <a:lnTo>
                            <a:pt x="236" y="441"/>
                          </a:lnTo>
                          <a:lnTo>
                            <a:pt x="260" y="448"/>
                          </a:lnTo>
                          <a:lnTo>
                            <a:pt x="260" y="477"/>
                          </a:lnTo>
                          <a:lnTo>
                            <a:pt x="236" y="470"/>
                          </a:lnTo>
                          <a:close/>
                          <a:moveTo>
                            <a:pt x="260" y="276"/>
                          </a:moveTo>
                          <a:lnTo>
                            <a:pt x="260" y="304"/>
                          </a:lnTo>
                          <a:lnTo>
                            <a:pt x="236" y="295"/>
                          </a:lnTo>
                          <a:lnTo>
                            <a:pt x="236" y="267"/>
                          </a:lnTo>
                          <a:lnTo>
                            <a:pt x="260" y="276"/>
                          </a:lnTo>
                          <a:close/>
                          <a:moveTo>
                            <a:pt x="236" y="259"/>
                          </a:moveTo>
                          <a:lnTo>
                            <a:pt x="236" y="231"/>
                          </a:lnTo>
                          <a:lnTo>
                            <a:pt x="260" y="238"/>
                          </a:lnTo>
                          <a:lnTo>
                            <a:pt x="260" y="267"/>
                          </a:lnTo>
                          <a:lnTo>
                            <a:pt x="236" y="259"/>
                          </a:lnTo>
                          <a:close/>
                          <a:moveTo>
                            <a:pt x="260" y="344"/>
                          </a:moveTo>
                          <a:lnTo>
                            <a:pt x="260" y="373"/>
                          </a:lnTo>
                          <a:lnTo>
                            <a:pt x="236" y="363"/>
                          </a:lnTo>
                          <a:lnTo>
                            <a:pt x="236" y="335"/>
                          </a:lnTo>
                          <a:lnTo>
                            <a:pt x="260" y="344"/>
                          </a:lnTo>
                          <a:close/>
                          <a:moveTo>
                            <a:pt x="260" y="382"/>
                          </a:moveTo>
                          <a:lnTo>
                            <a:pt x="260" y="411"/>
                          </a:lnTo>
                          <a:lnTo>
                            <a:pt x="236" y="401"/>
                          </a:lnTo>
                          <a:lnTo>
                            <a:pt x="236" y="373"/>
                          </a:lnTo>
                          <a:lnTo>
                            <a:pt x="260" y="382"/>
                          </a:lnTo>
                          <a:close/>
                          <a:moveTo>
                            <a:pt x="236" y="125"/>
                          </a:moveTo>
                          <a:lnTo>
                            <a:pt x="260" y="134"/>
                          </a:lnTo>
                          <a:lnTo>
                            <a:pt x="260" y="163"/>
                          </a:lnTo>
                          <a:lnTo>
                            <a:pt x="236" y="153"/>
                          </a:lnTo>
                          <a:lnTo>
                            <a:pt x="236" y="125"/>
                          </a:lnTo>
                          <a:close/>
                          <a:moveTo>
                            <a:pt x="208" y="1457"/>
                          </a:moveTo>
                          <a:lnTo>
                            <a:pt x="208" y="1426"/>
                          </a:lnTo>
                          <a:lnTo>
                            <a:pt x="229" y="1429"/>
                          </a:lnTo>
                          <a:lnTo>
                            <a:pt x="229" y="1457"/>
                          </a:lnTo>
                          <a:lnTo>
                            <a:pt x="208" y="1457"/>
                          </a:lnTo>
                          <a:close/>
                          <a:moveTo>
                            <a:pt x="229" y="1497"/>
                          </a:moveTo>
                          <a:lnTo>
                            <a:pt x="229" y="1525"/>
                          </a:lnTo>
                          <a:lnTo>
                            <a:pt x="208" y="1525"/>
                          </a:lnTo>
                          <a:lnTo>
                            <a:pt x="208" y="1497"/>
                          </a:lnTo>
                          <a:lnTo>
                            <a:pt x="229" y="1497"/>
                          </a:lnTo>
                          <a:close/>
                          <a:moveTo>
                            <a:pt x="208" y="1419"/>
                          </a:moveTo>
                          <a:lnTo>
                            <a:pt x="208" y="1391"/>
                          </a:lnTo>
                          <a:lnTo>
                            <a:pt x="229" y="1393"/>
                          </a:lnTo>
                          <a:lnTo>
                            <a:pt x="229" y="1422"/>
                          </a:lnTo>
                          <a:lnTo>
                            <a:pt x="208" y="1419"/>
                          </a:lnTo>
                          <a:close/>
                          <a:moveTo>
                            <a:pt x="208" y="1348"/>
                          </a:moveTo>
                          <a:lnTo>
                            <a:pt x="208" y="1320"/>
                          </a:lnTo>
                          <a:lnTo>
                            <a:pt x="229" y="1325"/>
                          </a:lnTo>
                          <a:lnTo>
                            <a:pt x="229" y="1353"/>
                          </a:lnTo>
                          <a:lnTo>
                            <a:pt x="208" y="1348"/>
                          </a:lnTo>
                          <a:close/>
                          <a:moveTo>
                            <a:pt x="208" y="1313"/>
                          </a:moveTo>
                          <a:lnTo>
                            <a:pt x="208" y="1285"/>
                          </a:lnTo>
                          <a:lnTo>
                            <a:pt x="229" y="1287"/>
                          </a:lnTo>
                          <a:lnTo>
                            <a:pt x="229" y="1315"/>
                          </a:lnTo>
                          <a:lnTo>
                            <a:pt x="208" y="1313"/>
                          </a:lnTo>
                          <a:close/>
                          <a:moveTo>
                            <a:pt x="229" y="1006"/>
                          </a:moveTo>
                          <a:lnTo>
                            <a:pt x="229" y="1034"/>
                          </a:lnTo>
                          <a:lnTo>
                            <a:pt x="208" y="1029"/>
                          </a:lnTo>
                          <a:lnTo>
                            <a:pt x="208" y="1001"/>
                          </a:lnTo>
                          <a:lnTo>
                            <a:pt x="229" y="1006"/>
                          </a:lnTo>
                          <a:close/>
                          <a:moveTo>
                            <a:pt x="208" y="992"/>
                          </a:moveTo>
                          <a:lnTo>
                            <a:pt x="208" y="963"/>
                          </a:lnTo>
                          <a:lnTo>
                            <a:pt x="229" y="968"/>
                          </a:lnTo>
                          <a:lnTo>
                            <a:pt x="229" y="996"/>
                          </a:lnTo>
                          <a:lnTo>
                            <a:pt x="208" y="992"/>
                          </a:lnTo>
                          <a:close/>
                          <a:moveTo>
                            <a:pt x="229" y="1074"/>
                          </a:moveTo>
                          <a:lnTo>
                            <a:pt x="229" y="1103"/>
                          </a:lnTo>
                          <a:lnTo>
                            <a:pt x="208" y="1100"/>
                          </a:lnTo>
                          <a:lnTo>
                            <a:pt x="208" y="1070"/>
                          </a:lnTo>
                          <a:lnTo>
                            <a:pt x="229" y="1074"/>
                          </a:lnTo>
                          <a:close/>
                          <a:moveTo>
                            <a:pt x="229" y="1112"/>
                          </a:moveTo>
                          <a:lnTo>
                            <a:pt x="229" y="1140"/>
                          </a:lnTo>
                          <a:lnTo>
                            <a:pt x="208" y="1136"/>
                          </a:lnTo>
                          <a:lnTo>
                            <a:pt x="208" y="1107"/>
                          </a:lnTo>
                          <a:lnTo>
                            <a:pt x="229" y="1112"/>
                          </a:lnTo>
                          <a:close/>
                          <a:moveTo>
                            <a:pt x="229" y="1181"/>
                          </a:moveTo>
                          <a:lnTo>
                            <a:pt x="229" y="1209"/>
                          </a:lnTo>
                          <a:lnTo>
                            <a:pt x="208" y="1207"/>
                          </a:lnTo>
                          <a:lnTo>
                            <a:pt x="208" y="1178"/>
                          </a:lnTo>
                          <a:lnTo>
                            <a:pt x="229" y="1181"/>
                          </a:lnTo>
                          <a:close/>
                          <a:moveTo>
                            <a:pt x="208" y="111"/>
                          </a:moveTo>
                          <a:lnTo>
                            <a:pt x="229" y="120"/>
                          </a:lnTo>
                          <a:lnTo>
                            <a:pt x="229" y="148"/>
                          </a:lnTo>
                          <a:lnTo>
                            <a:pt x="208" y="139"/>
                          </a:lnTo>
                          <a:lnTo>
                            <a:pt x="208" y="111"/>
                          </a:lnTo>
                          <a:close/>
                          <a:moveTo>
                            <a:pt x="208" y="148"/>
                          </a:moveTo>
                          <a:lnTo>
                            <a:pt x="229" y="158"/>
                          </a:lnTo>
                          <a:lnTo>
                            <a:pt x="229" y="186"/>
                          </a:lnTo>
                          <a:lnTo>
                            <a:pt x="208" y="177"/>
                          </a:lnTo>
                          <a:lnTo>
                            <a:pt x="208" y="148"/>
                          </a:lnTo>
                          <a:close/>
                          <a:moveTo>
                            <a:pt x="175" y="635"/>
                          </a:moveTo>
                          <a:lnTo>
                            <a:pt x="175" y="663"/>
                          </a:lnTo>
                          <a:lnTo>
                            <a:pt x="151" y="656"/>
                          </a:lnTo>
                          <a:lnTo>
                            <a:pt x="151" y="628"/>
                          </a:lnTo>
                          <a:lnTo>
                            <a:pt x="175" y="635"/>
                          </a:lnTo>
                          <a:close/>
                          <a:moveTo>
                            <a:pt x="151" y="588"/>
                          </a:moveTo>
                          <a:lnTo>
                            <a:pt x="151" y="557"/>
                          </a:lnTo>
                          <a:lnTo>
                            <a:pt x="175" y="564"/>
                          </a:lnTo>
                          <a:lnTo>
                            <a:pt x="175" y="595"/>
                          </a:lnTo>
                          <a:lnTo>
                            <a:pt x="151" y="588"/>
                          </a:lnTo>
                          <a:close/>
                          <a:moveTo>
                            <a:pt x="175" y="673"/>
                          </a:moveTo>
                          <a:lnTo>
                            <a:pt x="175" y="701"/>
                          </a:lnTo>
                          <a:lnTo>
                            <a:pt x="151" y="694"/>
                          </a:lnTo>
                          <a:lnTo>
                            <a:pt x="151" y="666"/>
                          </a:lnTo>
                          <a:lnTo>
                            <a:pt x="175" y="673"/>
                          </a:lnTo>
                          <a:close/>
                          <a:moveTo>
                            <a:pt x="175" y="741"/>
                          </a:moveTo>
                          <a:lnTo>
                            <a:pt x="175" y="772"/>
                          </a:lnTo>
                          <a:lnTo>
                            <a:pt x="151" y="765"/>
                          </a:lnTo>
                          <a:lnTo>
                            <a:pt x="151" y="737"/>
                          </a:lnTo>
                          <a:lnTo>
                            <a:pt x="175" y="741"/>
                          </a:lnTo>
                          <a:close/>
                          <a:moveTo>
                            <a:pt x="175" y="349"/>
                          </a:moveTo>
                          <a:lnTo>
                            <a:pt x="175" y="380"/>
                          </a:lnTo>
                          <a:lnTo>
                            <a:pt x="149" y="370"/>
                          </a:lnTo>
                          <a:lnTo>
                            <a:pt x="149" y="342"/>
                          </a:lnTo>
                          <a:lnTo>
                            <a:pt x="175" y="349"/>
                          </a:lnTo>
                          <a:close/>
                          <a:moveTo>
                            <a:pt x="149" y="333"/>
                          </a:moveTo>
                          <a:lnTo>
                            <a:pt x="149" y="304"/>
                          </a:lnTo>
                          <a:lnTo>
                            <a:pt x="175" y="311"/>
                          </a:lnTo>
                          <a:lnTo>
                            <a:pt x="175" y="342"/>
                          </a:lnTo>
                          <a:lnTo>
                            <a:pt x="149" y="333"/>
                          </a:lnTo>
                          <a:close/>
                          <a:moveTo>
                            <a:pt x="175" y="420"/>
                          </a:moveTo>
                          <a:lnTo>
                            <a:pt x="175" y="448"/>
                          </a:lnTo>
                          <a:lnTo>
                            <a:pt x="149" y="441"/>
                          </a:lnTo>
                          <a:lnTo>
                            <a:pt x="149" y="411"/>
                          </a:lnTo>
                          <a:lnTo>
                            <a:pt x="175" y="420"/>
                          </a:lnTo>
                          <a:close/>
                          <a:moveTo>
                            <a:pt x="175" y="458"/>
                          </a:moveTo>
                          <a:lnTo>
                            <a:pt x="175" y="486"/>
                          </a:lnTo>
                          <a:lnTo>
                            <a:pt x="149" y="479"/>
                          </a:lnTo>
                          <a:lnTo>
                            <a:pt x="149" y="448"/>
                          </a:lnTo>
                          <a:lnTo>
                            <a:pt x="175" y="458"/>
                          </a:lnTo>
                          <a:close/>
                          <a:moveTo>
                            <a:pt x="149" y="87"/>
                          </a:moveTo>
                          <a:lnTo>
                            <a:pt x="172" y="96"/>
                          </a:lnTo>
                          <a:lnTo>
                            <a:pt x="172" y="125"/>
                          </a:lnTo>
                          <a:lnTo>
                            <a:pt x="149" y="115"/>
                          </a:lnTo>
                          <a:lnTo>
                            <a:pt x="149" y="87"/>
                          </a:lnTo>
                          <a:close/>
                          <a:moveTo>
                            <a:pt x="149" y="125"/>
                          </a:moveTo>
                          <a:lnTo>
                            <a:pt x="172" y="134"/>
                          </a:lnTo>
                          <a:lnTo>
                            <a:pt x="172" y="163"/>
                          </a:lnTo>
                          <a:lnTo>
                            <a:pt x="149" y="153"/>
                          </a:lnTo>
                          <a:lnTo>
                            <a:pt x="149" y="125"/>
                          </a:lnTo>
                          <a:close/>
                          <a:moveTo>
                            <a:pt x="149" y="196"/>
                          </a:moveTo>
                          <a:lnTo>
                            <a:pt x="175" y="205"/>
                          </a:lnTo>
                          <a:lnTo>
                            <a:pt x="175" y="233"/>
                          </a:lnTo>
                          <a:lnTo>
                            <a:pt x="149" y="224"/>
                          </a:lnTo>
                          <a:lnTo>
                            <a:pt x="149" y="196"/>
                          </a:lnTo>
                          <a:close/>
                          <a:moveTo>
                            <a:pt x="118" y="1518"/>
                          </a:moveTo>
                          <a:lnTo>
                            <a:pt x="118" y="1490"/>
                          </a:lnTo>
                          <a:lnTo>
                            <a:pt x="144" y="1492"/>
                          </a:lnTo>
                          <a:lnTo>
                            <a:pt x="144" y="1521"/>
                          </a:lnTo>
                          <a:lnTo>
                            <a:pt x="118" y="1518"/>
                          </a:lnTo>
                          <a:close/>
                          <a:moveTo>
                            <a:pt x="144" y="1530"/>
                          </a:moveTo>
                          <a:lnTo>
                            <a:pt x="144" y="1559"/>
                          </a:lnTo>
                          <a:lnTo>
                            <a:pt x="118" y="1559"/>
                          </a:lnTo>
                          <a:lnTo>
                            <a:pt x="118" y="1528"/>
                          </a:lnTo>
                          <a:lnTo>
                            <a:pt x="144" y="1530"/>
                          </a:lnTo>
                          <a:close/>
                          <a:moveTo>
                            <a:pt x="118" y="1448"/>
                          </a:moveTo>
                          <a:lnTo>
                            <a:pt x="118" y="1419"/>
                          </a:lnTo>
                          <a:lnTo>
                            <a:pt x="144" y="1422"/>
                          </a:lnTo>
                          <a:lnTo>
                            <a:pt x="144" y="1450"/>
                          </a:lnTo>
                          <a:lnTo>
                            <a:pt x="118" y="1448"/>
                          </a:lnTo>
                          <a:close/>
                          <a:moveTo>
                            <a:pt x="118" y="1410"/>
                          </a:moveTo>
                          <a:lnTo>
                            <a:pt x="118" y="1381"/>
                          </a:lnTo>
                          <a:lnTo>
                            <a:pt x="144" y="1384"/>
                          </a:lnTo>
                          <a:lnTo>
                            <a:pt x="144" y="1412"/>
                          </a:lnTo>
                          <a:lnTo>
                            <a:pt x="118" y="1410"/>
                          </a:lnTo>
                          <a:close/>
                          <a:moveTo>
                            <a:pt x="144" y="1204"/>
                          </a:moveTo>
                          <a:lnTo>
                            <a:pt x="144" y="1235"/>
                          </a:lnTo>
                          <a:lnTo>
                            <a:pt x="118" y="1230"/>
                          </a:lnTo>
                          <a:lnTo>
                            <a:pt x="118" y="1202"/>
                          </a:lnTo>
                          <a:lnTo>
                            <a:pt x="144" y="1204"/>
                          </a:lnTo>
                          <a:close/>
                          <a:moveTo>
                            <a:pt x="118" y="1192"/>
                          </a:moveTo>
                          <a:lnTo>
                            <a:pt x="118" y="1164"/>
                          </a:lnTo>
                          <a:lnTo>
                            <a:pt x="144" y="1166"/>
                          </a:lnTo>
                          <a:lnTo>
                            <a:pt x="144" y="1197"/>
                          </a:lnTo>
                          <a:lnTo>
                            <a:pt x="118" y="1192"/>
                          </a:lnTo>
                          <a:close/>
                          <a:moveTo>
                            <a:pt x="144" y="1275"/>
                          </a:moveTo>
                          <a:lnTo>
                            <a:pt x="144" y="1303"/>
                          </a:lnTo>
                          <a:lnTo>
                            <a:pt x="118" y="1301"/>
                          </a:lnTo>
                          <a:lnTo>
                            <a:pt x="118" y="1273"/>
                          </a:lnTo>
                          <a:lnTo>
                            <a:pt x="144" y="1275"/>
                          </a:lnTo>
                          <a:close/>
                          <a:moveTo>
                            <a:pt x="142" y="734"/>
                          </a:moveTo>
                          <a:lnTo>
                            <a:pt x="142" y="763"/>
                          </a:lnTo>
                          <a:lnTo>
                            <a:pt x="118" y="758"/>
                          </a:lnTo>
                          <a:lnTo>
                            <a:pt x="118" y="727"/>
                          </a:lnTo>
                          <a:lnTo>
                            <a:pt x="142" y="734"/>
                          </a:lnTo>
                          <a:close/>
                          <a:moveTo>
                            <a:pt x="118" y="687"/>
                          </a:moveTo>
                          <a:lnTo>
                            <a:pt x="118" y="656"/>
                          </a:lnTo>
                          <a:lnTo>
                            <a:pt x="142" y="663"/>
                          </a:lnTo>
                          <a:lnTo>
                            <a:pt x="142" y="692"/>
                          </a:lnTo>
                          <a:lnTo>
                            <a:pt x="118" y="687"/>
                          </a:lnTo>
                          <a:close/>
                          <a:moveTo>
                            <a:pt x="142" y="772"/>
                          </a:moveTo>
                          <a:lnTo>
                            <a:pt x="142" y="800"/>
                          </a:lnTo>
                          <a:lnTo>
                            <a:pt x="118" y="796"/>
                          </a:lnTo>
                          <a:lnTo>
                            <a:pt x="118" y="765"/>
                          </a:lnTo>
                          <a:lnTo>
                            <a:pt x="142" y="772"/>
                          </a:lnTo>
                          <a:close/>
                          <a:moveTo>
                            <a:pt x="142" y="843"/>
                          </a:moveTo>
                          <a:lnTo>
                            <a:pt x="144" y="871"/>
                          </a:lnTo>
                          <a:lnTo>
                            <a:pt x="118" y="866"/>
                          </a:lnTo>
                          <a:lnTo>
                            <a:pt x="118" y="836"/>
                          </a:lnTo>
                          <a:lnTo>
                            <a:pt x="142" y="843"/>
                          </a:lnTo>
                          <a:close/>
                          <a:moveTo>
                            <a:pt x="142" y="517"/>
                          </a:moveTo>
                          <a:lnTo>
                            <a:pt x="142" y="548"/>
                          </a:lnTo>
                          <a:lnTo>
                            <a:pt x="118" y="538"/>
                          </a:lnTo>
                          <a:lnTo>
                            <a:pt x="118" y="510"/>
                          </a:lnTo>
                          <a:lnTo>
                            <a:pt x="142" y="517"/>
                          </a:lnTo>
                          <a:close/>
                          <a:moveTo>
                            <a:pt x="118" y="467"/>
                          </a:moveTo>
                          <a:lnTo>
                            <a:pt x="118" y="439"/>
                          </a:lnTo>
                          <a:lnTo>
                            <a:pt x="142" y="446"/>
                          </a:lnTo>
                          <a:lnTo>
                            <a:pt x="142" y="477"/>
                          </a:lnTo>
                          <a:lnTo>
                            <a:pt x="118" y="467"/>
                          </a:lnTo>
                          <a:close/>
                          <a:moveTo>
                            <a:pt x="142" y="555"/>
                          </a:moveTo>
                          <a:lnTo>
                            <a:pt x="142" y="585"/>
                          </a:lnTo>
                          <a:lnTo>
                            <a:pt x="118" y="578"/>
                          </a:lnTo>
                          <a:lnTo>
                            <a:pt x="118" y="548"/>
                          </a:lnTo>
                          <a:lnTo>
                            <a:pt x="142" y="555"/>
                          </a:lnTo>
                          <a:close/>
                          <a:moveTo>
                            <a:pt x="142" y="368"/>
                          </a:moveTo>
                          <a:lnTo>
                            <a:pt x="118" y="359"/>
                          </a:lnTo>
                          <a:lnTo>
                            <a:pt x="118" y="330"/>
                          </a:lnTo>
                          <a:lnTo>
                            <a:pt x="142" y="337"/>
                          </a:lnTo>
                          <a:lnTo>
                            <a:pt x="142" y="368"/>
                          </a:lnTo>
                          <a:close/>
                          <a:moveTo>
                            <a:pt x="142" y="231"/>
                          </a:moveTo>
                          <a:lnTo>
                            <a:pt x="142" y="259"/>
                          </a:lnTo>
                          <a:lnTo>
                            <a:pt x="118" y="250"/>
                          </a:lnTo>
                          <a:lnTo>
                            <a:pt x="118" y="222"/>
                          </a:lnTo>
                          <a:lnTo>
                            <a:pt x="142" y="231"/>
                          </a:lnTo>
                          <a:close/>
                          <a:moveTo>
                            <a:pt x="118" y="212"/>
                          </a:moveTo>
                          <a:lnTo>
                            <a:pt x="118" y="182"/>
                          </a:lnTo>
                          <a:lnTo>
                            <a:pt x="142" y="191"/>
                          </a:lnTo>
                          <a:lnTo>
                            <a:pt x="142" y="222"/>
                          </a:lnTo>
                          <a:lnTo>
                            <a:pt x="118" y="212"/>
                          </a:lnTo>
                          <a:close/>
                          <a:moveTo>
                            <a:pt x="142" y="300"/>
                          </a:moveTo>
                          <a:lnTo>
                            <a:pt x="142" y="330"/>
                          </a:lnTo>
                          <a:lnTo>
                            <a:pt x="118" y="321"/>
                          </a:lnTo>
                          <a:lnTo>
                            <a:pt x="118" y="293"/>
                          </a:lnTo>
                          <a:lnTo>
                            <a:pt x="142" y="300"/>
                          </a:lnTo>
                          <a:close/>
                          <a:moveTo>
                            <a:pt x="118" y="73"/>
                          </a:moveTo>
                          <a:lnTo>
                            <a:pt x="142" y="85"/>
                          </a:lnTo>
                          <a:lnTo>
                            <a:pt x="142" y="113"/>
                          </a:lnTo>
                          <a:lnTo>
                            <a:pt x="118" y="104"/>
                          </a:lnTo>
                          <a:lnTo>
                            <a:pt x="118" y="73"/>
                          </a:lnTo>
                          <a:close/>
                          <a:moveTo>
                            <a:pt x="85" y="1488"/>
                          </a:moveTo>
                          <a:lnTo>
                            <a:pt x="85" y="1516"/>
                          </a:lnTo>
                          <a:lnTo>
                            <a:pt x="59" y="1516"/>
                          </a:lnTo>
                          <a:lnTo>
                            <a:pt x="59" y="1485"/>
                          </a:lnTo>
                          <a:lnTo>
                            <a:pt x="85" y="1488"/>
                          </a:lnTo>
                          <a:close/>
                          <a:moveTo>
                            <a:pt x="59" y="1443"/>
                          </a:moveTo>
                          <a:lnTo>
                            <a:pt x="59" y="1414"/>
                          </a:lnTo>
                          <a:lnTo>
                            <a:pt x="85" y="1417"/>
                          </a:lnTo>
                          <a:lnTo>
                            <a:pt x="85" y="1445"/>
                          </a:lnTo>
                          <a:lnTo>
                            <a:pt x="59" y="1443"/>
                          </a:lnTo>
                          <a:close/>
                          <a:moveTo>
                            <a:pt x="85" y="1337"/>
                          </a:moveTo>
                          <a:lnTo>
                            <a:pt x="59" y="1334"/>
                          </a:lnTo>
                          <a:lnTo>
                            <a:pt x="59" y="1303"/>
                          </a:lnTo>
                          <a:lnTo>
                            <a:pt x="85" y="1306"/>
                          </a:lnTo>
                          <a:lnTo>
                            <a:pt x="85" y="1337"/>
                          </a:lnTo>
                          <a:close/>
                          <a:moveTo>
                            <a:pt x="59" y="1294"/>
                          </a:moveTo>
                          <a:lnTo>
                            <a:pt x="59" y="1266"/>
                          </a:lnTo>
                          <a:lnTo>
                            <a:pt x="85" y="1268"/>
                          </a:lnTo>
                          <a:lnTo>
                            <a:pt x="85" y="1299"/>
                          </a:lnTo>
                          <a:lnTo>
                            <a:pt x="59" y="1294"/>
                          </a:lnTo>
                          <a:close/>
                          <a:moveTo>
                            <a:pt x="85" y="1159"/>
                          </a:moveTo>
                          <a:lnTo>
                            <a:pt x="85" y="1188"/>
                          </a:lnTo>
                          <a:lnTo>
                            <a:pt x="59" y="1183"/>
                          </a:lnTo>
                          <a:lnTo>
                            <a:pt x="59" y="1155"/>
                          </a:lnTo>
                          <a:lnTo>
                            <a:pt x="85" y="1159"/>
                          </a:lnTo>
                          <a:close/>
                          <a:moveTo>
                            <a:pt x="59" y="1112"/>
                          </a:moveTo>
                          <a:lnTo>
                            <a:pt x="59" y="1081"/>
                          </a:lnTo>
                          <a:lnTo>
                            <a:pt x="85" y="1086"/>
                          </a:lnTo>
                          <a:lnTo>
                            <a:pt x="85" y="1117"/>
                          </a:lnTo>
                          <a:lnTo>
                            <a:pt x="59" y="1112"/>
                          </a:lnTo>
                          <a:close/>
                          <a:moveTo>
                            <a:pt x="85" y="1079"/>
                          </a:moveTo>
                          <a:lnTo>
                            <a:pt x="59" y="1074"/>
                          </a:lnTo>
                          <a:lnTo>
                            <a:pt x="59" y="1044"/>
                          </a:lnTo>
                          <a:lnTo>
                            <a:pt x="85" y="1048"/>
                          </a:lnTo>
                          <a:lnTo>
                            <a:pt x="85" y="1079"/>
                          </a:lnTo>
                          <a:close/>
                          <a:moveTo>
                            <a:pt x="85" y="937"/>
                          </a:moveTo>
                          <a:lnTo>
                            <a:pt x="85" y="968"/>
                          </a:lnTo>
                          <a:lnTo>
                            <a:pt x="59" y="963"/>
                          </a:lnTo>
                          <a:lnTo>
                            <a:pt x="59" y="933"/>
                          </a:lnTo>
                          <a:lnTo>
                            <a:pt x="85" y="937"/>
                          </a:lnTo>
                          <a:close/>
                          <a:moveTo>
                            <a:pt x="59" y="890"/>
                          </a:moveTo>
                          <a:lnTo>
                            <a:pt x="59" y="862"/>
                          </a:lnTo>
                          <a:lnTo>
                            <a:pt x="85" y="866"/>
                          </a:lnTo>
                          <a:lnTo>
                            <a:pt x="85" y="897"/>
                          </a:lnTo>
                          <a:lnTo>
                            <a:pt x="59" y="890"/>
                          </a:lnTo>
                          <a:close/>
                          <a:moveTo>
                            <a:pt x="59" y="852"/>
                          </a:moveTo>
                          <a:lnTo>
                            <a:pt x="59" y="822"/>
                          </a:lnTo>
                          <a:lnTo>
                            <a:pt x="85" y="829"/>
                          </a:lnTo>
                          <a:lnTo>
                            <a:pt x="85" y="857"/>
                          </a:lnTo>
                          <a:lnTo>
                            <a:pt x="59" y="852"/>
                          </a:lnTo>
                          <a:close/>
                          <a:moveTo>
                            <a:pt x="85" y="718"/>
                          </a:moveTo>
                          <a:lnTo>
                            <a:pt x="85" y="748"/>
                          </a:lnTo>
                          <a:lnTo>
                            <a:pt x="59" y="741"/>
                          </a:lnTo>
                          <a:lnTo>
                            <a:pt x="59" y="713"/>
                          </a:lnTo>
                          <a:lnTo>
                            <a:pt x="85" y="718"/>
                          </a:lnTo>
                          <a:close/>
                          <a:moveTo>
                            <a:pt x="59" y="670"/>
                          </a:moveTo>
                          <a:lnTo>
                            <a:pt x="59" y="640"/>
                          </a:lnTo>
                          <a:lnTo>
                            <a:pt x="85" y="647"/>
                          </a:lnTo>
                          <a:lnTo>
                            <a:pt x="85" y="678"/>
                          </a:lnTo>
                          <a:lnTo>
                            <a:pt x="59" y="670"/>
                          </a:lnTo>
                          <a:close/>
                          <a:moveTo>
                            <a:pt x="85" y="637"/>
                          </a:moveTo>
                          <a:lnTo>
                            <a:pt x="59" y="630"/>
                          </a:lnTo>
                          <a:lnTo>
                            <a:pt x="59" y="602"/>
                          </a:lnTo>
                          <a:lnTo>
                            <a:pt x="85" y="609"/>
                          </a:lnTo>
                          <a:lnTo>
                            <a:pt x="85" y="637"/>
                          </a:lnTo>
                          <a:close/>
                          <a:moveTo>
                            <a:pt x="85" y="498"/>
                          </a:moveTo>
                          <a:lnTo>
                            <a:pt x="85" y="529"/>
                          </a:lnTo>
                          <a:lnTo>
                            <a:pt x="59" y="522"/>
                          </a:lnTo>
                          <a:lnTo>
                            <a:pt x="59" y="491"/>
                          </a:lnTo>
                          <a:lnTo>
                            <a:pt x="85" y="498"/>
                          </a:lnTo>
                          <a:close/>
                          <a:moveTo>
                            <a:pt x="59" y="448"/>
                          </a:moveTo>
                          <a:lnTo>
                            <a:pt x="59" y="418"/>
                          </a:lnTo>
                          <a:lnTo>
                            <a:pt x="85" y="427"/>
                          </a:lnTo>
                          <a:lnTo>
                            <a:pt x="85" y="458"/>
                          </a:lnTo>
                          <a:lnTo>
                            <a:pt x="59" y="448"/>
                          </a:lnTo>
                          <a:close/>
                          <a:moveTo>
                            <a:pt x="85" y="418"/>
                          </a:moveTo>
                          <a:lnTo>
                            <a:pt x="59" y="411"/>
                          </a:lnTo>
                          <a:lnTo>
                            <a:pt x="59" y="380"/>
                          </a:lnTo>
                          <a:lnTo>
                            <a:pt x="85" y="389"/>
                          </a:lnTo>
                          <a:lnTo>
                            <a:pt x="85" y="418"/>
                          </a:lnTo>
                          <a:close/>
                          <a:moveTo>
                            <a:pt x="85" y="278"/>
                          </a:moveTo>
                          <a:lnTo>
                            <a:pt x="85" y="309"/>
                          </a:lnTo>
                          <a:lnTo>
                            <a:pt x="59" y="300"/>
                          </a:lnTo>
                          <a:lnTo>
                            <a:pt x="59" y="269"/>
                          </a:lnTo>
                          <a:lnTo>
                            <a:pt x="85" y="278"/>
                          </a:lnTo>
                          <a:close/>
                          <a:moveTo>
                            <a:pt x="59" y="226"/>
                          </a:moveTo>
                          <a:lnTo>
                            <a:pt x="59" y="198"/>
                          </a:lnTo>
                          <a:lnTo>
                            <a:pt x="85" y="208"/>
                          </a:lnTo>
                          <a:lnTo>
                            <a:pt x="85" y="236"/>
                          </a:lnTo>
                          <a:lnTo>
                            <a:pt x="59" y="226"/>
                          </a:lnTo>
                          <a:close/>
                          <a:moveTo>
                            <a:pt x="85" y="198"/>
                          </a:moveTo>
                          <a:lnTo>
                            <a:pt x="59" y="189"/>
                          </a:lnTo>
                          <a:lnTo>
                            <a:pt x="59" y="158"/>
                          </a:lnTo>
                          <a:lnTo>
                            <a:pt x="85" y="167"/>
                          </a:lnTo>
                          <a:lnTo>
                            <a:pt x="85" y="198"/>
                          </a:lnTo>
                          <a:close/>
                          <a:moveTo>
                            <a:pt x="59" y="47"/>
                          </a:moveTo>
                          <a:lnTo>
                            <a:pt x="83" y="59"/>
                          </a:lnTo>
                          <a:lnTo>
                            <a:pt x="83" y="87"/>
                          </a:lnTo>
                          <a:lnTo>
                            <a:pt x="59" y="78"/>
                          </a:lnTo>
                          <a:lnTo>
                            <a:pt x="59" y="47"/>
                          </a:lnTo>
                          <a:close/>
                          <a:moveTo>
                            <a:pt x="26" y="1440"/>
                          </a:moveTo>
                          <a:lnTo>
                            <a:pt x="26" y="1412"/>
                          </a:lnTo>
                          <a:lnTo>
                            <a:pt x="52" y="1414"/>
                          </a:lnTo>
                          <a:lnTo>
                            <a:pt x="52" y="1443"/>
                          </a:lnTo>
                          <a:lnTo>
                            <a:pt x="26" y="1440"/>
                          </a:lnTo>
                          <a:close/>
                          <a:moveTo>
                            <a:pt x="52" y="1485"/>
                          </a:moveTo>
                          <a:lnTo>
                            <a:pt x="52" y="1516"/>
                          </a:lnTo>
                          <a:lnTo>
                            <a:pt x="26" y="1514"/>
                          </a:lnTo>
                          <a:lnTo>
                            <a:pt x="26" y="1483"/>
                          </a:lnTo>
                          <a:lnTo>
                            <a:pt x="52" y="1485"/>
                          </a:lnTo>
                          <a:close/>
                          <a:moveTo>
                            <a:pt x="26" y="1403"/>
                          </a:moveTo>
                          <a:lnTo>
                            <a:pt x="26" y="1372"/>
                          </a:lnTo>
                          <a:lnTo>
                            <a:pt x="52" y="1374"/>
                          </a:lnTo>
                          <a:lnTo>
                            <a:pt x="52" y="1405"/>
                          </a:lnTo>
                          <a:lnTo>
                            <a:pt x="26" y="1403"/>
                          </a:lnTo>
                          <a:close/>
                          <a:moveTo>
                            <a:pt x="52" y="1263"/>
                          </a:moveTo>
                          <a:lnTo>
                            <a:pt x="52" y="1294"/>
                          </a:lnTo>
                          <a:lnTo>
                            <a:pt x="26" y="1292"/>
                          </a:lnTo>
                          <a:lnTo>
                            <a:pt x="26" y="1261"/>
                          </a:lnTo>
                          <a:lnTo>
                            <a:pt x="52" y="1263"/>
                          </a:lnTo>
                          <a:close/>
                          <a:moveTo>
                            <a:pt x="26" y="1218"/>
                          </a:moveTo>
                          <a:lnTo>
                            <a:pt x="26" y="1188"/>
                          </a:lnTo>
                          <a:lnTo>
                            <a:pt x="52" y="1192"/>
                          </a:lnTo>
                          <a:lnTo>
                            <a:pt x="52" y="1221"/>
                          </a:lnTo>
                          <a:lnTo>
                            <a:pt x="26" y="1218"/>
                          </a:lnTo>
                          <a:close/>
                          <a:moveTo>
                            <a:pt x="52" y="1183"/>
                          </a:moveTo>
                          <a:lnTo>
                            <a:pt x="26" y="1178"/>
                          </a:lnTo>
                          <a:lnTo>
                            <a:pt x="26" y="1150"/>
                          </a:lnTo>
                          <a:lnTo>
                            <a:pt x="52" y="1152"/>
                          </a:lnTo>
                          <a:lnTo>
                            <a:pt x="52" y="1183"/>
                          </a:lnTo>
                          <a:close/>
                          <a:moveTo>
                            <a:pt x="52" y="1044"/>
                          </a:moveTo>
                          <a:lnTo>
                            <a:pt x="52" y="1072"/>
                          </a:lnTo>
                          <a:lnTo>
                            <a:pt x="26" y="1067"/>
                          </a:lnTo>
                          <a:lnTo>
                            <a:pt x="26" y="1039"/>
                          </a:lnTo>
                          <a:lnTo>
                            <a:pt x="52" y="1044"/>
                          </a:lnTo>
                          <a:close/>
                          <a:moveTo>
                            <a:pt x="26" y="996"/>
                          </a:moveTo>
                          <a:lnTo>
                            <a:pt x="26" y="966"/>
                          </a:lnTo>
                          <a:lnTo>
                            <a:pt x="52" y="970"/>
                          </a:lnTo>
                          <a:lnTo>
                            <a:pt x="52" y="1001"/>
                          </a:lnTo>
                          <a:lnTo>
                            <a:pt x="26" y="996"/>
                          </a:lnTo>
                          <a:close/>
                          <a:moveTo>
                            <a:pt x="52" y="637"/>
                          </a:moveTo>
                          <a:lnTo>
                            <a:pt x="52" y="668"/>
                          </a:lnTo>
                          <a:lnTo>
                            <a:pt x="26" y="661"/>
                          </a:lnTo>
                          <a:lnTo>
                            <a:pt x="26" y="630"/>
                          </a:lnTo>
                          <a:lnTo>
                            <a:pt x="52" y="637"/>
                          </a:lnTo>
                          <a:close/>
                          <a:moveTo>
                            <a:pt x="26" y="621"/>
                          </a:moveTo>
                          <a:lnTo>
                            <a:pt x="26" y="593"/>
                          </a:lnTo>
                          <a:lnTo>
                            <a:pt x="52" y="600"/>
                          </a:lnTo>
                          <a:lnTo>
                            <a:pt x="52" y="628"/>
                          </a:lnTo>
                          <a:lnTo>
                            <a:pt x="26" y="621"/>
                          </a:lnTo>
                          <a:close/>
                          <a:moveTo>
                            <a:pt x="52" y="711"/>
                          </a:moveTo>
                          <a:lnTo>
                            <a:pt x="52" y="739"/>
                          </a:lnTo>
                          <a:lnTo>
                            <a:pt x="26" y="734"/>
                          </a:lnTo>
                          <a:lnTo>
                            <a:pt x="26" y="704"/>
                          </a:lnTo>
                          <a:lnTo>
                            <a:pt x="52" y="711"/>
                          </a:lnTo>
                          <a:close/>
                          <a:moveTo>
                            <a:pt x="52" y="304"/>
                          </a:moveTo>
                          <a:lnTo>
                            <a:pt x="52" y="335"/>
                          </a:lnTo>
                          <a:lnTo>
                            <a:pt x="26" y="326"/>
                          </a:lnTo>
                          <a:lnTo>
                            <a:pt x="26" y="295"/>
                          </a:lnTo>
                          <a:lnTo>
                            <a:pt x="52" y="304"/>
                          </a:lnTo>
                          <a:close/>
                          <a:moveTo>
                            <a:pt x="26" y="288"/>
                          </a:moveTo>
                          <a:lnTo>
                            <a:pt x="26" y="257"/>
                          </a:lnTo>
                          <a:lnTo>
                            <a:pt x="52" y="267"/>
                          </a:lnTo>
                          <a:lnTo>
                            <a:pt x="52" y="297"/>
                          </a:lnTo>
                          <a:lnTo>
                            <a:pt x="26" y="288"/>
                          </a:lnTo>
                          <a:close/>
                          <a:moveTo>
                            <a:pt x="26" y="33"/>
                          </a:moveTo>
                          <a:lnTo>
                            <a:pt x="52" y="45"/>
                          </a:lnTo>
                          <a:lnTo>
                            <a:pt x="52" y="75"/>
                          </a:lnTo>
                          <a:lnTo>
                            <a:pt x="26" y="63"/>
                          </a:lnTo>
                          <a:lnTo>
                            <a:pt x="26" y="33"/>
                          </a:lnTo>
                          <a:close/>
                          <a:moveTo>
                            <a:pt x="26" y="73"/>
                          </a:moveTo>
                          <a:lnTo>
                            <a:pt x="52" y="82"/>
                          </a:lnTo>
                          <a:lnTo>
                            <a:pt x="52" y="113"/>
                          </a:lnTo>
                          <a:lnTo>
                            <a:pt x="26" y="104"/>
                          </a:lnTo>
                          <a:lnTo>
                            <a:pt x="26" y="73"/>
                          </a:lnTo>
                          <a:close/>
                          <a:moveTo>
                            <a:pt x="26" y="146"/>
                          </a:moveTo>
                          <a:lnTo>
                            <a:pt x="52" y="156"/>
                          </a:lnTo>
                          <a:lnTo>
                            <a:pt x="52" y="186"/>
                          </a:lnTo>
                          <a:lnTo>
                            <a:pt x="26" y="174"/>
                          </a:lnTo>
                          <a:lnTo>
                            <a:pt x="26" y="146"/>
                          </a:lnTo>
                          <a:close/>
                          <a:moveTo>
                            <a:pt x="52" y="193"/>
                          </a:moveTo>
                          <a:lnTo>
                            <a:pt x="52" y="224"/>
                          </a:lnTo>
                          <a:lnTo>
                            <a:pt x="26" y="215"/>
                          </a:lnTo>
                          <a:lnTo>
                            <a:pt x="26" y="184"/>
                          </a:lnTo>
                          <a:lnTo>
                            <a:pt x="52" y="193"/>
                          </a:lnTo>
                          <a:close/>
                          <a:moveTo>
                            <a:pt x="52" y="378"/>
                          </a:moveTo>
                          <a:lnTo>
                            <a:pt x="52" y="408"/>
                          </a:lnTo>
                          <a:lnTo>
                            <a:pt x="26" y="399"/>
                          </a:lnTo>
                          <a:lnTo>
                            <a:pt x="26" y="368"/>
                          </a:lnTo>
                          <a:lnTo>
                            <a:pt x="52" y="378"/>
                          </a:lnTo>
                          <a:close/>
                          <a:moveTo>
                            <a:pt x="26" y="437"/>
                          </a:moveTo>
                          <a:lnTo>
                            <a:pt x="26" y="408"/>
                          </a:lnTo>
                          <a:lnTo>
                            <a:pt x="52" y="415"/>
                          </a:lnTo>
                          <a:lnTo>
                            <a:pt x="52" y="446"/>
                          </a:lnTo>
                          <a:lnTo>
                            <a:pt x="26" y="437"/>
                          </a:lnTo>
                          <a:close/>
                          <a:moveTo>
                            <a:pt x="52" y="489"/>
                          </a:moveTo>
                          <a:lnTo>
                            <a:pt x="52" y="519"/>
                          </a:lnTo>
                          <a:lnTo>
                            <a:pt x="26" y="510"/>
                          </a:lnTo>
                          <a:lnTo>
                            <a:pt x="26" y="479"/>
                          </a:lnTo>
                          <a:lnTo>
                            <a:pt x="52" y="489"/>
                          </a:lnTo>
                          <a:close/>
                          <a:moveTo>
                            <a:pt x="26" y="519"/>
                          </a:moveTo>
                          <a:lnTo>
                            <a:pt x="52" y="526"/>
                          </a:lnTo>
                          <a:lnTo>
                            <a:pt x="52" y="557"/>
                          </a:lnTo>
                          <a:lnTo>
                            <a:pt x="26" y="550"/>
                          </a:lnTo>
                          <a:lnTo>
                            <a:pt x="26" y="519"/>
                          </a:lnTo>
                          <a:close/>
                          <a:moveTo>
                            <a:pt x="52" y="748"/>
                          </a:moveTo>
                          <a:lnTo>
                            <a:pt x="52" y="779"/>
                          </a:lnTo>
                          <a:lnTo>
                            <a:pt x="26" y="772"/>
                          </a:lnTo>
                          <a:lnTo>
                            <a:pt x="26" y="741"/>
                          </a:lnTo>
                          <a:lnTo>
                            <a:pt x="52" y="748"/>
                          </a:lnTo>
                          <a:close/>
                          <a:moveTo>
                            <a:pt x="26" y="845"/>
                          </a:moveTo>
                          <a:lnTo>
                            <a:pt x="26" y="815"/>
                          </a:lnTo>
                          <a:lnTo>
                            <a:pt x="52" y="822"/>
                          </a:lnTo>
                          <a:lnTo>
                            <a:pt x="52" y="850"/>
                          </a:lnTo>
                          <a:lnTo>
                            <a:pt x="26" y="845"/>
                          </a:lnTo>
                          <a:close/>
                          <a:moveTo>
                            <a:pt x="52" y="859"/>
                          </a:moveTo>
                          <a:lnTo>
                            <a:pt x="52" y="890"/>
                          </a:lnTo>
                          <a:lnTo>
                            <a:pt x="26" y="883"/>
                          </a:lnTo>
                          <a:lnTo>
                            <a:pt x="26" y="855"/>
                          </a:lnTo>
                          <a:lnTo>
                            <a:pt x="52" y="859"/>
                          </a:lnTo>
                          <a:close/>
                          <a:moveTo>
                            <a:pt x="52" y="933"/>
                          </a:moveTo>
                          <a:lnTo>
                            <a:pt x="52" y="961"/>
                          </a:lnTo>
                          <a:lnTo>
                            <a:pt x="26" y="956"/>
                          </a:lnTo>
                          <a:lnTo>
                            <a:pt x="26" y="926"/>
                          </a:lnTo>
                          <a:lnTo>
                            <a:pt x="52" y="933"/>
                          </a:lnTo>
                          <a:close/>
                          <a:moveTo>
                            <a:pt x="26" y="1077"/>
                          </a:moveTo>
                          <a:lnTo>
                            <a:pt x="52" y="1081"/>
                          </a:lnTo>
                          <a:lnTo>
                            <a:pt x="52" y="1112"/>
                          </a:lnTo>
                          <a:lnTo>
                            <a:pt x="26" y="1107"/>
                          </a:lnTo>
                          <a:lnTo>
                            <a:pt x="26" y="1077"/>
                          </a:lnTo>
                          <a:close/>
                          <a:moveTo>
                            <a:pt x="26" y="1299"/>
                          </a:moveTo>
                          <a:lnTo>
                            <a:pt x="52" y="1303"/>
                          </a:lnTo>
                          <a:lnTo>
                            <a:pt x="52" y="1332"/>
                          </a:lnTo>
                          <a:lnTo>
                            <a:pt x="26" y="1329"/>
                          </a:lnTo>
                          <a:lnTo>
                            <a:pt x="26" y="1299"/>
                          </a:lnTo>
                          <a:close/>
                          <a:moveTo>
                            <a:pt x="52" y="1523"/>
                          </a:moveTo>
                          <a:lnTo>
                            <a:pt x="52" y="1554"/>
                          </a:lnTo>
                          <a:lnTo>
                            <a:pt x="26" y="1551"/>
                          </a:lnTo>
                          <a:lnTo>
                            <a:pt x="26" y="1523"/>
                          </a:lnTo>
                          <a:lnTo>
                            <a:pt x="52" y="1523"/>
                          </a:lnTo>
                          <a:close/>
                          <a:moveTo>
                            <a:pt x="52" y="1596"/>
                          </a:moveTo>
                          <a:lnTo>
                            <a:pt x="52" y="1625"/>
                          </a:lnTo>
                          <a:lnTo>
                            <a:pt x="26" y="1625"/>
                          </a:lnTo>
                          <a:lnTo>
                            <a:pt x="26" y="1594"/>
                          </a:lnTo>
                          <a:lnTo>
                            <a:pt x="52" y="1596"/>
                          </a:lnTo>
                          <a:close/>
                          <a:moveTo>
                            <a:pt x="26" y="1634"/>
                          </a:moveTo>
                          <a:lnTo>
                            <a:pt x="52" y="1634"/>
                          </a:lnTo>
                          <a:lnTo>
                            <a:pt x="52" y="1665"/>
                          </a:lnTo>
                          <a:lnTo>
                            <a:pt x="26" y="1665"/>
                          </a:lnTo>
                          <a:lnTo>
                            <a:pt x="26" y="1634"/>
                          </a:lnTo>
                          <a:close/>
                          <a:moveTo>
                            <a:pt x="52" y="1707"/>
                          </a:moveTo>
                          <a:lnTo>
                            <a:pt x="52" y="1736"/>
                          </a:lnTo>
                          <a:lnTo>
                            <a:pt x="26" y="1736"/>
                          </a:lnTo>
                          <a:lnTo>
                            <a:pt x="26" y="1705"/>
                          </a:lnTo>
                          <a:lnTo>
                            <a:pt x="52" y="1707"/>
                          </a:lnTo>
                          <a:close/>
                          <a:moveTo>
                            <a:pt x="52" y="1776"/>
                          </a:moveTo>
                          <a:lnTo>
                            <a:pt x="26" y="1776"/>
                          </a:lnTo>
                          <a:lnTo>
                            <a:pt x="26" y="1745"/>
                          </a:lnTo>
                          <a:lnTo>
                            <a:pt x="52" y="1745"/>
                          </a:lnTo>
                          <a:lnTo>
                            <a:pt x="52" y="1776"/>
                          </a:lnTo>
                          <a:close/>
                          <a:moveTo>
                            <a:pt x="59" y="87"/>
                          </a:moveTo>
                          <a:lnTo>
                            <a:pt x="83" y="96"/>
                          </a:lnTo>
                          <a:lnTo>
                            <a:pt x="83" y="127"/>
                          </a:lnTo>
                          <a:lnTo>
                            <a:pt x="59" y="115"/>
                          </a:lnTo>
                          <a:lnTo>
                            <a:pt x="59" y="87"/>
                          </a:lnTo>
                          <a:close/>
                          <a:moveTo>
                            <a:pt x="59" y="309"/>
                          </a:moveTo>
                          <a:lnTo>
                            <a:pt x="85" y="316"/>
                          </a:lnTo>
                          <a:lnTo>
                            <a:pt x="85" y="347"/>
                          </a:lnTo>
                          <a:lnTo>
                            <a:pt x="59" y="337"/>
                          </a:lnTo>
                          <a:lnTo>
                            <a:pt x="59" y="309"/>
                          </a:lnTo>
                          <a:close/>
                          <a:moveTo>
                            <a:pt x="59" y="529"/>
                          </a:moveTo>
                          <a:lnTo>
                            <a:pt x="85" y="538"/>
                          </a:lnTo>
                          <a:lnTo>
                            <a:pt x="85" y="567"/>
                          </a:lnTo>
                          <a:lnTo>
                            <a:pt x="59" y="559"/>
                          </a:lnTo>
                          <a:lnTo>
                            <a:pt x="59" y="529"/>
                          </a:lnTo>
                          <a:close/>
                          <a:moveTo>
                            <a:pt x="85" y="758"/>
                          </a:moveTo>
                          <a:lnTo>
                            <a:pt x="85" y="786"/>
                          </a:lnTo>
                          <a:lnTo>
                            <a:pt x="59" y="781"/>
                          </a:lnTo>
                          <a:lnTo>
                            <a:pt x="59" y="751"/>
                          </a:lnTo>
                          <a:lnTo>
                            <a:pt x="85" y="758"/>
                          </a:lnTo>
                          <a:close/>
                          <a:moveTo>
                            <a:pt x="85" y="977"/>
                          </a:moveTo>
                          <a:lnTo>
                            <a:pt x="85" y="1006"/>
                          </a:lnTo>
                          <a:lnTo>
                            <a:pt x="59" y="1001"/>
                          </a:lnTo>
                          <a:lnTo>
                            <a:pt x="59" y="973"/>
                          </a:lnTo>
                          <a:lnTo>
                            <a:pt x="85" y="977"/>
                          </a:lnTo>
                          <a:close/>
                          <a:moveTo>
                            <a:pt x="85" y="1197"/>
                          </a:moveTo>
                          <a:lnTo>
                            <a:pt x="85" y="1226"/>
                          </a:lnTo>
                          <a:lnTo>
                            <a:pt x="59" y="1223"/>
                          </a:lnTo>
                          <a:lnTo>
                            <a:pt x="59" y="1192"/>
                          </a:lnTo>
                          <a:lnTo>
                            <a:pt x="85" y="1197"/>
                          </a:lnTo>
                          <a:close/>
                          <a:moveTo>
                            <a:pt x="85" y="1377"/>
                          </a:moveTo>
                          <a:lnTo>
                            <a:pt x="85" y="1407"/>
                          </a:lnTo>
                          <a:lnTo>
                            <a:pt x="59" y="1405"/>
                          </a:lnTo>
                          <a:lnTo>
                            <a:pt x="59" y="1374"/>
                          </a:lnTo>
                          <a:lnTo>
                            <a:pt x="85" y="1377"/>
                          </a:lnTo>
                          <a:close/>
                          <a:moveTo>
                            <a:pt x="59" y="1525"/>
                          </a:moveTo>
                          <a:lnTo>
                            <a:pt x="85" y="1525"/>
                          </a:lnTo>
                          <a:lnTo>
                            <a:pt x="85" y="1556"/>
                          </a:lnTo>
                          <a:lnTo>
                            <a:pt x="59" y="1554"/>
                          </a:lnTo>
                          <a:lnTo>
                            <a:pt x="59" y="1525"/>
                          </a:lnTo>
                          <a:close/>
                          <a:moveTo>
                            <a:pt x="59" y="1627"/>
                          </a:moveTo>
                          <a:lnTo>
                            <a:pt x="59" y="1596"/>
                          </a:lnTo>
                          <a:lnTo>
                            <a:pt x="85" y="1596"/>
                          </a:lnTo>
                          <a:lnTo>
                            <a:pt x="85" y="1627"/>
                          </a:lnTo>
                          <a:lnTo>
                            <a:pt x="59" y="1627"/>
                          </a:lnTo>
                          <a:close/>
                          <a:moveTo>
                            <a:pt x="85" y="1636"/>
                          </a:moveTo>
                          <a:lnTo>
                            <a:pt x="85" y="1665"/>
                          </a:lnTo>
                          <a:lnTo>
                            <a:pt x="59" y="1665"/>
                          </a:lnTo>
                          <a:lnTo>
                            <a:pt x="59" y="1634"/>
                          </a:lnTo>
                          <a:lnTo>
                            <a:pt x="85" y="1636"/>
                          </a:lnTo>
                          <a:close/>
                          <a:moveTo>
                            <a:pt x="85" y="1776"/>
                          </a:moveTo>
                          <a:lnTo>
                            <a:pt x="59" y="1776"/>
                          </a:lnTo>
                          <a:lnTo>
                            <a:pt x="59" y="1745"/>
                          </a:lnTo>
                          <a:lnTo>
                            <a:pt x="85" y="1745"/>
                          </a:lnTo>
                          <a:lnTo>
                            <a:pt x="85" y="1776"/>
                          </a:lnTo>
                          <a:close/>
                          <a:moveTo>
                            <a:pt x="85" y="1736"/>
                          </a:moveTo>
                          <a:lnTo>
                            <a:pt x="59" y="1736"/>
                          </a:lnTo>
                          <a:lnTo>
                            <a:pt x="59" y="1707"/>
                          </a:lnTo>
                          <a:lnTo>
                            <a:pt x="85" y="1707"/>
                          </a:lnTo>
                          <a:lnTo>
                            <a:pt x="85" y="1736"/>
                          </a:lnTo>
                          <a:close/>
                          <a:moveTo>
                            <a:pt x="118" y="111"/>
                          </a:moveTo>
                          <a:lnTo>
                            <a:pt x="142" y="122"/>
                          </a:lnTo>
                          <a:lnTo>
                            <a:pt x="142" y="151"/>
                          </a:lnTo>
                          <a:lnTo>
                            <a:pt x="118" y="141"/>
                          </a:lnTo>
                          <a:lnTo>
                            <a:pt x="118" y="111"/>
                          </a:lnTo>
                          <a:close/>
                          <a:moveTo>
                            <a:pt x="142" y="408"/>
                          </a:moveTo>
                          <a:lnTo>
                            <a:pt x="142" y="439"/>
                          </a:lnTo>
                          <a:lnTo>
                            <a:pt x="118" y="430"/>
                          </a:lnTo>
                          <a:lnTo>
                            <a:pt x="118" y="401"/>
                          </a:lnTo>
                          <a:lnTo>
                            <a:pt x="142" y="408"/>
                          </a:lnTo>
                          <a:close/>
                          <a:moveTo>
                            <a:pt x="142" y="626"/>
                          </a:moveTo>
                          <a:lnTo>
                            <a:pt x="142" y="654"/>
                          </a:lnTo>
                          <a:lnTo>
                            <a:pt x="118" y="649"/>
                          </a:lnTo>
                          <a:lnTo>
                            <a:pt x="118" y="618"/>
                          </a:lnTo>
                          <a:lnTo>
                            <a:pt x="142" y="626"/>
                          </a:lnTo>
                          <a:close/>
                          <a:moveTo>
                            <a:pt x="144" y="881"/>
                          </a:moveTo>
                          <a:lnTo>
                            <a:pt x="144" y="909"/>
                          </a:lnTo>
                          <a:lnTo>
                            <a:pt x="118" y="904"/>
                          </a:lnTo>
                          <a:lnTo>
                            <a:pt x="118" y="876"/>
                          </a:lnTo>
                          <a:lnTo>
                            <a:pt x="144" y="881"/>
                          </a:lnTo>
                          <a:close/>
                          <a:moveTo>
                            <a:pt x="118" y="1013"/>
                          </a:moveTo>
                          <a:lnTo>
                            <a:pt x="118" y="985"/>
                          </a:lnTo>
                          <a:lnTo>
                            <a:pt x="144" y="989"/>
                          </a:lnTo>
                          <a:lnTo>
                            <a:pt x="144" y="1018"/>
                          </a:lnTo>
                          <a:lnTo>
                            <a:pt x="118" y="1013"/>
                          </a:lnTo>
                          <a:close/>
                          <a:moveTo>
                            <a:pt x="144" y="1060"/>
                          </a:moveTo>
                          <a:lnTo>
                            <a:pt x="144" y="1089"/>
                          </a:lnTo>
                          <a:lnTo>
                            <a:pt x="118" y="1084"/>
                          </a:lnTo>
                          <a:lnTo>
                            <a:pt x="118" y="1055"/>
                          </a:lnTo>
                          <a:lnTo>
                            <a:pt x="144" y="1060"/>
                          </a:lnTo>
                          <a:close/>
                          <a:moveTo>
                            <a:pt x="118" y="975"/>
                          </a:moveTo>
                          <a:lnTo>
                            <a:pt x="118" y="947"/>
                          </a:lnTo>
                          <a:lnTo>
                            <a:pt x="144" y="952"/>
                          </a:lnTo>
                          <a:lnTo>
                            <a:pt x="144" y="980"/>
                          </a:lnTo>
                          <a:lnTo>
                            <a:pt x="118" y="975"/>
                          </a:lnTo>
                          <a:close/>
                          <a:moveTo>
                            <a:pt x="144" y="1098"/>
                          </a:moveTo>
                          <a:lnTo>
                            <a:pt x="144" y="1126"/>
                          </a:lnTo>
                          <a:lnTo>
                            <a:pt x="118" y="1122"/>
                          </a:lnTo>
                          <a:lnTo>
                            <a:pt x="118" y="1093"/>
                          </a:lnTo>
                          <a:lnTo>
                            <a:pt x="144" y="1098"/>
                          </a:lnTo>
                          <a:close/>
                          <a:moveTo>
                            <a:pt x="118" y="1311"/>
                          </a:moveTo>
                          <a:lnTo>
                            <a:pt x="144" y="1313"/>
                          </a:lnTo>
                          <a:lnTo>
                            <a:pt x="144" y="1344"/>
                          </a:lnTo>
                          <a:lnTo>
                            <a:pt x="118" y="1339"/>
                          </a:lnTo>
                          <a:lnTo>
                            <a:pt x="118" y="1311"/>
                          </a:lnTo>
                          <a:close/>
                          <a:moveTo>
                            <a:pt x="144" y="1601"/>
                          </a:moveTo>
                          <a:lnTo>
                            <a:pt x="144" y="1629"/>
                          </a:lnTo>
                          <a:lnTo>
                            <a:pt x="118" y="1627"/>
                          </a:lnTo>
                          <a:lnTo>
                            <a:pt x="118" y="1599"/>
                          </a:lnTo>
                          <a:lnTo>
                            <a:pt x="144" y="1601"/>
                          </a:lnTo>
                          <a:close/>
                          <a:moveTo>
                            <a:pt x="144" y="1776"/>
                          </a:moveTo>
                          <a:lnTo>
                            <a:pt x="118" y="1776"/>
                          </a:lnTo>
                          <a:lnTo>
                            <a:pt x="118" y="1745"/>
                          </a:lnTo>
                          <a:lnTo>
                            <a:pt x="144" y="1745"/>
                          </a:lnTo>
                          <a:lnTo>
                            <a:pt x="144" y="1776"/>
                          </a:lnTo>
                          <a:close/>
                          <a:moveTo>
                            <a:pt x="144" y="1738"/>
                          </a:moveTo>
                          <a:lnTo>
                            <a:pt x="118" y="1738"/>
                          </a:lnTo>
                          <a:lnTo>
                            <a:pt x="118" y="1707"/>
                          </a:lnTo>
                          <a:lnTo>
                            <a:pt x="144" y="1707"/>
                          </a:lnTo>
                          <a:lnTo>
                            <a:pt x="144" y="1738"/>
                          </a:lnTo>
                          <a:close/>
                          <a:moveTo>
                            <a:pt x="118" y="1667"/>
                          </a:moveTo>
                          <a:lnTo>
                            <a:pt x="118" y="1636"/>
                          </a:lnTo>
                          <a:lnTo>
                            <a:pt x="144" y="1639"/>
                          </a:lnTo>
                          <a:lnTo>
                            <a:pt x="144" y="1667"/>
                          </a:lnTo>
                          <a:lnTo>
                            <a:pt x="118" y="1667"/>
                          </a:lnTo>
                          <a:close/>
                          <a:moveTo>
                            <a:pt x="149" y="233"/>
                          </a:moveTo>
                          <a:lnTo>
                            <a:pt x="175" y="243"/>
                          </a:lnTo>
                          <a:lnTo>
                            <a:pt x="175" y="271"/>
                          </a:lnTo>
                          <a:lnTo>
                            <a:pt x="149" y="262"/>
                          </a:lnTo>
                          <a:lnTo>
                            <a:pt x="149" y="233"/>
                          </a:lnTo>
                          <a:close/>
                          <a:moveTo>
                            <a:pt x="175" y="526"/>
                          </a:moveTo>
                          <a:lnTo>
                            <a:pt x="175" y="557"/>
                          </a:lnTo>
                          <a:lnTo>
                            <a:pt x="151" y="550"/>
                          </a:lnTo>
                          <a:lnTo>
                            <a:pt x="149" y="519"/>
                          </a:lnTo>
                          <a:lnTo>
                            <a:pt x="175" y="526"/>
                          </a:lnTo>
                          <a:close/>
                          <a:moveTo>
                            <a:pt x="151" y="774"/>
                          </a:moveTo>
                          <a:lnTo>
                            <a:pt x="175" y="779"/>
                          </a:lnTo>
                          <a:lnTo>
                            <a:pt x="175" y="810"/>
                          </a:lnTo>
                          <a:lnTo>
                            <a:pt x="151" y="803"/>
                          </a:lnTo>
                          <a:lnTo>
                            <a:pt x="151" y="774"/>
                          </a:lnTo>
                          <a:close/>
                          <a:moveTo>
                            <a:pt x="151" y="982"/>
                          </a:moveTo>
                          <a:lnTo>
                            <a:pt x="151" y="952"/>
                          </a:lnTo>
                          <a:lnTo>
                            <a:pt x="175" y="956"/>
                          </a:lnTo>
                          <a:lnTo>
                            <a:pt x="175" y="987"/>
                          </a:lnTo>
                          <a:lnTo>
                            <a:pt x="151" y="982"/>
                          </a:lnTo>
                          <a:close/>
                          <a:moveTo>
                            <a:pt x="175" y="994"/>
                          </a:moveTo>
                          <a:lnTo>
                            <a:pt x="175" y="1025"/>
                          </a:lnTo>
                          <a:lnTo>
                            <a:pt x="151" y="1020"/>
                          </a:lnTo>
                          <a:lnTo>
                            <a:pt x="151" y="989"/>
                          </a:lnTo>
                          <a:lnTo>
                            <a:pt x="175" y="994"/>
                          </a:lnTo>
                          <a:close/>
                          <a:moveTo>
                            <a:pt x="151" y="911"/>
                          </a:moveTo>
                          <a:lnTo>
                            <a:pt x="151" y="883"/>
                          </a:lnTo>
                          <a:lnTo>
                            <a:pt x="175" y="888"/>
                          </a:lnTo>
                          <a:lnTo>
                            <a:pt x="175" y="916"/>
                          </a:lnTo>
                          <a:lnTo>
                            <a:pt x="151" y="911"/>
                          </a:lnTo>
                          <a:close/>
                          <a:moveTo>
                            <a:pt x="151" y="874"/>
                          </a:moveTo>
                          <a:lnTo>
                            <a:pt x="151" y="845"/>
                          </a:lnTo>
                          <a:lnTo>
                            <a:pt x="175" y="850"/>
                          </a:lnTo>
                          <a:lnTo>
                            <a:pt x="175" y="878"/>
                          </a:lnTo>
                          <a:lnTo>
                            <a:pt x="151" y="874"/>
                          </a:lnTo>
                          <a:close/>
                          <a:moveTo>
                            <a:pt x="175" y="1065"/>
                          </a:moveTo>
                          <a:lnTo>
                            <a:pt x="175" y="1093"/>
                          </a:lnTo>
                          <a:lnTo>
                            <a:pt x="151" y="1089"/>
                          </a:lnTo>
                          <a:lnTo>
                            <a:pt x="151" y="1060"/>
                          </a:lnTo>
                          <a:lnTo>
                            <a:pt x="175" y="1065"/>
                          </a:lnTo>
                          <a:close/>
                          <a:moveTo>
                            <a:pt x="151" y="1235"/>
                          </a:moveTo>
                          <a:lnTo>
                            <a:pt x="151" y="1207"/>
                          </a:lnTo>
                          <a:lnTo>
                            <a:pt x="175" y="1209"/>
                          </a:lnTo>
                          <a:lnTo>
                            <a:pt x="175" y="1240"/>
                          </a:lnTo>
                          <a:lnTo>
                            <a:pt x="151" y="1235"/>
                          </a:lnTo>
                          <a:close/>
                          <a:moveTo>
                            <a:pt x="175" y="1280"/>
                          </a:moveTo>
                          <a:lnTo>
                            <a:pt x="175" y="1308"/>
                          </a:lnTo>
                          <a:lnTo>
                            <a:pt x="151" y="1306"/>
                          </a:lnTo>
                          <a:lnTo>
                            <a:pt x="151" y="1277"/>
                          </a:lnTo>
                          <a:lnTo>
                            <a:pt x="175" y="1280"/>
                          </a:lnTo>
                          <a:close/>
                          <a:moveTo>
                            <a:pt x="151" y="1197"/>
                          </a:moveTo>
                          <a:lnTo>
                            <a:pt x="151" y="1169"/>
                          </a:lnTo>
                          <a:lnTo>
                            <a:pt x="175" y="1171"/>
                          </a:lnTo>
                          <a:lnTo>
                            <a:pt x="175" y="1202"/>
                          </a:lnTo>
                          <a:lnTo>
                            <a:pt x="151" y="1197"/>
                          </a:lnTo>
                          <a:close/>
                          <a:moveTo>
                            <a:pt x="151" y="1126"/>
                          </a:moveTo>
                          <a:lnTo>
                            <a:pt x="151" y="1098"/>
                          </a:lnTo>
                          <a:lnTo>
                            <a:pt x="175" y="1103"/>
                          </a:lnTo>
                          <a:lnTo>
                            <a:pt x="175" y="1131"/>
                          </a:lnTo>
                          <a:lnTo>
                            <a:pt x="151" y="1126"/>
                          </a:lnTo>
                          <a:close/>
                          <a:moveTo>
                            <a:pt x="175" y="1318"/>
                          </a:moveTo>
                          <a:lnTo>
                            <a:pt x="175" y="1346"/>
                          </a:lnTo>
                          <a:lnTo>
                            <a:pt x="151" y="1344"/>
                          </a:lnTo>
                          <a:lnTo>
                            <a:pt x="151" y="1315"/>
                          </a:lnTo>
                          <a:lnTo>
                            <a:pt x="175" y="1318"/>
                          </a:lnTo>
                          <a:close/>
                          <a:moveTo>
                            <a:pt x="151" y="1521"/>
                          </a:moveTo>
                          <a:lnTo>
                            <a:pt x="151" y="1492"/>
                          </a:lnTo>
                          <a:lnTo>
                            <a:pt x="175" y="1495"/>
                          </a:lnTo>
                          <a:lnTo>
                            <a:pt x="175" y="1523"/>
                          </a:lnTo>
                          <a:lnTo>
                            <a:pt x="151" y="1521"/>
                          </a:lnTo>
                          <a:close/>
                          <a:moveTo>
                            <a:pt x="175" y="1533"/>
                          </a:moveTo>
                          <a:lnTo>
                            <a:pt x="175" y="1561"/>
                          </a:lnTo>
                          <a:lnTo>
                            <a:pt x="151" y="1559"/>
                          </a:lnTo>
                          <a:lnTo>
                            <a:pt x="151" y="1530"/>
                          </a:lnTo>
                          <a:lnTo>
                            <a:pt x="175" y="1533"/>
                          </a:lnTo>
                          <a:close/>
                          <a:moveTo>
                            <a:pt x="151" y="1452"/>
                          </a:moveTo>
                          <a:lnTo>
                            <a:pt x="151" y="1422"/>
                          </a:lnTo>
                          <a:lnTo>
                            <a:pt x="175" y="1424"/>
                          </a:lnTo>
                          <a:lnTo>
                            <a:pt x="175" y="1452"/>
                          </a:lnTo>
                          <a:lnTo>
                            <a:pt x="151" y="1452"/>
                          </a:lnTo>
                          <a:close/>
                          <a:moveTo>
                            <a:pt x="151" y="1414"/>
                          </a:moveTo>
                          <a:lnTo>
                            <a:pt x="151" y="1384"/>
                          </a:lnTo>
                          <a:lnTo>
                            <a:pt x="175" y="1386"/>
                          </a:lnTo>
                          <a:lnTo>
                            <a:pt x="175" y="1414"/>
                          </a:lnTo>
                          <a:lnTo>
                            <a:pt x="151" y="1414"/>
                          </a:lnTo>
                          <a:close/>
                          <a:moveTo>
                            <a:pt x="175" y="1601"/>
                          </a:moveTo>
                          <a:lnTo>
                            <a:pt x="175" y="1629"/>
                          </a:lnTo>
                          <a:lnTo>
                            <a:pt x="151" y="1629"/>
                          </a:lnTo>
                          <a:lnTo>
                            <a:pt x="151" y="1601"/>
                          </a:lnTo>
                          <a:lnTo>
                            <a:pt x="175" y="1601"/>
                          </a:lnTo>
                          <a:close/>
                          <a:moveTo>
                            <a:pt x="175" y="1776"/>
                          </a:moveTo>
                          <a:lnTo>
                            <a:pt x="151" y="1776"/>
                          </a:lnTo>
                          <a:lnTo>
                            <a:pt x="151" y="1745"/>
                          </a:lnTo>
                          <a:lnTo>
                            <a:pt x="175" y="1745"/>
                          </a:lnTo>
                          <a:lnTo>
                            <a:pt x="175" y="1776"/>
                          </a:lnTo>
                          <a:close/>
                          <a:moveTo>
                            <a:pt x="175" y="1738"/>
                          </a:moveTo>
                          <a:lnTo>
                            <a:pt x="151" y="1738"/>
                          </a:lnTo>
                          <a:lnTo>
                            <a:pt x="151" y="1707"/>
                          </a:lnTo>
                          <a:lnTo>
                            <a:pt x="175" y="1710"/>
                          </a:lnTo>
                          <a:lnTo>
                            <a:pt x="175" y="1738"/>
                          </a:lnTo>
                          <a:close/>
                          <a:moveTo>
                            <a:pt x="175" y="1667"/>
                          </a:moveTo>
                          <a:lnTo>
                            <a:pt x="151" y="1667"/>
                          </a:lnTo>
                          <a:lnTo>
                            <a:pt x="151" y="1639"/>
                          </a:lnTo>
                          <a:lnTo>
                            <a:pt x="175" y="1639"/>
                          </a:lnTo>
                          <a:lnTo>
                            <a:pt x="175" y="1667"/>
                          </a:lnTo>
                          <a:close/>
                          <a:moveTo>
                            <a:pt x="229" y="226"/>
                          </a:moveTo>
                          <a:lnTo>
                            <a:pt x="229" y="255"/>
                          </a:lnTo>
                          <a:lnTo>
                            <a:pt x="208" y="248"/>
                          </a:lnTo>
                          <a:lnTo>
                            <a:pt x="208" y="217"/>
                          </a:lnTo>
                          <a:lnTo>
                            <a:pt x="229" y="226"/>
                          </a:lnTo>
                          <a:close/>
                          <a:moveTo>
                            <a:pt x="208" y="460"/>
                          </a:moveTo>
                          <a:lnTo>
                            <a:pt x="208" y="432"/>
                          </a:lnTo>
                          <a:lnTo>
                            <a:pt x="229" y="439"/>
                          </a:lnTo>
                          <a:lnTo>
                            <a:pt x="229" y="467"/>
                          </a:lnTo>
                          <a:lnTo>
                            <a:pt x="208" y="460"/>
                          </a:lnTo>
                          <a:close/>
                          <a:moveTo>
                            <a:pt x="229" y="477"/>
                          </a:moveTo>
                          <a:lnTo>
                            <a:pt x="229" y="505"/>
                          </a:lnTo>
                          <a:lnTo>
                            <a:pt x="208" y="498"/>
                          </a:lnTo>
                          <a:lnTo>
                            <a:pt x="208" y="470"/>
                          </a:lnTo>
                          <a:lnTo>
                            <a:pt x="229" y="477"/>
                          </a:lnTo>
                          <a:close/>
                          <a:moveTo>
                            <a:pt x="208" y="392"/>
                          </a:moveTo>
                          <a:lnTo>
                            <a:pt x="208" y="361"/>
                          </a:lnTo>
                          <a:lnTo>
                            <a:pt x="229" y="370"/>
                          </a:lnTo>
                          <a:lnTo>
                            <a:pt x="229" y="399"/>
                          </a:lnTo>
                          <a:lnTo>
                            <a:pt x="208" y="392"/>
                          </a:lnTo>
                          <a:close/>
                          <a:moveTo>
                            <a:pt x="208" y="354"/>
                          </a:moveTo>
                          <a:lnTo>
                            <a:pt x="208" y="326"/>
                          </a:lnTo>
                          <a:lnTo>
                            <a:pt x="229" y="333"/>
                          </a:lnTo>
                          <a:lnTo>
                            <a:pt x="229" y="361"/>
                          </a:lnTo>
                          <a:lnTo>
                            <a:pt x="208" y="354"/>
                          </a:lnTo>
                          <a:close/>
                          <a:moveTo>
                            <a:pt x="208" y="283"/>
                          </a:moveTo>
                          <a:lnTo>
                            <a:pt x="208" y="255"/>
                          </a:lnTo>
                          <a:lnTo>
                            <a:pt x="229" y="264"/>
                          </a:lnTo>
                          <a:lnTo>
                            <a:pt x="229" y="293"/>
                          </a:lnTo>
                          <a:lnTo>
                            <a:pt x="208" y="283"/>
                          </a:lnTo>
                          <a:close/>
                          <a:moveTo>
                            <a:pt x="208" y="538"/>
                          </a:moveTo>
                          <a:lnTo>
                            <a:pt x="229" y="545"/>
                          </a:lnTo>
                          <a:lnTo>
                            <a:pt x="229" y="574"/>
                          </a:lnTo>
                          <a:lnTo>
                            <a:pt x="208" y="567"/>
                          </a:lnTo>
                          <a:lnTo>
                            <a:pt x="208" y="538"/>
                          </a:lnTo>
                          <a:close/>
                          <a:moveTo>
                            <a:pt x="208" y="817"/>
                          </a:moveTo>
                          <a:lnTo>
                            <a:pt x="208" y="789"/>
                          </a:lnTo>
                          <a:lnTo>
                            <a:pt x="229" y="793"/>
                          </a:lnTo>
                          <a:lnTo>
                            <a:pt x="229" y="822"/>
                          </a:lnTo>
                          <a:lnTo>
                            <a:pt x="208" y="817"/>
                          </a:lnTo>
                          <a:close/>
                          <a:moveTo>
                            <a:pt x="229" y="864"/>
                          </a:moveTo>
                          <a:lnTo>
                            <a:pt x="229" y="892"/>
                          </a:lnTo>
                          <a:lnTo>
                            <a:pt x="208" y="885"/>
                          </a:lnTo>
                          <a:lnTo>
                            <a:pt x="208" y="857"/>
                          </a:lnTo>
                          <a:lnTo>
                            <a:pt x="229" y="864"/>
                          </a:lnTo>
                          <a:close/>
                          <a:moveTo>
                            <a:pt x="208" y="779"/>
                          </a:moveTo>
                          <a:lnTo>
                            <a:pt x="208" y="751"/>
                          </a:lnTo>
                          <a:lnTo>
                            <a:pt x="229" y="758"/>
                          </a:lnTo>
                          <a:lnTo>
                            <a:pt x="229" y="786"/>
                          </a:lnTo>
                          <a:lnTo>
                            <a:pt x="208" y="779"/>
                          </a:lnTo>
                          <a:close/>
                          <a:moveTo>
                            <a:pt x="208" y="711"/>
                          </a:moveTo>
                          <a:lnTo>
                            <a:pt x="208" y="682"/>
                          </a:lnTo>
                          <a:lnTo>
                            <a:pt x="229" y="689"/>
                          </a:lnTo>
                          <a:lnTo>
                            <a:pt x="229" y="718"/>
                          </a:lnTo>
                          <a:lnTo>
                            <a:pt x="208" y="711"/>
                          </a:lnTo>
                          <a:close/>
                          <a:moveTo>
                            <a:pt x="208" y="673"/>
                          </a:moveTo>
                          <a:lnTo>
                            <a:pt x="208" y="644"/>
                          </a:lnTo>
                          <a:lnTo>
                            <a:pt x="229" y="652"/>
                          </a:lnTo>
                          <a:lnTo>
                            <a:pt x="229" y="680"/>
                          </a:lnTo>
                          <a:lnTo>
                            <a:pt x="208" y="673"/>
                          </a:lnTo>
                          <a:close/>
                          <a:moveTo>
                            <a:pt x="208" y="604"/>
                          </a:moveTo>
                          <a:lnTo>
                            <a:pt x="208" y="576"/>
                          </a:lnTo>
                          <a:lnTo>
                            <a:pt x="229" y="583"/>
                          </a:lnTo>
                          <a:lnTo>
                            <a:pt x="229" y="611"/>
                          </a:lnTo>
                          <a:lnTo>
                            <a:pt x="208" y="604"/>
                          </a:lnTo>
                          <a:close/>
                          <a:moveTo>
                            <a:pt x="229" y="900"/>
                          </a:moveTo>
                          <a:lnTo>
                            <a:pt x="229" y="928"/>
                          </a:lnTo>
                          <a:lnTo>
                            <a:pt x="208" y="923"/>
                          </a:lnTo>
                          <a:lnTo>
                            <a:pt x="208" y="895"/>
                          </a:lnTo>
                          <a:lnTo>
                            <a:pt x="229" y="900"/>
                          </a:lnTo>
                          <a:close/>
                          <a:moveTo>
                            <a:pt x="208" y="1214"/>
                          </a:moveTo>
                          <a:lnTo>
                            <a:pt x="229" y="1218"/>
                          </a:lnTo>
                          <a:lnTo>
                            <a:pt x="229" y="1247"/>
                          </a:lnTo>
                          <a:lnTo>
                            <a:pt x="208" y="1242"/>
                          </a:lnTo>
                          <a:lnTo>
                            <a:pt x="208" y="1214"/>
                          </a:lnTo>
                          <a:close/>
                          <a:moveTo>
                            <a:pt x="208" y="1533"/>
                          </a:moveTo>
                          <a:lnTo>
                            <a:pt x="229" y="1535"/>
                          </a:lnTo>
                          <a:lnTo>
                            <a:pt x="229" y="1563"/>
                          </a:lnTo>
                          <a:lnTo>
                            <a:pt x="208" y="1563"/>
                          </a:lnTo>
                          <a:lnTo>
                            <a:pt x="208" y="1533"/>
                          </a:lnTo>
                          <a:close/>
                          <a:moveTo>
                            <a:pt x="208" y="1632"/>
                          </a:moveTo>
                          <a:lnTo>
                            <a:pt x="208" y="1603"/>
                          </a:lnTo>
                          <a:lnTo>
                            <a:pt x="229" y="1603"/>
                          </a:lnTo>
                          <a:lnTo>
                            <a:pt x="229" y="1632"/>
                          </a:lnTo>
                          <a:lnTo>
                            <a:pt x="208" y="1632"/>
                          </a:lnTo>
                          <a:close/>
                          <a:moveTo>
                            <a:pt x="229" y="1641"/>
                          </a:moveTo>
                          <a:lnTo>
                            <a:pt x="229" y="1670"/>
                          </a:lnTo>
                          <a:lnTo>
                            <a:pt x="208" y="1670"/>
                          </a:lnTo>
                          <a:lnTo>
                            <a:pt x="208" y="1639"/>
                          </a:lnTo>
                          <a:lnTo>
                            <a:pt x="229" y="1641"/>
                          </a:lnTo>
                          <a:close/>
                          <a:moveTo>
                            <a:pt x="229" y="1776"/>
                          </a:moveTo>
                          <a:lnTo>
                            <a:pt x="208" y="1776"/>
                          </a:lnTo>
                          <a:lnTo>
                            <a:pt x="208" y="1747"/>
                          </a:lnTo>
                          <a:lnTo>
                            <a:pt x="229" y="1747"/>
                          </a:lnTo>
                          <a:lnTo>
                            <a:pt x="229" y="1776"/>
                          </a:lnTo>
                          <a:close/>
                          <a:moveTo>
                            <a:pt x="229" y="1738"/>
                          </a:moveTo>
                          <a:lnTo>
                            <a:pt x="208" y="1738"/>
                          </a:lnTo>
                          <a:lnTo>
                            <a:pt x="208" y="1710"/>
                          </a:lnTo>
                          <a:lnTo>
                            <a:pt x="229" y="1710"/>
                          </a:lnTo>
                          <a:lnTo>
                            <a:pt x="229" y="1738"/>
                          </a:lnTo>
                          <a:close/>
                          <a:moveTo>
                            <a:pt x="236" y="160"/>
                          </a:moveTo>
                          <a:lnTo>
                            <a:pt x="260" y="170"/>
                          </a:lnTo>
                          <a:lnTo>
                            <a:pt x="260" y="198"/>
                          </a:lnTo>
                          <a:lnTo>
                            <a:pt x="236" y="189"/>
                          </a:lnTo>
                          <a:lnTo>
                            <a:pt x="236" y="160"/>
                          </a:lnTo>
                          <a:close/>
                          <a:moveTo>
                            <a:pt x="260" y="593"/>
                          </a:moveTo>
                          <a:lnTo>
                            <a:pt x="260" y="621"/>
                          </a:lnTo>
                          <a:lnTo>
                            <a:pt x="236" y="614"/>
                          </a:lnTo>
                          <a:lnTo>
                            <a:pt x="236" y="585"/>
                          </a:lnTo>
                          <a:lnTo>
                            <a:pt x="260" y="593"/>
                          </a:lnTo>
                          <a:close/>
                          <a:moveTo>
                            <a:pt x="260" y="975"/>
                          </a:moveTo>
                          <a:lnTo>
                            <a:pt x="260" y="1003"/>
                          </a:lnTo>
                          <a:lnTo>
                            <a:pt x="236" y="999"/>
                          </a:lnTo>
                          <a:lnTo>
                            <a:pt x="236" y="970"/>
                          </a:lnTo>
                          <a:lnTo>
                            <a:pt x="260" y="975"/>
                          </a:lnTo>
                          <a:close/>
                          <a:moveTo>
                            <a:pt x="260" y="1327"/>
                          </a:moveTo>
                          <a:lnTo>
                            <a:pt x="260" y="1355"/>
                          </a:lnTo>
                          <a:lnTo>
                            <a:pt x="236" y="1353"/>
                          </a:lnTo>
                          <a:lnTo>
                            <a:pt x="236" y="1325"/>
                          </a:lnTo>
                          <a:lnTo>
                            <a:pt x="260" y="1327"/>
                          </a:lnTo>
                          <a:close/>
                          <a:moveTo>
                            <a:pt x="236" y="1632"/>
                          </a:moveTo>
                          <a:lnTo>
                            <a:pt x="236" y="1603"/>
                          </a:lnTo>
                          <a:lnTo>
                            <a:pt x="260" y="1606"/>
                          </a:lnTo>
                          <a:lnTo>
                            <a:pt x="260" y="1634"/>
                          </a:lnTo>
                          <a:lnTo>
                            <a:pt x="236" y="1632"/>
                          </a:lnTo>
                          <a:close/>
                          <a:moveTo>
                            <a:pt x="260" y="1641"/>
                          </a:moveTo>
                          <a:lnTo>
                            <a:pt x="260" y="1670"/>
                          </a:lnTo>
                          <a:lnTo>
                            <a:pt x="236" y="1670"/>
                          </a:lnTo>
                          <a:lnTo>
                            <a:pt x="236" y="1641"/>
                          </a:lnTo>
                          <a:lnTo>
                            <a:pt x="260" y="1641"/>
                          </a:lnTo>
                          <a:close/>
                          <a:moveTo>
                            <a:pt x="236" y="1563"/>
                          </a:moveTo>
                          <a:lnTo>
                            <a:pt x="236" y="1535"/>
                          </a:lnTo>
                          <a:lnTo>
                            <a:pt x="260" y="1537"/>
                          </a:lnTo>
                          <a:lnTo>
                            <a:pt x="260" y="1566"/>
                          </a:lnTo>
                          <a:lnTo>
                            <a:pt x="236" y="1563"/>
                          </a:lnTo>
                          <a:close/>
                          <a:moveTo>
                            <a:pt x="236" y="1528"/>
                          </a:moveTo>
                          <a:lnTo>
                            <a:pt x="236" y="1499"/>
                          </a:lnTo>
                          <a:lnTo>
                            <a:pt x="260" y="1499"/>
                          </a:lnTo>
                          <a:lnTo>
                            <a:pt x="260" y="1528"/>
                          </a:lnTo>
                          <a:lnTo>
                            <a:pt x="236" y="1528"/>
                          </a:lnTo>
                          <a:close/>
                          <a:moveTo>
                            <a:pt x="236" y="1459"/>
                          </a:moveTo>
                          <a:lnTo>
                            <a:pt x="236" y="1431"/>
                          </a:lnTo>
                          <a:lnTo>
                            <a:pt x="260" y="1431"/>
                          </a:lnTo>
                          <a:lnTo>
                            <a:pt x="260" y="1459"/>
                          </a:lnTo>
                          <a:lnTo>
                            <a:pt x="236" y="1459"/>
                          </a:lnTo>
                          <a:close/>
                          <a:moveTo>
                            <a:pt x="236" y="1422"/>
                          </a:moveTo>
                          <a:lnTo>
                            <a:pt x="236" y="1393"/>
                          </a:lnTo>
                          <a:lnTo>
                            <a:pt x="260" y="1396"/>
                          </a:lnTo>
                          <a:lnTo>
                            <a:pt x="260" y="1424"/>
                          </a:lnTo>
                          <a:lnTo>
                            <a:pt x="236" y="1422"/>
                          </a:lnTo>
                          <a:close/>
                          <a:moveTo>
                            <a:pt x="260" y="1710"/>
                          </a:moveTo>
                          <a:lnTo>
                            <a:pt x="260" y="1738"/>
                          </a:lnTo>
                          <a:lnTo>
                            <a:pt x="236" y="1738"/>
                          </a:lnTo>
                          <a:lnTo>
                            <a:pt x="236" y="1710"/>
                          </a:lnTo>
                          <a:lnTo>
                            <a:pt x="260" y="1710"/>
                          </a:lnTo>
                          <a:close/>
                          <a:moveTo>
                            <a:pt x="236" y="1776"/>
                          </a:moveTo>
                          <a:lnTo>
                            <a:pt x="236" y="1747"/>
                          </a:lnTo>
                          <a:lnTo>
                            <a:pt x="260" y="1747"/>
                          </a:lnTo>
                          <a:lnTo>
                            <a:pt x="260" y="1776"/>
                          </a:lnTo>
                          <a:lnTo>
                            <a:pt x="236" y="1776"/>
                          </a:lnTo>
                          <a:close/>
                          <a:moveTo>
                            <a:pt x="314" y="193"/>
                          </a:moveTo>
                          <a:lnTo>
                            <a:pt x="314" y="222"/>
                          </a:lnTo>
                          <a:lnTo>
                            <a:pt x="290" y="212"/>
                          </a:lnTo>
                          <a:lnTo>
                            <a:pt x="290" y="184"/>
                          </a:lnTo>
                          <a:lnTo>
                            <a:pt x="314" y="193"/>
                          </a:lnTo>
                          <a:close/>
                          <a:moveTo>
                            <a:pt x="290" y="706"/>
                          </a:moveTo>
                          <a:lnTo>
                            <a:pt x="314" y="713"/>
                          </a:lnTo>
                          <a:lnTo>
                            <a:pt x="314" y="739"/>
                          </a:lnTo>
                          <a:lnTo>
                            <a:pt x="290" y="734"/>
                          </a:lnTo>
                          <a:lnTo>
                            <a:pt x="290" y="706"/>
                          </a:lnTo>
                          <a:close/>
                          <a:moveTo>
                            <a:pt x="290" y="1226"/>
                          </a:moveTo>
                          <a:lnTo>
                            <a:pt x="314" y="1230"/>
                          </a:lnTo>
                          <a:lnTo>
                            <a:pt x="314" y="1259"/>
                          </a:lnTo>
                          <a:lnTo>
                            <a:pt x="290" y="1254"/>
                          </a:lnTo>
                          <a:lnTo>
                            <a:pt x="290" y="1226"/>
                          </a:lnTo>
                          <a:close/>
                          <a:moveTo>
                            <a:pt x="290" y="1530"/>
                          </a:moveTo>
                          <a:lnTo>
                            <a:pt x="290" y="1502"/>
                          </a:lnTo>
                          <a:lnTo>
                            <a:pt x="314" y="1504"/>
                          </a:lnTo>
                          <a:lnTo>
                            <a:pt x="314" y="1533"/>
                          </a:lnTo>
                          <a:lnTo>
                            <a:pt x="290" y="1530"/>
                          </a:lnTo>
                          <a:close/>
                          <a:moveTo>
                            <a:pt x="314" y="1540"/>
                          </a:moveTo>
                          <a:lnTo>
                            <a:pt x="314" y="1568"/>
                          </a:lnTo>
                          <a:lnTo>
                            <a:pt x="290" y="1568"/>
                          </a:lnTo>
                          <a:lnTo>
                            <a:pt x="290" y="1540"/>
                          </a:lnTo>
                          <a:lnTo>
                            <a:pt x="314" y="1540"/>
                          </a:lnTo>
                          <a:close/>
                          <a:moveTo>
                            <a:pt x="290" y="1462"/>
                          </a:moveTo>
                          <a:lnTo>
                            <a:pt x="290" y="1436"/>
                          </a:lnTo>
                          <a:lnTo>
                            <a:pt x="314" y="1436"/>
                          </a:lnTo>
                          <a:lnTo>
                            <a:pt x="314" y="1464"/>
                          </a:lnTo>
                          <a:lnTo>
                            <a:pt x="290" y="1462"/>
                          </a:lnTo>
                          <a:close/>
                          <a:moveTo>
                            <a:pt x="290" y="1426"/>
                          </a:moveTo>
                          <a:lnTo>
                            <a:pt x="290" y="1398"/>
                          </a:lnTo>
                          <a:lnTo>
                            <a:pt x="314" y="1400"/>
                          </a:lnTo>
                          <a:lnTo>
                            <a:pt x="314" y="1429"/>
                          </a:lnTo>
                          <a:lnTo>
                            <a:pt x="290" y="1426"/>
                          </a:lnTo>
                          <a:close/>
                          <a:moveTo>
                            <a:pt x="290" y="1358"/>
                          </a:moveTo>
                          <a:lnTo>
                            <a:pt x="290" y="1332"/>
                          </a:lnTo>
                          <a:lnTo>
                            <a:pt x="314" y="1334"/>
                          </a:lnTo>
                          <a:lnTo>
                            <a:pt x="314" y="1360"/>
                          </a:lnTo>
                          <a:lnTo>
                            <a:pt x="290" y="1358"/>
                          </a:lnTo>
                          <a:close/>
                          <a:moveTo>
                            <a:pt x="290" y="1322"/>
                          </a:moveTo>
                          <a:lnTo>
                            <a:pt x="290" y="1294"/>
                          </a:lnTo>
                          <a:lnTo>
                            <a:pt x="314" y="1296"/>
                          </a:lnTo>
                          <a:lnTo>
                            <a:pt x="314" y="1325"/>
                          </a:lnTo>
                          <a:lnTo>
                            <a:pt x="290" y="1322"/>
                          </a:lnTo>
                          <a:close/>
                          <a:moveTo>
                            <a:pt x="314" y="1776"/>
                          </a:moveTo>
                          <a:lnTo>
                            <a:pt x="290" y="1776"/>
                          </a:lnTo>
                          <a:lnTo>
                            <a:pt x="290" y="1747"/>
                          </a:lnTo>
                          <a:lnTo>
                            <a:pt x="314" y="1747"/>
                          </a:lnTo>
                          <a:lnTo>
                            <a:pt x="314" y="1776"/>
                          </a:lnTo>
                          <a:close/>
                          <a:moveTo>
                            <a:pt x="314" y="1738"/>
                          </a:moveTo>
                          <a:lnTo>
                            <a:pt x="290" y="1738"/>
                          </a:lnTo>
                          <a:lnTo>
                            <a:pt x="290" y="1710"/>
                          </a:lnTo>
                          <a:lnTo>
                            <a:pt x="314" y="1712"/>
                          </a:lnTo>
                          <a:lnTo>
                            <a:pt x="314" y="1738"/>
                          </a:lnTo>
                          <a:close/>
                          <a:moveTo>
                            <a:pt x="314" y="1672"/>
                          </a:moveTo>
                          <a:lnTo>
                            <a:pt x="290" y="1672"/>
                          </a:lnTo>
                          <a:lnTo>
                            <a:pt x="290" y="1644"/>
                          </a:lnTo>
                          <a:lnTo>
                            <a:pt x="314" y="1644"/>
                          </a:lnTo>
                          <a:lnTo>
                            <a:pt x="314" y="1672"/>
                          </a:lnTo>
                          <a:close/>
                          <a:moveTo>
                            <a:pt x="290" y="1634"/>
                          </a:moveTo>
                          <a:lnTo>
                            <a:pt x="290" y="1606"/>
                          </a:lnTo>
                          <a:lnTo>
                            <a:pt x="314" y="1608"/>
                          </a:lnTo>
                          <a:lnTo>
                            <a:pt x="314" y="1636"/>
                          </a:lnTo>
                          <a:lnTo>
                            <a:pt x="290" y="1634"/>
                          </a:lnTo>
                          <a:close/>
                          <a:moveTo>
                            <a:pt x="319" y="507"/>
                          </a:moveTo>
                          <a:lnTo>
                            <a:pt x="342" y="515"/>
                          </a:lnTo>
                          <a:lnTo>
                            <a:pt x="342" y="543"/>
                          </a:lnTo>
                          <a:lnTo>
                            <a:pt x="319" y="533"/>
                          </a:lnTo>
                          <a:lnTo>
                            <a:pt x="319" y="507"/>
                          </a:lnTo>
                          <a:close/>
                          <a:moveTo>
                            <a:pt x="319" y="1051"/>
                          </a:moveTo>
                          <a:lnTo>
                            <a:pt x="319" y="1025"/>
                          </a:lnTo>
                          <a:lnTo>
                            <a:pt x="342" y="1029"/>
                          </a:lnTo>
                          <a:lnTo>
                            <a:pt x="342" y="1055"/>
                          </a:lnTo>
                          <a:lnTo>
                            <a:pt x="319" y="1051"/>
                          </a:lnTo>
                          <a:close/>
                          <a:moveTo>
                            <a:pt x="342" y="1096"/>
                          </a:moveTo>
                          <a:lnTo>
                            <a:pt x="342" y="1124"/>
                          </a:lnTo>
                          <a:lnTo>
                            <a:pt x="319" y="1119"/>
                          </a:lnTo>
                          <a:lnTo>
                            <a:pt x="319" y="1091"/>
                          </a:lnTo>
                          <a:lnTo>
                            <a:pt x="342" y="1096"/>
                          </a:lnTo>
                          <a:close/>
                          <a:moveTo>
                            <a:pt x="319" y="1015"/>
                          </a:moveTo>
                          <a:lnTo>
                            <a:pt x="319" y="987"/>
                          </a:lnTo>
                          <a:lnTo>
                            <a:pt x="342" y="992"/>
                          </a:lnTo>
                          <a:lnTo>
                            <a:pt x="342" y="1020"/>
                          </a:lnTo>
                          <a:lnTo>
                            <a:pt x="319" y="1015"/>
                          </a:lnTo>
                          <a:close/>
                          <a:moveTo>
                            <a:pt x="319" y="949"/>
                          </a:moveTo>
                          <a:lnTo>
                            <a:pt x="319" y="921"/>
                          </a:lnTo>
                          <a:lnTo>
                            <a:pt x="342" y="926"/>
                          </a:lnTo>
                          <a:lnTo>
                            <a:pt x="342" y="954"/>
                          </a:lnTo>
                          <a:lnTo>
                            <a:pt x="319" y="949"/>
                          </a:lnTo>
                          <a:close/>
                          <a:moveTo>
                            <a:pt x="319" y="911"/>
                          </a:moveTo>
                          <a:lnTo>
                            <a:pt x="319" y="885"/>
                          </a:lnTo>
                          <a:lnTo>
                            <a:pt x="342" y="890"/>
                          </a:lnTo>
                          <a:lnTo>
                            <a:pt x="342" y="916"/>
                          </a:lnTo>
                          <a:lnTo>
                            <a:pt x="319" y="911"/>
                          </a:lnTo>
                          <a:close/>
                          <a:moveTo>
                            <a:pt x="319" y="845"/>
                          </a:moveTo>
                          <a:lnTo>
                            <a:pt x="319" y="817"/>
                          </a:lnTo>
                          <a:lnTo>
                            <a:pt x="342" y="822"/>
                          </a:lnTo>
                          <a:lnTo>
                            <a:pt x="342" y="850"/>
                          </a:lnTo>
                          <a:lnTo>
                            <a:pt x="319" y="845"/>
                          </a:lnTo>
                          <a:close/>
                          <a:moveTo>
                            <a:pt x="319" y="810"/>
                          </a:moveTo>
                          <a:lnTo>
                            <a:pt x="319" y="781"/>
                          </a:lnTo>
                          <a:lnTo>
                            <a:pt x="342" y="786"/>
                          </a:lnTo>
                          <a:lnTo>
                            <a:pt x="342" y="815"/>
                          </a:lnTo>
                          <a:lnTo>
                            <a:pt x="319" y="810"/>
                          </a:lnTo>
                          <a:close/>
                          <a:moveTo>
                            <a:pt x="319" y="741"/>
                          </a:moveTo>
                          <a:lnTo>
                            <a:pt x="319" y="713"/>
                          </a:lnTo>
                          <a:lnTo>
                            <a:pt x="342" y="720"/>
                          </a:lnTo>
                          <a:lnTo>
                            <a:pt x="342" y="748"/>
                          </a:lnTo>
                          <a:lnTo>
                            <a:pt x="319" y="741"/>
                          </a:lnTo>
                          <a:close/>
                          <a:moveTo>
                            <a:pt x="319" y="706"/>
                          </a:moveTo>
                          <a:lnTo>
                            <a:pt x="319" y="678"/>
                          </a:lnTo>
                          <a:lnTo>
                            <a:pt x="342" y="685"/>
                          </a:lnTo>
                          <a:lnTo>
                            <a:pt x="342" y="711"/>
                          </a:lnTo>
                          <a:lnTo>
                            <a:pt x="319" y="706"/>
                          </a:lnTo>
                          <a:close/>
                          <a:moveTo>
                            <a:pt x="319" y="637"/>
                          </a:moveTo>
                          <a:lnTo>
                            <a:pt x="319" y="611"/>
                          </a:lnTo>
                          <a:lnTo>
                            <a:pt x="342" y="616"/>
                          </a:lnTo>
                          <a:lnTo>
                            <a:pt x="342" y="644"/>
                          </a:lnTo>
                          <a:lnTo>
                            <a:pt x="319" y="637"/>
                          </a:lnTo>
                          <a:close/>
                          <a:moveTo>
                            <a:pt x="319" y="602"/>
                          </a:moveTo>
                          <a:lnTo>
                            <a:pt x="319" y="574"/>
                          </a:lnTo>
                          <a:lnTo>
                            <a:pt x="342" y="581"/>
                          </a:lnTo>
                          <a:lnTo>
                            <a:pt x="342" y="609"/>
                          </a:lnTo>
                          <a:lnTo>
                            <a:pt x="319" y="602"/>
                          </a:lnTo>
                          <a:close/>
                          <a:moveTo>
                            <a:pt x="319" y="1126"/>
                          </a:moveTo>
                          <a:lnTo>
                            <a:pt x="342" y="1131"/>
                          </a:lnTo>
                          <a:lnTo>
                            <a:pt x="342" y="1159"/>
                          </a:lnTo>
                          <a:lnTo>
                            <a:pt x="319" y="1155"/>
                          </a:lnTo>
                          <a:lnTo>
                            <a:pt x="319" y="1126"/>
                          </a:lnTo>
                          <a:close/>
                          <a:moveTo>
                            <a:pt x="319" y="1223"/>
                          </a:moveTo>
                          <a:lnTo>
                            <a:pt x="319" y="1195"/>
                          </a:lnTo>
                          <a:lnTo>
                            <a:pt x="342" y="1197"/>
                          </a:lnTo>
                          <a:lnTo>
                            <a:pt x="342" y="1226"/>
                          </a:lnTo>
                          <a:lnTo>
                            <a:pt x="319" y="1223"/>
                          </a:lnTo>
                          <a:close/>
                          <a:moveTo>
                            <a:pt x="342" y="1235"/>
                          </a:moveTo>
                          <a:lnTo>
                            <a:pt x="342" y="1261"/>
                          </a:lnTo>
                          <a:lnTo>
                            <a:pt x="319" y="1259"/>
                          </a:lnTo>
                          <a:lnTo>
                            <a:pt x="319" y="1230"/>
                          </a:lnTo>
                          <a:lnTo>
                            <a:pt x="342" y="1235"/>
                          </a:lnTo>
                          <a:close/>
                          <a:moveTo>
                            <a:pt x="342" y="1776"/>
                          </a:moveTo>
                          <a:lnTo>
                            <a:pt x="319" y="1776"/>
                          </a:lnTo>
                          <a:lnTo>
                            <a:pt x="319" y="1747"/>
                          </a:lnTo>
                          <a:lnTo>
                            <a:pt x="342" y="1747"/>
                          </a:lnTo>
                          <a:lnTo>
                            <a:pt x="342" y="1776"/>
                          </a:lnTo>
                          <a:close/>
                          <a:moveTo>
                            <a:pt x="342" y="1738"/>
                          </a:moveTo>
                          <a:lnTo>
                            <a:pt x="319" y="1738"/>
                          </a:lnTo>
                          <a:lnTo>
                            <a:pt x="319" y="1712"/>
                          </a:lnTo>
                          <a:lnTo>
                            <a:pt x="342" y="1712"/>
                          </a:lnTo>
                          <a:lnTo>
                            <a:pt x="342" y="1738"/>
                          </a:lnTo>
                          <a:close/>
                          <a:moveTo>
                            <a:pt x="342" y="1672"/>
                          </a:moveTo>
                          <a:lnTo>
                            <a:pt x="319" y="1672"/>
                          </a:lnTo>
                          <a:lnTo>
                            <a:pt x="319" y="1644"/>
                          </a:lnTo>
                          <a:lnTo>
                            <a:pt x="342" y="1644"/>
                          </a:lnTo>
                          <a:lnTo>
                            <a:pt x="342" y="1672"/>
                          </a:lnTo>
                          <a:close/>
                          <a:moveTo>
                            <a:pt x="342" y="1636"/>
                          </a:moveTo>
                          <a:lnTo>
                            <a:pt x="319" y="1636"/>
                          </a:lnTo>
                          <a:lnTo>
                            <a:pt x="319" y="1608"/>
                          </a:lnTo>
                          <a:lnTo>
                            <a:pt x="342" y="1608"/>
                          </a:lnTo>
                          <a:lnTo>
                            <a:pt x="342" y="1636"/>
                          </a:lnTo>
                          <a:close/>
                          <a:moveTo>
                            <a:pt x="342" y="1570"/>
                          </a:moveTo>
                          <a:lnTo>
                            <a:pt x="319" y="1568"/>
                          </a:lnTo>
                          <a:lnTo>
                            <a:pt x="319" y="1540"/>
                          </a:lnTo>
                          <a:lnTo>
                            <a:pt x="342" y="1542"/>
                          </a:lnTo>
                          <a:lnTo>
                            <a:pt x="342" y="1570"/>
                          </a:lnTo>
                          <a:close/>
                          <a:moveTo>
                            <a:pt x="342" y="1535"/>
                          </a:moveTo>
                          <a:lnTo>
                            <a:pt x="319" y="1533"/>
                          </a:lnTo>
                          <a:lnTo>
                            <a:pt x="319" y="1504"/>
                          </a:lnTo>
                          <a:lnTo>
                            <a:pt x="342" y="1507"/>
                          </a:lnTo>
                          <a:lnTo>
                            <a:pt x="342" y="1535"/>
                          </a:lnTo>
                          <a:close/>
                          <a:moveTo>
                            <a:pt x="342" y="1466"/>
                          </a:moveTo>
                          <a:lnTo>
                            <a:pt x="319" y="1464"/>
                          </a:lnTo>
                          <a:lnTo>
                            <a:pt x="319" y="1438"/>
                          </a:lnTo>
                          <a:lnTo>
                            <a:pt x="342" y="1440"/>
                          </a:lnTo>
                          <a:lnTo>
                            <a:pt x="342" y="1466"/>
                          </a:lnTo>
                          <a:close/>
                          <a:moveTo>
                            <a:pt x="342" y="1431"/>
                          </a:moveTo>
                          <a:lnTo>
                            <a:pt x="319" y="1429"/>
                          </a:lnTo>
                          <a:lnTo>
                            <a:pt x="319" y="1400"/>
                          </a:lnTo>
                          <a:lnTo>
                            <a:pt x="342" y="1403"/>
                          </a:lnTo>
                          <a:lnTo>
                            <a:pt x="342" y="1431"/>
                          </a:lnTo>
                          <a:close/>
                          <a:moveTo>
                            <a:pt x="342" y="1365"/>
                          </a:moveTo>
                          <a:lnTo>
                            <a:pt x="319" y="1362"/>
                          </a:lnTo>
                          <a:lnTo>
                            <a:pt x="319" y="1334"/>
                          </a:lnTo>
                          <a:lnTo>
                            <a:pt x="342" y="1337"/>
                          </a:lnTo>
                          <a:lnTo>
                            <a:pt x="342" y="1365"/>
                          </a:lnTo>
                          <a:close/>
                          <a:moveTo>
                            <a:pt x="342" y="1329"/>
                          </a:moveTo>
                          <a:lnTo>
                            <a:pt x="319" y="1325"/>
                          </a:lnTo>
                          <a:lnTo>
                            <a:pt x="319" y="1299"/>
                          </a:lnTo>
                          <a:lnTo>
                            <a:pt x="342" y="1301"/>
                          </a:lnTo>
                          <a:lnTo>
                            <a:pt x="342" y="1329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CH"/>
                    </a:p>
                  </p:txBody>
                </p:sp>
              </p:grpSp>
            </p:grpSp>
            <p:grpSp>
              <p:nvGrpSpPr>
                <p:cNvPr id="213151" name="Group 159"/>
                <p:cNvGrpSpPr>
                  <a:grpSpLocks/>
                </p:cNvGrpSpPr>
                <p:nvPr/>
              </p:nvGrpSpPr>
              <p:grpSpPr bwMode="auto">
                <a:xfrm>
                  <a:off x="10773" y="1034"/>
                  <a:ext cx="1224" cy="1585"/>
                  <a:chOff x="10773" y="1034"/>
                  <a:chExt cx="1224" cy="1585"/>
                </a:xfrm>
              </p:grpSpPr>
              <p:grpSp>
                <p:nvGrpSpPr>
                  <p:cNvPr id="213152" name="Group 160"/>
                  <p:cNvGrpSpPr>
                    <a:grpSpLocks/>
                  </p:cNvGrpSpPr>
                  <p:nvPr/>
                </p:nvGrpSpPr>
                <p:grpSpPr bwMode="auto">
                  <a:xfrm flipH="1">
                    <a:off x="10848" y="1034"/>
                    <a:ext cx="1138" cy="1551"/>
                    <a:chOff x="10047" y="-1151"/>
                    <a:chExt cx="1416" cy="1875"/>
                  </a:xfrm>
                </p:grpSpPr>
                <p:sp>
                  <p:nvSpPr>
                    <p:cNvPr id="213153" name="Freeform 161"/>
                    <p:cNvSpPr>
                      <a:spLocks/>
                    </p:cNvSpPr>
                    <p:nvPr/>
                  </p:nvSpPr>
                  <p:spPr bwMode="gray">
                    <a:xfrm>
                      <a:off x="10047" y="-1151"/>
                      <a:ext cx="1416" cy="186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905"/>
                        </a:cxn>
                        <a:cxn ang="0">
                          <a:pos x="0" y="408"/>
                        </a:cxn>
                        <a:cxn ang="0">
                          <a:pos x="409" y="0"/>
                        </a:cxn>
                        <a:cxn ang="0">
                          <a:pos x="726" y="0"/>
                        </a:cxn>
                        <a:cxn ang="0">
                          <a:pos x="1497" y="589"/>
                        </a:cxn>
                        <a:cxn ang="0">
                          <a:pos x="1497" y="1905"/>
                        </a:cxn>
                        <a:cxn ang="0">
                          <a:pos x="0" y="1905"/>
                        </a:cxn>
                      </a:cxnLst>
                      <a:rect l="0" t="0" r="r" b="b"/>
                      <a:pathLst>
                        <a:path w="1497" h="1905">
                          <a:moveTo>
                            <a:pt x="0" y="1905"/>
                          </a:moveTo>
                          <a:lnTo>
                            <a:pt x="0" y="408"/>
                          </a:lnTo>
                          <a:lnTo>
                            <a:pt x="409" y="0"/>
                          </a:lnTo>
                          <a:lnTo>
                            <a:pt x="726" y="0"/>
                          </a:lnTo>
                          <a:lnTo>
                            <a:pt x="1497" y="589"/>
                          </a:lnTo>
                          <a:lnTo>
                            <a:pt x="1497" y="1905"/>
                          </a:lnTo>
                          <a:lnTo>
                            <a:pt x="0" y="1905"/>
                          </a:ln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fr-CH"/>
                    </a:p>
                  </p:txBody>
                </p:sp>
                <p:grpSp>
                  <p:nvGrpSpPr>
                    <p:cNvPr id="213154" name="Group 1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0076" y="-1076"/>
                      <a:ext cx="1358" cy="1800"/>
                      <a:chOff x="9684" y="-635"/>
                      <a:chExt cx="1358" cy="1800"/>
                    </a:xfrm>
                  </p:grpSpPr>
                  <p:sp>
                    <p:nvSpPr>
                      <p:cNvPr id="213155" name="Rectangle 163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635"/>
                        <a:ext cx="271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56" name="Rectangle 164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579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57" name="Rectangle 165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522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58" name="Rectangle 166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463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59" name="Rectangle 167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406"/>
                        <a:ext cx="271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60" name="Rectangle 168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350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61" name="Rectangle 169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293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62" name="Rectangle 170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234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63" name="Rectangle 171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177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64" name="Rectangle 172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120"/>
                        <a:ext cx="271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65" name="Rectangle 173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64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66" name="Rectangle 174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-5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67" name="Rectangle 175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52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68" name="Rectangle 176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109"/>
                        <a:ext cx="271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69" name="Rectangle 177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166"/>
                        <a:ext cx="271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70" name="Rectangle 178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222"/>
                        <a:ext cx="271" cy="26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71" name="Rectangle 179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281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72" name="Rectangle 180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338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73" name="Rectangle 181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395"/>
                        <a:ext cx="271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74" name="Rectangle 182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451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75" name="Rectangle 183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511"/>
                        <a:ext cx="271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76" name="Rectangle 184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567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77" name="Rectangle 185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624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78" name="Rectangle 186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681"/>
                        <a:ext cx="271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79" name="Rectangle 187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740"/>
                        <a:ext cx="271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80" name="Rectangle 188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796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81" name="Rectangle 189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853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82" name="Rectangle 190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910"/>
                        <a:ext cx="271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83" name="Rectangle 191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969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84" name="Rectangle 192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1026"/>
                        <a:ext cx="271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85" name="Rectangle 193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1082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86" name="Rectangle 194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081" y="1139"/>
                        <a:ext cx="271" cy="24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87" name="Freeform 19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91" y="-595"/>
                        <a:ext cx="343" cy="38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87"/>
                          </a:cxn>
                          <a:cxn ang="0">
                            <a:pos x="0" y="364"/>
                          </a:cxn>
                          <a:cxn ang="0">
                            <a:pos x="343" y="0"/>
                          </a:cxn>
                          <a:cxn ang="0">
                            <a:pos x="343" y="23"/>
                          </a:cxn>
                          <a:cxn ang="0">
                            <a:pos x="0" y="387"/>
                          </a:cxn>
                        </a:cxnLst>
                        <a:rect l="0" t="0" r="r" b="b"/>
                        <a:pathLst>
                          <a:path w="343" h="387">
                            <a:moveTo>
                              <a:pt x="0" y="387"/>
                            </a:moveTo>
                            <a:lnTo>
                              <a:pt x="0" y="364"/>
                            </a:lnTo>
                            <a:lnTo>
                              <a:pt x="343" y="0"/>
                            </a:lnTo>
                            <a:lnTo>
                              <a:pt x="343" y="23"/>
                            </a:lnTo>
                            <a:lnTo>
                              <a:pt x="0" y="38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88" name="Freeform 19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91" y="-539"/>
                        <a:ext cx="343" cy="37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76"/>
                          </a:cxn>
                          <a:cxn ang="0">
                            <a:pos x="0" y="352"/>
                          </a:cxn>
                          <a:cxn ang="0">
                            <a:pos x="343" y="0"/>
                          </a:cxn>
                          <a:cxn ang="0">
                            <a:pos x="343" y="24"/>
                          </a:cxn>
                          <a:cxn ang="0">
                            <a:pos x="0" y="376"/>
                          </a:cxn>
                        </a:cxnLst>
                        <a:rect l="0" t="0" r="r" b="b"/>
                        <a:pathLst>
                          <a:path w="343" h="376">
                            <a:moveTo>
                              <a:pt x="0" y="376"/>
                            </a:moveTo>
                            <a:lnTo>
                              <a:pt x="0" y="352"/>
                            </a:lnTo>
                            <a:lnTo>
                              <a:pt x="343" y="0"/>
                            </a:lnTo>
                            <a:lnTo>
                              <a:pt x="343" y="24"/>
                            </a:lnTo>
                            <a:lnTo>
                              <a:pt x="0" y="37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89" name="Freeform 19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91" y="-484"/>
                        <a:ext cx="343" cy="3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64"/>
                          </a:cxn>
                          <a:cxn ang="0">
                            <a:pos x="0" y="340"/>
                          </a:cxn>
                          <a:cxn ang="0">
                            <a:pos x="343" y="0"/>
                          </a:cxn>
                          <a:cxn ang="0">
                            <a:pos x="343" y="23"/>
                          </a:cxn>
                          <a:cxn ang="0">
                            <a:pos x="0" y="364"/>
                          </a:cxn>
                        </a:cxnLst>
                        <a:rect l="0" t="0" r="r" b="b"/>
                        <a:pathLst>
                          <a:path w="343" h="364">
                            <a:moveTo>
                              <a:pt x="0" y="364"/>
                            </a:moveTo>
                            <a:lnTo>
                              <a:pt x="0" y="340"/>
                            </a:lnTo>
                            <a:lnTo>
                              <a:pt x="343" y="0"/>
                            </a:lnTo>
                            <a:lnTo>
                              <a:pt x="343" y="23"/>
                            </a:lnTo>
                            <a:lnTo>
                              <a:pt x="0" y="36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90" name="Freeform 19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91" y="-428"/>
                        <a:ext cx="343" cy="35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53"/>
                          </a:cxn>
                          <a:cxn ang="0">
                            <a:pos x="0" y="329"/>
                          </a:cxn>
                          <a:cxn ang="0">
                            <a:pos x="343" y="0"/>
                          </a:cxn>
                          <a:cxn ang="0">
                            <a:pos x="343" y="24"/>
                          </a:cxn>
                          <a:cxn ang="0">
                            <a:pos x="0" y="353"/>
                          </a:cxn>
                        </a:cxnLst>
                        <a:rect l="0" t="0" r="r" b="b"/>
                        <a:pathLst>
                          <a:path w="343" h="353">
                            <a:moveTo>
                              <a:pt x="0" y="353"/>
                            </a:moveTo>
                            <a:lnTo>
                              <a:pt x="0" y="329"/>
                            </a:lnTo>
                            <a:lnTo>
                              <a:pt x="343" y="0"/>
                            </a:lnTo>
                            <a:lnTo>
                              <a:pt x="343" y="24"/>
                            </a:lnTo>
                            <a:lnTo>
                              <a:pt x="0" y="35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91" name="Freeform 19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9" y="-373"/>
                        <a:ext cx="345" cy="3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42"/>
                          </a:cxn>
                          <a:cxn ang="0">
                            <a:pos x="0" y="319"/>
                          </a:cxn>
                          <a:cxn ang="0">
                            <a:pos x="345" y="0"/>
                          </a:cxn>
                          <a:cxn ang="0">
                            <a:pos x="345" y="23"/>
                          </a:cxn>
                          <a:cxn ang="0">
                            <a:pos x="0" y="342"/>
                          </a:cxn>
                        </a:cxnLst>
                        <a:rect l="0" t="0" r="r" b="b"/>
                        <a:pathLst>
                          <a:path w="345" h="342">
                            <a:moveTo>
                              <a:pt x="0" y="342"/>
                            </a:moveTo>
                            <a:lnTo>
                              <a:pt x="0" y="319"/>
                            </a:lnTo>
                            <a:lnTo>
                              <a:pt x="345" y="0"/>
                            </a:lnTo>
                            <a:lnTo>
                              <a:pt x="345" y="23"/>
                            </a:lnTo>
                            <a:lnTo>
                              <a:pt x="0" y="3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92" name="Freeform 20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9" y="-316"/>
                        <a:ext cx="345" cy="32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28"/>
                          </a:cxn>
                          <a:cxn ang="0">
                            <a:pos x="0" y="304"/>
                          </a:cxn>
                          <a:cxn ang="0">
                            <a:pos x="345" y="0"/>
                          </a:cxn>
                          <a:cxn ang="0">
                            <a:pos x="345" y="23"/>
                          </a:cxn>
                          <a:cxn ang="0">
                            <a:pos x="0" y="328"/>
                          </a:cxn>
                        </a:cxnLst>
                        <a:rect l="0" t="0" r="r" b="b"/>
                        <a:pathLst>
                          <a:path w="345" h="328">
                            <a:moveTo>
                              <a:pt x="0" y="328"/>
                            </a:moveTo>
                            <a:lnTo>
                              <a:pt x="0" y="304"/>
                            </a:lnTo>
                            <a:lnTo>
                              <a:pt x="345" y="0"/>
                            </a:lnTo>
                            <a:lnTo>
                              <a:pt x="345" y="23"/>
                            </a:lnTo>
                            <a:lnTo>
                              <a:pt x="0" y="32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93" name="Freeform 20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9" y="-260"/>
                        <a:ext cx="345" cy="31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17"/>
                          </a:cxn>
                          <a:cxn ang="0">
                            <a:pos x="0" y="293"/>
                          </a:cxn>
                          <a:cxn ang="0">
                            <a:pos x="345" y="0"/>
                          </a:cxn>
                          <a:cxn ang="0">
                            <a:pos x="345" y="24"/>
                          </a:cxn>
                          <a:cxn ang="0">
                            <a:pos x="0" y="317"/>
                          </a:cxn>
                        </a:cxnLst>
                        <a:rect l="0" t="0" r="r" b="b"/>
                        <a:pathLst>
                          <a:path w="345" h="317">
                            <a:moveTo>
                              <a:pt x="0" y="317"/>
                            </a:moveTo>
                            <a:lnTo>
                              <a:pt x="0" y="293"/>
                            </a:lnTo>
                            <a:lnTo>
                              <a:pt x="345" y="0"/>
                            </a:lnTo>
                            <a:lnTo>
                              <a:pt x="345" y="24"/>
                            </a:lnTo>
                            <a:lnTo>
                              <a:pt x="0" y="31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94" name="Freeform 20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9" y="-205"/>
                        <a:ext cx="345" cy="30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07"/>
                          </a:cxn>
                          <a:cxn ang="0">
                            <a:pos x="0" y="283"/>
                          </a:cxn>
                          <a:cxn ang="0">
                            <a:pos x="345" y="0"/>
                          </a:cxn>
                          <a:cxn ang="0">
                            <a:pos x="345" y="23"/>
                          </a:cxn>
                          <a:cxn ang="0">
                            <a:pos x="0" y="307"/>
                          </a:cxn>
                        </a:cxnLst>
                        <a:rect l="0" t="0" r="r" b="b"/>
                        <a:pathLst>
                          <a:path w="345" h="307">
                            <a:moveTo>
                              <a:pt x="0" y="307"/>
                            </a:moveTo>
                            <a:lnTo>
                              <a:pt x="0" y="283"/>
                            </a:lnTo>
                            <a:lnTo>
                              <a:pt x="345" y="0"/>
                            </a:lnTo>
                            <a:lnTo>
                              <a:pt x="345" y="23"/>
                            </a:lnTo>
                            <a:lnTo>
                              <a:pt x="0" y="30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95" name="Freeform 20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9" y="-149"/>
                        <a:ext cx="345" cy="29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93"/>
                          </a:cxn>
                          <a:cxn ang="0">
                            <a:pos x="0" y="270"/>
                          </a:cxn>
                          <a:cxn ang="0">
                            <a:pos x="345" y="0"/>
                          </a:cxn>
                          <a:cxn ang="0">
                            <a:pos x="345" y="24"/>
                          </a:cxn>
                          <a:cxn ang="0">
                            <a:pos x="0" y="293"/>
                          </a:cxn>
                        </a:cxnLst>
                        <a:rect l="0" t="0" r="r" b="b"/>
                        <a:pathLst>
                          <a:path w="345" h="293">
                            <a:moveTo>
                              <a:pt x="0" y="293"/>
                            </a:moveTo>
                            <a:lnTo>
                              <a:pt x="0" y="270"/>
                            </a:lnTo>
                            <a:lnTo>
                              <a:pt x="345" y="0"/>
                            </a:lnTo>
                            <a:lnTo>
                              <a:pt x="345" y="24"/>
                            </a:lnTo>
                            <a:lnTo>
                              <a:pt x="0" y="29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96" name="Freeform 20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9" y="-92"/>
                        <a:ext cx="347" cy="28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81"/>
                          </a:cxn>
                          <a:cxn ang="0">
                            <a:pos x="0" y="258"/>
                          </a:cxn>
                          <a:cxn ang="0">
                            <a:pos x="347" y="0"/>
                          </a:cxn>
                          <a:cxn ang="0">
                            <a:pos x="347" y="24"/>
                          </a:cxn>
                          <a:cxn ang="0">
                            <a:pos x="0" y="281"/>
                          </a:cxn>
                        </a:cxnLst>
                        <a:rect l="0" t="0" r="r" b="b"/>
                        <a:pathLst>
                          <a:path w="347" h="281">
                            <a:moveTo>
                              <a:pt x="0" y="281"/>
                            </a:moveTo>
                            <a:lnTo>
                              <a:pt x="0" y="258"/>
                            </a:lnTo>
                            <a:lnTo>
                              <a:pt x="347" y="0"/>
                            </a:lnTo>
                            <a:lnTo>
                              <a:pt x="347" y="24"/>
                            </a:lnTo>
                            <a:lnTo>
                              <a:pt x="0" y="28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97" name="Freeform 20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9" y="-38"/>
                        <a:ext cx="347" cy="27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72"/>
                          </a:cxn>
                          <a:cxn ang="0">
                            <a:pos x="0" y="248"/>
                          </a:cxn>
                          <a:cxn ang="0">
                            <a:pos x="347" y="0"/>
                          </a:cxn>
                          <a:cxn ang="0">
                            <a:pos x="347" y="24"/>
                          </a:cxn>
                          <a:cxn ang="0">
                            <a:pos x="0" y="272"/>
                          </a:cxn>
                        </a:cxnLst>
                        <a:rect l="0" t="0" r="r" b="b"/>
                        <a:pathLst>
                          <a:path w="347" h="272">
                            <a:moveTo>
                              <a:pt x="0" y="272"/>
                            </a:moveTo>
                            <a:lnTo>
                              <a:pt x="0" y="248"/>
                            </a:lnTo>
                            <a:lnTo>
                              <a:pt x="347" y="0"/>
                            </a:lnTo>
                            <a:lnTo>
                              <a:pt x="347" y="24"/>
                            </a:lnTo>
                            <a:lnTo>
                              <a:pt x="0" y="27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98" name="Freeform 20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9" y="19"/>
                        <a:ext cx="347" cy="25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58"/>
                          </a:cxn>
                          <a:cxn ang="0">
                            <a:pos x="0" y="234"/>
                          </a:cxn>
                          <a:cxn ang="0">
                            <a:pos x="347" y="0"/>
                          </a:cxn>
                          <a:cxn ang="0">
                            <a:pos x="347" y="24"/>
                          </a:cxn>
                          <a:cxn ang="0">
                            <a:pos x="0" y="258"/>
                          </a:cxn>
                        </a:cxnLst>
                        <a:rect l="0" t="0" r="r" b="b"/>
                        <a:pathLst>
                          <a:path w="347" h="258">
                            <a:moveTo>
                              <a:pt x="0" y="258"/>
                            </a:moveTo>
                            <a:lnTo>
                              <a:pt x="0" y="234"/>
                            </a:lnTo>
                            <a:lnTo>
                              <a:pt x="347" y="0"/>
                            </a:lnTo>
                            <a:lnTo>
                              <a:pt x="347" y="24"/>
                            </a:lnTo>
                            <a:lnTo>
                              <a:pt x="0" y="25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199" name="Freeform 20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9" y="76"/>
                        <a:ext cx="347" cy="2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45"/>
                          </a:cxn>
                          <a:cxn ang="0">
                            <a:pos x="0" y="222"/>
                          </a:cxn>
                          <a:cxn ang="0">
                            <a:pos x="347" y="0"/>
                          </a:cxn>
                          <a:cxn ang="0">
                            <a:pos x="347" y="23"/>
                          </a:cxn>
                          <a:cxn ang="0">
                            <a:pos x="0" y="245"/>
                          </a:cxn>
                        </a:cxnLst>
                        <a:rect l="0" t="0" r="r" b="b"/>
                        <a:pathLst>
                          <a:path w="347" h="245">
                            <a:moveTo>
                              <a:pt x="0" y="245"/>
                            </a:moveTo>
                            <a:lnTo>
                              <a:pt x="0" y="222"/>
                            </a:lnTo>
                            <a:lnTo>
                              <a:pt x="347" y="0"/>
                            </a:lnTo>
                            <a:lnTo>
                              <a:pt x="347" y="23"/>
                            </a:lnTo>
                            <a:lnTo>
                              <a:pt x="0" y="2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00" name="Freeform 20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6" y="130"/>
                        <a:ext cx="350" cy="2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36"/>
                          </a:cxn>
                          <a:cxn ang="0">
                            <a:pos x="0" y="213"/>
                          </a:cxn>
                          <a:cxn ang="0">
                            <a:pos x="350" y="0"/>
                          </a:cxn>
                          <a:cxn ang="0">
                            <a:pos x="350" y="24"/>
                          </a:cxn>
                          <a:cxn ang="0">
                            <a:pos x="0" y="236"/>
                          </a:cxn>
                        </a:cxnLst>
                        <a:rect l="0" t="0" r="r" b="b"/>
                        <a:pathLst>
                          <a:path w="350" h="236">
                            <a:moveTo>
                              <a:pt x="0" y="236"/>
                            </a:moveTo>
                            <a:lnTo>
                              <a:pt x="0" y="213"/>
                            </a:lnTo>
                            <a:lnTo>
                              <a:pt x="350" y="0"/>
                            </a:lnTo>
                            <a:lnTo>
                              <a:pt x="350" y="24"/>
                            </a:lnTo>
                            <a:lnTo>
                              <a:pt x="0" y="23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01" name="Freeform 20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6" y="187"/>
                        <a:ext cx="350" cy="22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22"/>
                          </a:cxn>
                          <a:cxn ang="0">
                            <a:pos x="0" y="198"/>
                          </a:cxn>
                          <a:cxn ang="0">
                            <a:pos x="350" y="0"/>
                          </a:cxn>
                          <a:cxn ang="0">
                            <a:pos x="350" y="23"/>
                          </a:cxn>
                          <a:cxn ang="0">
                            <a:pos x="0" y="222"/>
                          </a:cxn>
                        </a:cxnLst>
                        <a:rect l="0" t="0" r="r" b="b"/>
                        <a:pathLst>
                          <a:path w="350" h="222">
                            <a:moveTo>
                              <a:pt x="0" y="222"/>
                            </a:moveTo>
                            <a:lnTo>
                              <a:pt x="0" y="198"/>
                            </a:lnTo>
                            <a:lnTo>
                              <a:pt x="350" y="0"/>
                            </a:lnTo>
                            <a:lnTo>
                              <a:pt x="350" y="23"/>
                            </a:lnTo>
                            <a:lnTo>
                              <a:pt x="0" y="22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02" name="Freeform 21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6" y="244"/>
                        <a:ext cx="350" cy="21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10"/>
                          </a:cxn>
                          <a:cxn ang="0">
                            <a:pos x="0" y="186"/>
                          </a:cxn>
                          <a:cxn ang="0">
                            <a:pos x="350" y="0"/>
                          </a:cxn>
                          <a:cxn ang="0">
                            <a:pos x="350" y="23"/>
                          </a:cxn>
                          <a:cxn ang="0">
                            <a:pos x="0" y="210"/>
                          </a:cxn>
                        </a:cxnLst>
                        <a:rect l="0" t="0" r="r" b="b"/>
                        <a:pathLst>
                          <a:path w="350" h="210">
                            <a:moveTo>
                              <a:pt x="0" y="210"/>
                            </a:moveTo>
                            <a:lnTo>
                              <a:pt x="0" y="186"/>
                            </a:lnTo>
                            <a:lnTo>
                              <a:pt x="350" y="0"/>
                            </a:lnTo>
                            <a:lnTo>
                              <a:pt x="350" y="23"/>
                            </a:lnTo>
                            <a:lnTo>
                              <a:pt x="0" y="21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03" name="Freeform 21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6" y="298"/>
                        <a:ext cx="350" cy="20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01"/>
                          </a:cxn>
                          <a:cxn ang="0">
                            <a:pos x="0" y="177"/>
                          </a:cxn>
                          <a:cxn ang="0">
                            <a:pos x="350" y="0"/>
                          </a:cxn>
                          <a:cxn ang="0">
                            <a:pos x="350" y="23"/>
                          </a:cxn>
                          <a:cxn ang="0">
                            <a:pos x="0" y="201"/>
                          </a:cxn>
                        </a:cxnLst>
                        <a:rect l="0" t="0" r="r" b="b"/>
                        <a:pathLst>
                          <a:path w="350" h="201">
                            <a:moveTo>
                              <a:pt x="0" y="201"/>
                            </a:moveTo>
                            <a:lnTo>
                              <a:pt x="0" y="177"/>
                            </a:lnTo>
                            <a:lnTo>
                              <a:pt x="350" y="0"/>
                            </a:lnTo>
                            <a:lnTo>
                              <a:pt x="350" y="23"/>
                            </a:lnTo>
                            <a:lnTo>
                              <a:pt x="0" y="20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04" name="Freeform 21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6" y="355"/>
                        <a:ext cx="350" cy="18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86"/>
                          </a:cxn>
                          <a:cxn ang="0">
                            <a:pos x="0" y="163"/>
                          </a:cxn>
                          <a:cxn ang="0">
                            <a:pos x="350" y="0"/>
                          </a:cxn>
                          <a:cxn ang="0">
                            <a:pos x="350" y="23"/>
                          </a:cxn>
                          <a:cxn ang="0">
                            <a:pos x="0" y="186"/>
                          </a:cxn>
                        </a:cxnLst>
                        <a:rect l="0" t="0" r="r" b="b"/>
                        <a:pathLst>
                          <a:path w="350" h="186">
                            <a:moveTo>
                              <a:pt x="0" y="186"/>
                            </a:moveTo>
                            <a:lnTo>
                              <a:pt x="0" y="163"/>
                            </a:lnTo>
                            <a:lnTo>
                              <a:pt x="350" y="0"/>
                            </a:lnTo>
                            <a:lnTo>
                              <a:pt x="350" y="23"/>
                            </a:lnTo>
                            <a:lnTo>
                              <a:pt x="0" y="18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05" name="Freeform 21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6" y="409"/>
                        <a:ext cx="352" cy="17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77"/>
                          </a:cxn>
                          <a:cxn ang="0">
                            <a:pos x="0" y="153"/>
                          </a:cxn>
                          <a:cxn ang="0">
                            <a:pos x="352" y="0"/>
                          </a:cxn>
                          <a:cxn ang="0">
                            <a:pos x="352" y="24"/>
                          </a:cxn>
                          <a:cxn ang="0">
                            <a:pos x="0" y="177"/>
                          </a:cxn>
                        </a:cxnLst>
                        <a:rect l="0" t="0" r="r" b="b"/>
                        <a:pathLst>
                          <a:path w="352" h="177">
                            <a:moveTo>
                              <a:pt x="0" y="177"/>
                            </a:moveTo>
                            <a:lnTo>
                              <a:pt x="0" y="153"/>
                            </a:lnTo>
                            <a:lnTo>
                              <a:pt x="352" y="0"/>
                            </a:lnTo>
                            <a:lnTo>
                              <a:pt x="352" y="24"/>
                            </a:lnTo>
                            <a:lnTo>
                              <a:pt x="0" y="17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06" name="Freeform 21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6" y="466"/>
                        <a:ext cx="352" cy="16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65"/>
                          </a:cxn>
                          <a:cxn ang="0">
                            <a:pos x="0" y="141"/>
                          </a:cxn>
                          <a:cxn ang="0">
                            <a:pos x="352" y="0"/>
                          </a:cxn>
                          <a:cxn ang="0">
                            <a:pos x="352" y="23"/>
                          </a:cxn>
                          <a:cxn ang="0">
                            <a:pos x="0" y="165"/>
                          </a:cxn>
                        </a:cxnLst>
                        <a:rect l="0" t="0" r="r" b="b"/>
                        <a:pathLst>
                          <a:path w="352" h="165">
                            <a:moveTo>
                              <a:pt x="0" y="165"/>
                            </a:moveTo>
                            <a:lnTo>
                              <a:pt x="0" y="141"/>
                            </a:lnTo>
                            <a:lnTo>
                              <a:pt x="352" y="0"/>
                            </a:lnTo>
                            <a:lnTo>
                              <a:pt x="352" y="23"/>
                            </a:lnTo>
                            <a:lnTo>
                              <a:pt x="0" y="16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07" name="Freeform 21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6" y="522"/>
                        <a:ext cx="352" cy="1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52"/>
                          </a:cxn>
                          <a:cxn ang="0">
                            <a:pos x="0" y="128"/>
                          </a:cxn>
                          <a:cxn ang="0">
                            <a:pos x="352" y="0"/>
                          </a:cxn>
                          <a:cxn ang="0">
                            <a:pos x="352" y="24"/>
                          </a:cxn>
                          <a:cxn ang="0">
                            <a:pos x="0" y="152"/>
                          </a:cxn>
                        </a:cxnLst>
                        <a:rect l="0" t="0" r="r" b="b"/>
                        <a:pathLst>
                          <a:path w="352" h="152">
                            <a:moveTo>
                              <a:pt x="0" y="152"/>
                            </a:moveTo>
                            <a:lnTo>
                              <a:pt x="0" y="128"/>
                            </a:lnTo>
                            <a:lnTo>
                              <a:pt x="352" y="0"/>
                            </a:lnTo>
                            <a:lnTo>
                              <a:pt x="352" y="24"/>
                            </a:lnTo>
                            <a:lnTo>
                              <a:pt x="0" y="1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08" name="Freeform 21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6" y="577"/>
                        <a:ext cx="352" cy="14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41"/>
                          </a:cxn>
                          <a:cxn ang="0">
                            <a:pos x="0" y="118"/>
                          </a:cxn>
                          <a:cxn ang="0">
                            <a:pos x="352" y="0"/>
                          </a:cxn>
                          <a:cxn ang="0">
                            <a:pos x="352" y="23"/>
                          </a:cxn>
                          <a:cxn ang="0">
                            <a:pos x="0" y="141"/>
                          </a:cxn>
                        </a:cxnLst>
                        <a:rect l="0" t="0" r="r" b="b"/>
                        <a:pathLst>
                          <a:path w="352" h="141">
                            <a:moveTo>
                              <a:pt x="0" y="141"/>
                            </a:moveTo>
                            <a:lnTo>
                              <a:pt x="0" y="118"/>
                            </a:lnTo>
                            <a:lnTo>
                              <a:pt x="352" y="0"/>
                            </a:lnTo>
                            <a:lnTo>
                              <a:pt x="352" y="23"/>
                            </a:lnTo>
                            <a:lnTo>
                              <a:pt x="0" y="14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09" name="Freeform 21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6" y="633"/>
                        <a:ext cx="352" cy="13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30"/>
                          </a:cxn>
                          <a:cxn ang="0">
                            <a:pos x="0" y="107"/>
                          </a:cxn>
                          <a:cxn ang="0">
                            <a:pos x="352" y="0"/>
                          </a:cxn>
                          <a:cxn ang="0">
                            <a:pos x="352" y="24"/>
                          </a:cxn>
                          <a:cxn ang="0">
                            <a:pos x="0" y="130"/>
                          </a:cxn>
                        </a:cxnLst>
                        <a:rect l="0" t="0" r="r" b="b"/>
                        <a:pathLst>
                          <a:path w="352" h="130">
                            <a:moveTo>
                              <a:pt x="0" y="130"/>
                            </a:moveTo>
                            <a:lnTo>
                              <a:pt x="0" y="107"/>
                            </a:lnTo>
                            <a:lnTo>
                              <a:pt x="352" y="0"/>
                            </a:lnTo>
                            <a:lnTo>
                              <a:pt x="352" y="24"/>
                            </a:lnTo>
                            <a:lnTo>
                              <a:pt x="0" y="13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10" name="Freeform 21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4" y="690"/>
                        <a:ext cx="354" cy="11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16"/>
                          </a:cxn>
                          <a:cxn ang="0">
                            <a:pos x="0" y="92"/>
                          </a:cxn>
                          <a:cxn ang="0">
                            <a:pos x="354" y="0"/>
                          </a:cxn>
                          <a:cxn ang="0">
                            <a:pos x="354" y="24"/>
                          </a:cxn>
                          <a:cxn ang="0">
                            <a:pos x="0" y="116"/>
                          </a:cxn>
                        </a:cxnLst>
                        <a:rect l="0" t="0" r="r" b="b"/>
                        <a:pathLst>
                          <a:path w="354" h="116">
                            <a:moveTo>
                              <a:pt x="0" y="116"/>
                            </a:moveTo>
                            <a:lnTo>
                              <a:pt x="0" y="92"/>
                            </a:lnTo>
                            <a:lnTo>
                              <a:pt x="354" y="0"/>
                            </a:lnTo>
                            <a:lnTo>
                              <a:pt x="354" y="24"/>
                            </a:lnTo>
                            <a:lnTo>
                              <a:pt x="0" y="11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11" name="Freeform 21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4" y="744"/>
                        <a:ext cx="354" cy="10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7"/>
                          </a:cxn>
                          <a:cxn ang="0">
                            <a:pos x="0" y="83"/>
                          </a:cxn>
                          <a:cxn ang="0">
                            <a:pos x="354" y="0"/>
                          </a:cxn>
                          <a:cxn ang="0">
                            <a:pos x="354" y="24"/>
                          </a:cxn>
                          <a:cxn ang="0">
                            <a:pos x="0" y="107"/>
                          </a:cxn>
                        </a:cxnLst>
                        <a:rect l="0" t="0" r="r" b="b"/>
                        <a:pathLst>
                          <a:path w="354" h="107">
                            <a:moveTo>
                              <a:pt x="0" y="107"/>
                            </a:moveTo>
                            <a:lnTo>
                              <a:pt x="0" y="83"/>
                            </a:lnTo>
                            <a:lnTo>
                              <a:pt x="354" y="0"/>
                            </a:lnTo>
                            <a:lnTo>
                              <a:pt x="354" y="24"/>
                            </a:lnTo>
                            <a:lnTo>
                              <a:pt x="0" y="10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12" name="Freeform 22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4" y="801"/>
                        <a:ext cx="354" cy="9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5"/>
                          </a:cxn>
                          <a:cxn ang="0">
                            <a:pos x="0" y="71"/>
                          </a:cxn>
                          <a:cxn ang="0">
                            <a:pos x="354" y="0"/>
                          </a:cxn>
                          <a:cxn ang="0">
                            <a:pos x="354" y="24"/>
                          </a:cxn>
                          <a:cxn ang="0">
                            <a:pos x="0" y="95"/>
                          </a:cxn>
                        </a:cxnLst>
                        <a:rect l="0" t="0" r="r" b="b"/>
                        <a:pathLst>
                          <a:path w="354" h="95">
                            <a:moveTo>
                              <a:pt x="0" y="95"/>
                            </a:moveTo>
                            <a:lnTo>
                              <a:pt x="0" y="71"/>
                            </a:lnTo>
                            <a:lnTo>
                              <a:pt x="354" y="0"/>
                            </a:lnTo>
                            <a:lnTo>
                              <a:pt x="354" y="24"/>
                            </a:lnTo>
                            <a:lnTo>
                              <a:pt x="0" y="9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13" name="Freeform 22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4" y="858"/>
                        <a:ext cx="354" cy="8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0"/>
                          </a:cxn>
                          <a:cxn ang="0">
                            <a:pos x="0" y="57"/>
                          </a:cxn>
                          <a:cxn ang="0">
                            <a:pos x="354" y="0"/>
                          </a:cxn>
                          <a:cxn ang="0">
                            <a:pos x="354" y="23"/>
                          </a:cxn>
                          <a:cxn ang="0">
                            <a:pos x="0" y="80"/>
                          </a:cxn>
                        </a:cxnLst>
                        <a:rect l="0" t="0" r="r" b="b"/>
                        <a:pathLst>
                          <a:path w="354" h="80">
                            <a:moveTo>
                              <a:pt x="0" y="80"/>
                            </a:moveTo>
                            <a:lnTo>
                              <a:pt x="0" y="57"/>
                            </a:lnTo>
                            <a:lnTo>
                              <a:pt x="354" y="0"/>
                            </a:lnTo>
                            <a:lnTo>
                              <a:pt x="354" y="23"/>
                            </a:lnTo>
                            <a:lnTo>
                              <a:pt x="0" y="8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14" name="Freeform 22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4" y="912"/>
                        <a:ext cx="357" cy="7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71"/>
                          </a:cxn>
                          <a:cxn ang="0">
                            <a:pos x="0" y="47"/>
                          </a:cxn>
                          <a:cxn ang="0">
                            <a:pos x="357" y="0"/>
                          </a:cxn>
                          <a:cxn ang="0">
                            <a:pos x="357" y="24"/>
                          </a:cxn>
                          <a:cxn ang="0">
                            <a:pos x="0" y="71"/>
                          </a:cxn>
                        </a:cxnLst>
                        <a:rect l="0" t="0" r="r" b="b"/>
                        <a:pathLst>
                          <a:path w="357" h="71">
                            <a:moveTo>
                              <a:pt x="0" y="71"/>
                            </a:moveTo>
                            <a:lnTo>
                              <a:pt x="0" y="47"/>
                            </a:lnTo>
                            <a:lnTo>
                              <a:pt x="357" y="0"/>
                            </a:lnTo>
                            <a:lnTo>
                              <a:pt x="357" y="24"/>
                            </a:lnTo>
                            <a:lnTo>
                              <a:pt x="0" y="7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15" name="Freeform 22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4" y="969"/>
                        <a:ext cx="357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9"/>
                          </a:cxn>
                          <a:cxn ang="0">
                            <a:pos x="0" y="35"/>
                          </a:cxn>
                          <a:cxn ang="0">
                            <a:pos x="357" y="0"/>
                          </a:cxn>
                          <a:cxn ang="0">
                            <a:pos x="357" y="24"/>
                          </a:cxn>
                          <a:cxn ang="0">
                            <a:pos x="0" y="59"/>
                          </a:cxn>
                        </a:cxnLst>
                        <a:rect l="0" t="0" r="r" b="b"/>
                        <a:pathLst>
                          <a:path w="357" h="59">
                            <a:moveTo>
                              <a:pt x="0" y="59"/>
                            </a:moveTo>
                            <a:lnTo>
                              <a:pt x="0" y="35"/>
                            </a:lnTo>
                            <a:lnTo>
                              <a:pt x="357" y="0"/>
                            </a:lnTo>
                            <a:lnTo>
                              <a:pt x="357" y="24"/>
                            </a:lnTo>
                            <a:lnTo>
                              <a:pt x="0" y="5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16" name="Freeform 22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4" y="1026"/>
                        <a:ext cx="357" cy="4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44"/>
                          </a:cxn>
                          <a:cxn ang="0">
                            <a:pos x="0" y="21"/>
                          </a:cxn>
                          <a:cxn ang="0">
                            <a:pos x="357" y="0"/>
                          </a:cxn>
                          <a:cxn ang="0">
                            <a:pos x="357" y="23"/>
                          </a:cxn>
                          <a:cxn ang="0">
                            <a:pos x="0" y="44"/>
                          </a:cxn>
                        </a:cxnLst>
                        <a:rect l="0" t="0" r="r" b="b"/>
                        <a:pathLst>
                          <a:path w="357" h="44">
                            <a:moveTo>
                              <a:pt x="0" y="44"/>
                            </a:moveTo>
                            <a:lnTo>
                              <a:pt x="0" y="21"/>
                            </a:lnTo>
                            <a:lnTo>
                              <a:pt x="357" y="0"/>
                            </a:lnTo>
                            <a:lnTo>
                              <a:pt x="357" y="23"/>
                            </a:lnTo>
                            <a:lnTo>
                              <a:pt x="0" y="4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17" name="Freeform 22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9684" y="1080"/>
                        <a:ext cx="357" cy="3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5"/>
                          </a:cxn>
                          <a:cxn ang="0">
                            <a:pos x="0" y="12"/>
                          </a:cxn>
                          <a:cxn ang="0">
                            <a:pos x="357" y="0"/>
                          </a:cxn>
                          <a:cxn ang="0">
                            <a:pos x="357" y="24"/>
                          </a:cxn>
                          <a:cxn ang="0">
                            <a:pos x="0" y="35"/>
                          </a:cxn>
                        </a:cxnLst>
                        <a:rect l="0" t="0" r="r" b="b"/>
                        <a:pathLst>
                          <a:path w="357" h="35">
                            <a:moveTo>
                              <a:pt x="0" y="35"/>
                            </a:moveTo>
                            <a:lnTo>
                              <a:pt x="0" y="12"/>
                            </a:lnTo>
                            <a:lnTo>
                              <a:pt x="357" y="0"/>
                            </a:lnTo>
                            <a:lnTo>
                              <a:pt x="357" y="24"/>
                            </a:lnTo>
                            <a:lnTo>
                              <a:pt x="0" y="3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18" name="Rectangle 226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9684" y="1137"/>
                        <a:ext cx="357" cy="2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19" name="Freeform 22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7" y="-132"/>
                        <a:ext cx="35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" y="42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35" y="31"/>
                          </a:cxn>
                          <a:cxn ang="0">
                            <a:pos x="35" y="42"/>
                          </a:cxn>
                        </a:cxnLst>
                        <a:rect l="0" t="0" r="r" b="b"/>
                        <a:pathLst>
                          <a:path w="35" h="42">
                            <a:moveTo>
                              <a:pt x="35" y="42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35" y="31"/>
                            </a:lnTo>
                            <a:lnTo>
                              <a:pt x="35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20" name="Freeform 22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5" y="-172"/>
                        <a:ext cx="40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5"/>
                          </a:cxn>
                          <a:cxn ang="0">
                            <a:pos x="0" y="14"/>
                          </a:cxn>
                          <a:cxn ang="0">
                            <a:pos x="2" y="0"/>
                          </a:cxn>
                          <a:cxn ang="0">
                            <a:pos x="40" y="33"/>
                          </a:cxn>
                          <a:cxn ang="0">
                            <a:pos x="40" y="45"/>
                          </a:cxn>
                        </a:cxnLst>
                        <a:rect l="0" t="0" r="r" b="b"/>
                        <a:pathLst>
                          <a:path w="40" h="45">
                            <a:moveTo>
                              <a:pt x="40" y="45"/>
                            </a:moveTo>
                            <a:lnTo>
                              <a:pt x="0" y="14"/>
                            </a:lnTo>
                            <a:lnTo>
                              <a:pt x="2" y="0"/>
                            </a:lnTo>
                            <a:lnTo>
                              <a:pt x="40" y="33"/>
                            </a:lnTo>
                            <a:lnTo>
                              <a:pt x="40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21" name="Freeform 22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03" y="-215"/>
                        <a:ext cx="42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2" y="47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42" y="36"/>
                          </a:cxn>
                          <a:cxn ang="0">
                            <a:pos x="42" y="47"/>
                          </a:cxn>
                        </a:cxnLst>
                        <a:rect l="0" t="0" r="r" b="b"/>
                        <a:pathLst>
                          <a:path w="42" h="47">
                            <a:moveTo>
                              <a:pt x="42" y="47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42" y="36"/>
                            </a:lnTo>
                            <a:lnTo>
                              <a:pt x="42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22" name="Freeform 23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6" y="-260"/>
                        <a:ext cx="47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52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47" y="38"/>
                          </a:cxn>
                          <a:cxn ang="0">
                            <a:pos x="47" y="52"/>
                          </a:cxn>
                        </a:cxnLst>
                        <a:rect l="0" t="0" r="r" b="b"/>
                        <a:pathLst>
                          <a:path w="47" h="52">
                            <a:moveTo>
                              <a:pt x="47" y="52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47" y="38"/>
                            </a:lnTo>
                            <a:lnTo>
                              <a:pt x="47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23" name="Freeform 23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5" y="-309"/>
                        <a:ext cx="52" cy="5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56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52" y="42"/>
                          </a:cxn>
                          <a:cxn ang="0">
                            <a:pos x="52" y="56"/>
                          </a:cxn>
                        </a:cxnLst>
                        <a:rect l="0" t="0" r="r" b="b"/>
                        <a:pathLst>
                          <a:path w="52" h="56">
                            <a:moveTo>
                              <a:pt x="52" y="56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52" y="42"/>
                            </a:lnTo>
                            <a:lnTo>
                              <a:pt x="52" y="5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24" name="Freeform 23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9" y="-361"/>
                        <a:ext cx="56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59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56" y="47"/>
                          </a:cxn>
                          <a:cxn ang="0">
                            <a:pos x="56" y="59"/>
                          </a:cxn>
                        </a:cxnLst>
                        <a:rect l="0" t="0" r="r" b="b"/>
                        <a:pathLst>
                          <a:path w="56" h="59">
                            <a:moveTo>
                              <a:pt x="56" y="59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56" y="47"/>
                            </a:lnTo>
                            <a:lnTo>
                              <a:pt x="56" y="5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25" name="Freeform 23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-416"/>
                        <a:ext cx="63" cy="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3" y="64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63" y="50"/>
                          </a:cxn>
                          <a:cxn ang="0">
                            <a:pos x="63" y="64"/>
                          </a:cxn>
                        </a:cxnLst>
                        <a:rect l="0" t="0" r="r" b="b"/>
                        <a:pathLst>
                          <a:path w="63" h="64">
                            <a:moveTo>
                              <a:pt x="63" y="64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63" y="50"/>
                            </a:lnTo>
                            <a:lnTo>
                              <a:pt x="63" y="6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26" name="Freeform 23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-477"/>
                        <a:ext cx="71" cy="7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1" y="71"/>
                          </a:cxn>
                          <a:cxn ang="0">
                            <a:pos x="0" y="16"/>
                          </a:cxn>
                          <a:cxn ang="0">
                            <a:pos x="0" y="0"/>
                          </a:cxn>
                          <a:cxn ang="0">
                            <a:pos x="71" y="54"/>
                          </a:cxn>
                          <a:cxn ang="0">
                            <a:pos x="71" y="71"/>
                          </a:cxn>
                        </a:cxnLst>
                        <a:rect l="0" t="0" r="r" b="b"/>
                        <a:pathLst>
                          <a:path w="71" h="71">
                            <a:moveTo>
                              <a:pt x="71" y="71"/>
                            </a:moveTo>
                            <a:lnTo>
                              <a:pt x="0" y="16"/>
                            </a:lnTo>
                            <a:lnTo>
                              <a:pt x="0" y="0"/>
                            </a:lnTo>
                            <a:lnTo>
                              <a:pt x="71" y="54"/>
                            </a:lnTo>
                            <a:lnTo>
                              <a:pt x="71" y="7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27" name="Freeform 23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-543"/>
                        <a:ext cx="75" cy="7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78"/>
                          </a:cxn>
                          <a:cxn ang="0">
                            <a:pos x="0" y="16"/>
                          </a:cxn>
                          <a:cxn ang="0">
                            <a:pos x="0" y="0"/>
                          </a:cxn>
                          <a:cxn ang="0">
                            <a:pos x="75" y="61"/>
                          </a:cxn>
                          <a:cxn ang="0">
                            <a:pos x="75" y="78"/>
                          </a:cxn>
                        </a:cxnLst>
                        <a:rect l="0" t="0" r="r" b="b"/>
                        <a:pathLst>
                          <a:path w="75" h="78">
                            <a:moveTo>
                              <a:pt x="75" y="78"/>
                            </a:moveTo>
                            <a:lnTo>
                              <a:pt x="0" y="16"/>
                            </a:lnTo>
                            <a:lnTo>
                              <a:pt x="0" y="0"/>
                            </a:lnTo>
                            <a:lnTo>
                              <a:pt x="75" y="61"/>
                            </a:lnTo>
                            <a:lnTo>
                              <a:pt x="75" y="7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28" name="Freeform 23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-612"/>
                        <a:ext cx="83" cy="8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83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83" y="66"/>
                          </a:cxn>
                          <a:cxn ang="0">
                            <a:pos x="83" y="83"/>
                          </a:cxn>
                        </a:cxnLst>
                        <a:rect l="0" t="0" r="r" b="b"/>
                        <a:pathLst>
                          <a:path w="83" h="83">
                            <a:moveTo>
                              <a:pt x="83" y="83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83" y="66"/>
                            </a:lnTo>
                            <a:lnTo>
                              <a:pt x="83" y="8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29" name="Freeform 23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7" y="-83"/>
                        <a:ext cx="35" cy="4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" y="41"/>
                          </a:cxn>
                          <a:cxn ang="0">
                            <a:pos x="0" y="12"/>
                          </a:cxn>
                          <a:cxn ang="0">
                            <a:pos x="0" y="0"/>
                          </a:cxn>
                          <a:cxn ang="0">
                            <a:pos x="35" y="26"/>
                          </a:cxn>
                          <a:cxn ang="0">
                            <a:pos x="35" y="41"/>
                          </a:cxn>
                        </a:cxnLst>
                        <a:rect l="0" t="0" r="r" b="b"/>
                        <a:pathLst>
                          <a:path w="35" h="41">
                            <a:moveTo>
                              <a:pt x="35" y="41"/>
                            </a:moveTo>
                            <a:lnTo>
                              <a:pt x="0" y="12"/>
                            </a:lnTo>
                            <a:lnTo>
                              <a:pt x="0" y="0"/>
                            </a:lnTo>
                            <a:lnTo>
                              <a:pt x="35" y="26"/>
                            </a:lnTo>
                            <a:lnTo>
                              <a:pt x="35" y="4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30" name="Freeform 23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5" y="-123"/>
                        <a:ext cx="40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5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40" y="31"/>
                          </a:cxn>
                          <a:cxn ang="0">
                            <a:pos x="40" y="45"/>
                          </a:cxn>
                        </a:cxnLst>
                        <a:rect l="0" t="0" r="r" b="b"/>
                        <a:pathLst>
                          <a:path w="40" h="45">
                            <a:moveTo>
                              <a:pt x="40" y="45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40" y="31"/>
                            </a:lnTo>
                            <a:lnTo>
                              <a:pt x="40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31" name="Freeform 23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03" y="-163"/>
                        <a:ext cx="42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2" y="47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42" y="33"/>
                          </a:cxn>
                          <a:cxn ang="0">
                            <a:pos x="42" y="47"/>
                          </a:cxn>
                        </a:cxnLst>
                        <a:rect l="0" t="0" r="r" b="b"/>
                        <a:pathLst>
                          <a:path w="42" h="47">
                            <a:moveTo>
                              <a:pt x="42" y="47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42" y="33"/>
                            </a:lnTo>
                            <a:lnTo>
                              <a:pt x="42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32" name="Freeform 24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6" y="-208"/>
                        <a:ext cx="47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52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47" y="38"/>
                          </a:cxn>
                          <a:cxn ang="0">
                            <a:pos x="47" y="52"/>
                          </a:cxn>
                        </a:cxnLst>
                        <a:rect l="0" t="0" r="r" b="b"/>
                        <a:pathLst>
                          <a:path w="47" h="52">
                            <a:moveTo>
                              <a:pt x="47" y="52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47" y="38"/>
                            </a:lnTo>
                            <a:lnTo>
                              <a:pt x="47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33" name="Freeform 24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5" y="-255"/>
                        <a:ext cx="52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54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52" y="40"/>
                          </a:cxn>
                          <a:cxn ang="0">
                            <a:pos x="52" y="54"/>
                          </a:cxn>
                        </a:cxnLst>
                        <a:rect l="0" t="0" r="r" b="b"/>
                        <a:pathLst>
                          <a:path w="52" h="54">
                            <a:moveTo>
                              <a:pt x="52" y="54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52" y="40"/>
                            </a:lnTo>
                            <a:lnTo>
                              <a:pt x="52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34" name="Freeform 24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9" y="-305"/>
                        <a:ext cx="56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59"/>
                          </a:cxn>
                          <a:cxn ang="0">
                            <a:pos x="0" y="15"/>
                          </a:cxn>
                          <a:cxn ang="0">
                            <a:pos x="0" y="0"/>
                          </a:cxn>
                          <a:cxn ang="0">
                            <a:pos x="56" y="43"/>
                          </a:cxn>
                          <a:cxn ang="0">
                            <a:pos x="56" y="59"/>
                          </a:cxn>
                        </a:cxnLst>
                        <a:rect l="0" t="0" r="r" b="b"/>
                        <a:pathLst>
                          <a:path w="56" h="59">
                            <a:moveTo>
                              <a:pt x="56" y="59"/>
                            </a:moveTo>
                            <a:lnTo>
                              <a:pt x="0" y="15"/>
                            </a:lnTo>
                            <a:lnTo>
                              <a:pt x="0" y="0"/>
                            </a:lnTo>
                            <a:lnTo>
                              <a:pt x="56" y="43"/>
                            </a:lnTo>
                            <a:lnTo>
                              <a:pt x="56" y="5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35" name="Freeform 24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-359"/>
                        <a:ext cx="63" cy="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3" y="64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63" y="47"/>
                          </a:cxn>
                          <a:cxn ang="0">
                            <a:pos x="63" y="64"/>
                          </a:cxn>
                        </a:cxnLst>
                        <a:rect l="0" t="0" r="r" b="b"/>
                        <a:pathLst>
                          <a:path w="63" h="64">
                            <a:moveTo>
                              <a:pt x="63" y="64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63" y="47"/>
                            </a:lnTo>
                            <a:lnTo>
                              <a:pt x="63" y="6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36" name="Freeform 24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-416"/>
                        <a:ext cx="69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69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69" y="52"/>
                          </a:cxn>
                          <a:cxn ang="0">
                            <a:pos x="69" y="69"/>
                          </a:cxn>
                        </a:cxnLst>
                        <a:rect l="0" t="0" r="r" b="b"/>
                        <a:pathLst>
                          <a:path w="69" h="69">
                            <a:moveTo>
                              <a:pt x="69" y="69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69" y="52"/>
                            </a:lnTo>
                            <a:lnTo>
                              <a:pt x="69" y="6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37" name="Freeform 24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-479"/>
                        <a:ext cx="75" cy="7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75"/>
                          </a:cxn>
                          <a:cxn ang="0">
                            <a:pos x="0" y="16"/>
                          </a:cxn>
                          <a:cxn ang="0">
                            <a:pos x="0" y="0"/>
                          </a:cxn>
                          <a:cxn ang="0">
                            <a:pos x="75" y="59"/>
                          </a:cxn>
                          <a:cxn ang="0">
                            <a:pos x="75" y="75"/>
                          </a:cxn>
                        </a:cxnLst>
                        <a:rect l="0" t="0" r="r" b="b"/>
                        <a:pathLst>
                          <a:path w="75" h="75">
                            <a:moveTo>
                              <a:pt x="75" y="75"/>
                            </a:moveTo>
                            <a:lnTo>
                              <a:pt x="0" y="16"/>
                            </a:lnTo>
                            <a:lnTo>
                              <a:pt x="0" y="0"/>
                            </a:lnTo>
                            <a:lnTo>
                              <a:pt x="75" y="59"/>
                            </a:lnTo>
                            <a:lnTo>
                              <a:pt x="75" y="7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38" name="Freeform 24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-548"/>
                        <a:ext cx="83" cy="8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83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83" y="66"/>
                          </a:cxn>
                          <a:cxn ang="0">
                            <a:pos x="83" y="83"/>
                          </a:cxn>
                        </a:cxnLst>
                        <a:rect l="0" t="0" r="r" b="b"/>
                        <a:pathLst>
                          <a:path w="83" h="83">
                            <a:moveTo>
                              <a:pt x="83" y="83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83" y="66"/>
                            </a:lnTo>
                            <a:lnTo>
                              <a:pt x="83" y="8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39" name="Freeform 24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4" y="-35"/>
                        <a:ext cx="38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40"/>
                          </a:cxn>
                          <a:cxn ang="0">
                            <a:pos x="0" y="12"/>
                          </a:cxn>
                          <a:cxn ang="0">
                            <a:pos x="3" y="0"/>
                          </a:cxn>
                          <a:cxn ang="0">
                            <a:pos x="38" y="26"/>
                          </a:cxn>
                          <a:cxn ang="0">
                            <a:pos x="38" y="40"/>
                          </a:cxn>
                        </a:cxnLst>
                        <a:rect l="0" t="0" r="r" b="b"/>
                        <a:pathLst>
                          <a:path w="38" h="40">
                            <a:moveTo>
                              <a:pt x="38" y="40"/>
                            </a:moveTo>
                            <a:lnTo>
                              <a:pt x="0" y="12"/>
                            </a:lnTo>
                            <a:lnTo>
                              <a:pt x="3" y="0"/>
                            </a:lnTo>
                            <a:lnTo>
                              <a:pt x="38" y="26"/>
                            </a:lnTo>
                            <a:lnTo>
                              <a:pt x="38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40" name="Freeform 24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5" y="-73"/>
                        <a:ext cx="40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2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40" y="28"/>
                          </a:cxn>
                          <a:cxn ang="0">
                            <a:pos x="40" y="42"/>
                          </a:cxn>
                        </a:cxnLst>
                        <a:rect l="0" t="0" r="r" b="b"/>
                        <a:pathLst>
                          <a:path w="40" h="42">
                            <a:moveTo>
                              <a:pt x="40" y="42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40" y="28"/>
                            </a:lnTo>
                            <a:lnTo>
                              <a:pt x="40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41" name="Freeform 24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03" y="-113"/>
                        <a:ext cx="42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2" y="47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42" y="33"/>
                          </a:cxn>
                          <a:cxn ang="0">
                            <a:pos x="42" y="47"/>
                          </a:cxn>
                        </a:cxnLst>
                        <a:rect l="0" t="0" r="r" b="b"/>
                        <a:pathLst>
                          <a:path w="42" h="47">
                            <a:moveTo>
                              <a:pt x="42" y="47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42" y="33"/>
                            </a:lnTo>
                            <a:lnTo>
                              <a:pt x="42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42" name="Freeform 25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4" y="-156"/>
                        <a:ext cx="49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50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49" y="36"/>
                          </a:cxn>
                          <a:cxn ang="0">
                            <a:pos x="47" y="50"/>
                          </a:cxn>
                        </a:cxnLst>
                        <a:rect l="0" t="0" r="r" b="b"/>
                        <a:pathLst>
                          <a:path w="49" h="50">
                            <a:moveTo>
                              <a:pt x="47" y="50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49" y="36"/>
                            </a:lnTo>
                            <a:lnTo>
                              <a:pt x="47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43" name="Freeform 25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5" y="-201"/>
                        <a:ext cx="52" cy="5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55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52" y="38"/>
                          </a:cxn>
                          <a:cxn ang="0">
                            <a:pos x="52" y="55"/>
                          </a:cxn>
                        </a:cxnLst>
                        <a:rect l="0" t="0" r="r" b="b"/>
                        <a:pathLst>
                          <a:path w="52" h="55">
                            <a:moveTo>
                              <a:pt x="52" y="55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52" y="38"/>
                            </a:lnTo>
                            <a:lnTo>
                              <a:pt x="52" y="5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44" name="Freeform 25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9" y="-248"/>
                        <a:ext cx="56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57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56" y="40"/>
                          </a:cxn>
                          <a:cxn ang="0">
                            <a:pos x="56" y="57"/>
                          </a:cxn>
                        </a:cxnLst>
                        <a:rect l="0" t="0" r="r" b="b"/>
                        <a:pathLst>
                          <a:path w="56" h="57">
                            <a:moveTo>
                              <a:pt x="56" y="57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56" y="40"/>
                            </a:lnTo>
                            <a:lnTo>
                              <a:pt x="56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45" name="Freeform 25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-300"/>
                        <a:ext cx="63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3" y="62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63" y="45"/>
                          </a:cxn>
                          <a:cxn ang="0">
                            <a:pos x="63" y="62"/>
                          </a:cxn>
                        </a:cxnLst>
                        <a:rect l="0" t="0" r="r" b="b"/>
                        <a:pathLst>
                          <a:path w="63" h="62">
                            <a:moveTo>
                              <a:pt x="63" y="62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63" y="45"/>
                            </a:lnTo>
                            <a:lnTo>
                              <a:pt x="63" y="6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46" name="Freeform 25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-357"/>
                        <a:ext cx="69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69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69" y="50"/>
                          </a:cxn>
                          <a:cxn ang="0">
                            <a:pos x="69" y="69"/>
                          </a:cxn>
                        </a:cxnLst>
                        <a:rect l="0" t="0" r="r" b="b"/>
                        <a:pathLst>
                          <a:path w="69" h="69">
                            <a:moveTo>
                              <a:pt x="69" y="69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69" y="50"/>
                            </a:lnTo>
                            <a:lnTo>
                              <a:pt x="69" y="6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47" name="Freeform 25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-418"/>
                        <a:ext cx="75" cy="7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76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75" y="57"/>
                          </a:cxn>
                          <a:cxn ang="0">
                            <a:pos x="75" y="76"/>
                          </a:cxn>
                        </a:cxnLst>
                        <a:rect l="0" t="0" r="r" b="b"/>
                        <a:pathLst>
                          <a:path w="75" h="76">
                            <a:moveTo>
                              <a:pt x="75" y="76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75" y="57"/>
                            </a:lnTo>
                            <a:lnTo>
                              <a:pt x="75" y="7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48" name="Freeform 25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-482"/>
                        <a:ext cx="83" cy="8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80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83" y="62"/>
                          </a:cxn>
                          <a:cxn ang="0">
                            <a:pos x="83" y="80"/>
                          </a:cxn>
                        </a:cxnLst>
                        <a:rect l="0" t="0" r="r" b="b"/>
                        <a:pathLst>
                          <a:path w="83" h="80">
                            <a:moveTo>
                              <a:pt x="83" y="80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83" y="62"/>
                            </a:lnTo>
                            <a:lnTo>
                              <a:pt x="83" y="8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49" name="Freeform 25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4" y="12"/>
                        <a:ext cx="38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40"/>
                          </a:cxn>
                          <a:cxn ang="0">
                            <a:pos x="0" y="14"/>
                          </a:cxn>
                          <a:cxn ang="0">
                            <a:pos x="0" y="0"/>
                          </a:cxn>
                          <a:cxn ang="0">
                            <a:pos x="38" y="26"/>
                          </a:cxn>
                          <a:cxn ang="0">
                            <a:pos x="38" y="40"/>
                          </a:cxn>
                        </a:cxnLst>
                        <a:rect l="0" t="0" r="r" b="b"/>
                        <a:pathLst>
                          <a:path w="38" h="40">
                            <a:moveTo>
                              <a:pt x="38" y="40"/>
                            </a:moveTo>
                            <a:lnTo>
                              <a:pt x="0" y="14"/>
                            </a:lnTo>
                            <a:lnTo>
                              <a:pt x="0" y="0"/>
                            </a:lnTo>
                            <a:lnTo>
                              <a:pt x="38" y="26"/>
                            </a:lnTo>
                            <a:lnTo>
                              <a:pt x="38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50" name="Freeform 25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5" y="-26"/>
                        <a:ext cx="40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5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40" y="29"/>
                          </a:cxn>
                          <a:cxn ang="0">
                            <a:pos x="40" y="45"/>
                          </a:cxn>
                        </a:cxnLst>
                        <a:rect l="0" t="0" r="r" b="b"/>
                        <a:pathLst>
                          <a:path w="40" h="45">
                            <a:moveTo>
                              <a:pt x="40" y="45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40" y="29"/>
                            </a:lnTo>
                            <a:lnTo>
                              <a:pt x="40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51" name="Freeform 25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00" y="-64"/>
                        <a:ext cx="45" cy="4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5" y="48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45" y="31"/>
                          </a:cxn>
                          <a:cxn ang="0">
                            <a:pos x="45" y="48"/>
                          </a:cxn>
                        </a:cxnLst>
                        <a:rect l="0" t="0" r="r" b="b"/>
                        <a:pathLst>
                          <a:path w="45" h="48">
                            <a:moveTo>
                              <a:pt x="45" y="48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45" y="31"/>
                            </a:lnTo>
                            <a:lnTo>
                              <a:pt x="45" y="4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52" name="Freeform 26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4" y="-104"/>
                        <a:ext cx="47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50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47" y="33"/>
                          </a:cxn>
                          <a:cxn ang="0">
                            <a:pos x="47" y="50"/>
                          </a:cxn>
                        </a:cxnLst>
                        <a:rect l="0" t="0" r="r" b="b"/>
                        <a:pathLst>
                          <a:path w="47" h="50">
                            <a:moveTo>
                              <a:pt x="47" y="50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47" y="33"/>
                            </a:lnTo>
                            <a:lnTo>
                              <a:pt x="47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53" name="Freeform 26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2" y="-146"/>
                        <a:ext cx="52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52"/>
                          </a:cxn>
                          <a:cxn ang="0">
                            <a:pos x="0" y="16"/>
                          </a:cxn>
                          <a:cxn ang="0">
                            <a:pos x="0" y="0"/>
                          </a:cxn>
                          <a:cxn ang="0">
                            <a:pos x="52" y="35"/>
                          </a:cxn>
                          <a:cxn ang="0">
                            <a:pos x="52" y="52"/>
                          </a:cxn>
                        </a:cxnLst>
                        <a:rect l="0" t="0" r="r" b="b"/>
                        <a:pathLst>
                          <a:path w="52" h="52">
                            <a:moveTo>
                              <a:pt x="52" y="52"/>
                            </a:moveTo>
                            <a:lnTo>
                              <a:pt x="0" y="16"/>
                            </a:lnTo>
                            <a:lnTo>
                              <a:pt x="0" y="0"/>
                            </a:lnTo>
                            <a:lnTo>
                              <a:pt x="52" y="35"/>
                            </a:lnTo>
                            <a:lnTo>
                              <a:pt x="52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54" name="Freeform 26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9" y="-194"/>
                        <a:ext cx="56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57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56" y="41"/>
                          </a:cxn>
                          <a:cxn ang="0">
                            <a:pos x="56" y="57"/>
                          </a:cxn>
                        </a:cxnLst>
                        <a:rect l="0" t="0" r="r" b="b"/>
                        <a:pathLst>
                          <a:path w="56" h="57">
                            <a:moveTo>
                              <a:pt x="56" y="57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56" y="41"/>
                            </a:lnTo>
                            <a:lnTo>
                              <a:pt x="56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55" name="Freeform 26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-243"/>
                        <a:ext cx="63" cy="6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3" y="61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63" y="45"/>
                          </a:cxn>
                          <a:cxn ang="0">
                            <a:pos x="63" y="61"/>
                          </a:cxn>
                        </a:cxnLst>
                        <a:rect l="0" t="0" r="r" b="b"/>
                        <a:pathLst>
                          <a:path w="63" h="61">
                            <a:moveTo>
                              <a:pt x="63" y="61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63" y="45"/>
                            </a:lnTo>
                            <a:lnTo>
                              <a:pt x="63" y="6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56" name="Freeform 26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-298"/>
                        <a:ext cx="69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69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69" y="50"/>
                          </a:cxn>
                          <a:cxn ang="0">
                            <a:pos x="69" y="69"/>
                          </a:cxn>
                        </a:cxnLst>
                        <a:rect l="0" t="0" r="r" b="b"/>
                        <a:pathLst>
                          <a:path w="69" h="69">
                            <a:moveTo>
                              <a:pt x="69" y="69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69" y="50"/>
                            </a:lnTo>
                            <a:lnTo>
                              <a:pt x="69" y="6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57" name="Freeform 26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-354"/>
                        <a:ext cx="75" cy="7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73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75" y="54"/>
                          </a:cxn>
                          <a:cxn ang="0">
                            <a:pos x="75" y="73"/>
                          </a:cxn>
                        </a:cxnLst>
                        <a:rect l="0" t="0" r="r" b="b"/>
                        <a:pathLst>
                          <a:path w="75" h="73">
                            <a:moveTo>
                              <a:pt x="75" y="73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75" y="54"/>
                            </a:lnTo>
                            <a:lnTo>
                              <a:pt x="75" y="7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58" name="Freeform 26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-418"/>
                        <a:ext cx="83" cy="8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80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83" y="61"/>
                          </a:cxn>
                          <a:cxn ang="0">
                            <a:pos x="83" y="80"/>
                          </a:cxn>
                        </a:cxnLst>
                        <a:rect l="0" t="0" r="r" b="b"/>
                        <a:pathLst>
                          <a:path w="83" h="80">
                            <a:moveTo>
                              <a:pt x="83" y="80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83" y="61"/>
                            </a:lnTo>
                            <a:lnTo>
                              <a:pt x="83" y="8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59" name="Freeform 26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4" y="57"/>
                        <a:ext cx="38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42"/>
                          </a:cxn>
                          <a:cxn ang="0">
                            <a:pos x="0" y="16"/>
                          </a:cxn>
                          <a:cxn ang="0">
                            <a:pos x="0" y="0"/>
                          </a:cxn>
                          <a:cxn ang="0">
                            <a:pos x="38" y="26"/>
                          </a:cxn>
                          <a:cxn ang="0">
                            <a:pos x="38" y="42"/>
                          </a:cxn>
                        </a:cxnLst>
                        <a:rect l="0" t="0" r="r" b="b"/>
                        <a:pathLst>
                          <a:path w="38" h="42">
                            <a:moveTo>
                              <a:pt x="38" y="42"/>
                            </a:moveTo>
                            <a:lnTo>
                              <a:pt x="0" y="16"/>
                            </a:lnTo>
                            <a:lnTo>
                              <a:pt x="0" y="0"/>
                            </a:lnTo>
                            <a:lnTo>
                              <a:pt x="38" y="26"/>
                            </a:lnTo>
                            <a:lnTo>
                              <a:pt x="38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60" name="Freeform 26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5" y="24"/>
                        <a:ext cx="40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2"/>
                          </a:cxn>
                          <a:cxn ang="0">
                            <a:pos x="0" y="16"/>
                          </a:cxn>
                          <a:cxn ang="0">
                            <a:pos x="0" y="0"/>
                          </a:cxn>
                          <a:cxn ang="0">
                            <a:pos x="40" y="26"/>
                          </a:cxn>
                          <a:cxn ang="0">
                            <a:pos x="40" y="42"/>
                          </a:cxn>
                        </a:cxnLst>
                        <a:rect l="0" t="0" r="r" b="b"/>
                        <a:pathLst>
                          <a:path w="40" h="42">
                            <a:moveTo>
                              <a:pt x="40" y="42"/>
                            </a:moveTo>
                            <a:lnTo>
                              <a:pt x="0" y="16"/>
                            </a:lnTo>
                            <a:lnTo>
                              <a:pt x="0" y="0"/>
                            </a:lnTo>
                            <a:lnTo>
                              <a:pt x="40" y="26"/>
                            </a:lnTo>
                            <a:lnTo>
                              <a:pt x="40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61" name="Freeform 26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00" y="-12"/>
                        <a:ext cx="45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5" y="45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45" y="29"/>
                          </a:cxn>
                          <a:cxn ang="0">
                            <a:pos x="45" y="45"/>
                          </a:cxn>
                        </a:cxnLst>
                        <a:rect l="0" t="0" r="r" b="b"/>
                        <a:pathLst>
                          <a:path w="45" h="45">
                            <a:moveTo>
                              <a:pt x="45" y="45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45" y="29"/>
                            </a:lnTo>
                            <a:lnTo>
                              <a:pt x="45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62" name="Freeform 27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4" y="-52"/>
                        <a:ext cx="47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50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47" y="33"/>
                          </a:cxn>
                          <a:cxn ang="0">
                            <a:pos x="47" y="50"/>
                          </a:cxn>
                        </a:cxnLst>
                        <a:rect l="0" t="0" r="r" b="b"/>
                        <a:pathLst>
                          <a:path w="47" h="50">
                            <a:moveTo>
                              <a:pt x="47" y="50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47" y="33"/>
                            </a:lnTo>
                            <a:lnTo>
                              <a:pt x="47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63" name="Freeform 27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2" y="-94"/>
                        <a:ext cx="52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54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52" y="35"/>
                          </a:cxn>
                          <a:cxn ang="0">
                            <a:pos x="52" y="54"/>
                          </a:cxn>
                        </a:cxnLst>
                        <a:rect l="0" t="0" r="r" b="b"/>
                        <a:pathLst>
                          <a:path w="52" h="54">
                            <a:moveTo>
                              <a:pt x="52" y="54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52" y="35"/>
                            </a:lnTo>
                            <a:lnTo>
                              <a:pt x="52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64" name="Freeform 27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9" y="-137"/>
                        <a:ext cx="56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57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56" y="38"/>
                          </a:cxn>
                          <a:cxn ang="0">
                            <a:pos x="56" y="57"/>
                          </a:cxn>
                        </a:cxnLst>
                        <a:rect l="0" t="0" r="r" b="b"/>
                        <a:pathLst>
                          <a:path w="56" h="57">
                            <a:moveTo>
                              <a:pt x="56" y="57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56" y="38"/>
                            </a:lnTo>
                            <a:lnTo>
                              <a:pt x="56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65" name="Freeform 27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-187"/>
                        <a:ext cx="63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3" y="62"/>
                          </a:cxn>
                          <a:cxn ang="0">
                            <a:pos x="0" y="22"/>
                          </a:cxn>
                          <a:cxn ang="0">
                            <a:pos x="0" y="0"/>
                          </a:cxn>
                          <a:cxn ang="0">
                            <a:pos x="63" y="43"/>
                          </a:cxn>
                          <a:cxn ang="0">
                            <a:pos x="63" y="62"/>
                          </a:cxn>
                        </a:cxnLst>
                        <a:rect l="0" t="0" r="r" b="b"/>
                        <a:pathLst>
                          <a:path w="63" h="62">
                            <a:moveTo>
                              <a:pt x="63" y="62"/>
                            </a:moveTo>
                            <a:lnTo>
                              <a:pt x="0" y="22"/>
                            </a:lnTo>
                            <a:lnTo>
                              <a:pt x="0" y="0"/>
                            </a:lnTo>
                            <a:lnTo>
                              <a:pt x="63" y="43"/>
                            </a:lnTo>
                            <a:lnTo>
                              <a:pt x="63" y="6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66" name="Freeform 27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-236"/>
                        <a:ext cx="69" cy="6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66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69" y="47"/>
                          </a:cxn>
                          <a:cxn ang="0">
                            <a:pos x="69" y="66"/>
                          </a:cxn>
                        </a:cxnLst>
                        <a:rect l="0" t="0" r="r" b="b"/>
                        <a:pathLst>
                          <a:path w="69" h="66">
                            <a:moveTo>
                              <a:pt x="69" y="66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69" y="47"/>
                            </a:lnTo>
                            <a:lnTo>
                              <a:pt x="69" y="6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67" name="Freeform 27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-293"/>
                        <a:ext cx="75" cy="7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73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75" y="52"/>
                          </a:cxn>
                          <a:cxn ang="0">
                            <a:pos x="75" y="73"/>
                          </a:cxn>
                        </a:cxnLst>
                        <a:rect l="0" t="0" r="r" b="b"/>
                        <a:pathLst>
                          <a:path w="75" h="73">
                            <a:moveTo>
                              <a:pt x="75" y="73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75" y="52"/>
                            </a:lnTo>
                            <a:lnTo>
                              <a:pt x="75" y="7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68" name="Freeform 27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-352"/>
                        <a:ext cx="83" cy="7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78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83" y="57"/>
                          </a:cxn>
                          <a:cxn ang="0">
                            <a:pos x="83" y="78"/>
                          </a:cxn>
                        </a:cxnLst>
                        <a:rect l="0" t="0" r="r" b="b"/>
                        <a:pathLst>
                          <a:path w="83" h="78">
                            <a:moveTo>
                              <a:pt x="83" y="78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83" y="57"/>
                            </a:lnTo>
                            <a:lnTo>
                              <a:pt x="83" y="7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69" name="Freeform 27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4" y="104"/>
                        <a:ext cx="38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40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38" y="26"/>
                          </a:cxn>
                          <a:cxn ang="0">
                            <a:pos x="38" y="40"/>
                          </a:cxn>
                        </a:cxnLst>
                        <a:rect l="0" t="0" r="r" b="b"/>
                        <a:pathLst>
                          <a:path w="38" h="40">
                            <a:moveTo>
                              <a:pt x="38" y="40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38" y="26"/>
                            </a:lnTo>
                            <a:lnTo>
                              <a:pt x="38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70" name="Freeform 27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5" y="73"/>
                        <a:ext cx="40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3"/>
                          </a:cxn>
                          <a:cxn ang="0">
                            <a:pos x="0" y="17"/>
                          </a:cxn>
                          <a:cxn ang="0">
                            <a:pos x="0" y="0"/>
                          </a:cxn>
                          <a:cxn ang="0">
                            <a:pos x="40" y="26"/>
                          </a:cxn>
                          <a:cxn ang="0">
                            <a:pos x="40" y="43"/>
                          </a:cxn>
                        </a:cxnLst>
                        <a:rect l="0" t="0" r="r" b="b"/>
                        <a:pathLst>
                          <a:path w="40" h="43">
                            <a:moveTo>
                              <a:pt x="40" y="43"/>
                            </a:moveTo>
                            <a:lnTo>
                              <a:pt x="0" y="17"/>
                            </a:lnTo>
                            <a:lnTo>
                              <a:pt x="0" y="0"/>
                            </a:lnTo>
                            <a:lnTo>
                              <a:pt x="40" y="26"/>
                            </a:lnTo>
                            <a:lnTo>
                              <a:pt x="40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71" name="Freeform 27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00" y="38"/>
                        <a:ext cx="45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5" y="45"/>
                          </a:cxn>
                          <a:cxn ang="0">
                            <a:pos x="0" y="16"/>
                          </a:cxn>
                          <a:cxn ang="0">
                            <a:pos x="0" y="0"/>
                          </a:cxn>
                          <a:cxn ang="0">
                            <a:pos x="45" y="28"/>
                          </a:cxn>
                          <a:cxn ang="0">
                            <a:pos x="45" y="45"/>
                          </a:cxn>
                        </a:cxnLst>
                        <a:rect l="0" t="0" r="r" b="b"/>
                        <a:pathLst>
                          <a:path w="45" h="45">
                            <a:moveTo>
                              <a:pt x="45" y="45"/>
                            </a:moveTo>
                            <a:lnTo>
                              <a:pt x="0" y="16"/>
                            </a:lnTo>
                            <a:lnTo>
                              <a:pt x="0" y="0"/>
                            </a:lnTo>
                            <a:lnTo>
                              <a:pt x="45" y="28"/>
                            </a:lnTo>
                            <a:lnTo>
                              <a:pt x="45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72" name="Freeform 28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4" y="0"/>
                        <a:ext cx="47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50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47" y="31"/>
                          </a:cxn>
                          <a:cxn ang="0">
                            <a:pos x="47" y="50"/>
                          </a:cxn>
                        </a:cxnLst>
                        <a:rect l="0" t="0" r="r" b="b"/>
                        <a:pathLst>
                          <a:path w="47" h="50">
                            <a:moveTo>
                              <a:pt x="47" y="50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47" y="31"/>
                            </a:lnTo>
                            <a:lnTo>
                              <a:pt x="47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73" name="Freeform 28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2" y="-40"/>
                        <a:ext cx="52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52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52" y="35"/>
                          </a:cxn>
                          <a:cxn ang="0">
                            <a:pos x="52" y="52"/>
                          </a:cxn>
                        </a:cxnLst>
                        <a:rect l="0" t="0" r="r" b="b"/>
                        <a:pathLst>
                          <a:path w="52" h="52">
                            <a:moveTo>
                              <a:pt x="52" y="52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52" y="35"/>
                            </a:lnTo>
                            <a:lnTo>
                              <a:pt x="52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74" name="Freeform 28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9" y="-83"/>
                        <a:ext cx="56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57"/>
                          </a:cxn>
                          <a:cxn ang="0">
                            <a:pos x="0" y="22"/>
                          </a:cxn>
                          <a:cxn ang="0">
                            <a:pos x="0" y="0"/>
                          </a:cxn>
                          <a:cxn ang="0">
                            <a:pos x="56" y="38"/>
                          </a:cxn>
                          <a:cxn ang="0">
                            <a:pos x="56" y="57"/>
                          </a:cxn>
                        </a:cxnLst>
                        <a:rect l="0" t="0" r="r" b="b"/>
                        <a:pathLst>
                          <a:path w="56" h="57">
                            <a:moveTo>
                              <a:pt x="56" y="57"/>
                            </a:moveTo>
                            <a:lnTo>
                              <a:pt x="0" y="22"/>
                            </a:lnTo>
                            <a:lnTo>
                              <a:pt x="0" y="0"/>
                            </a:lnTo>
                            <a:lnTo>
                              <a:pt x="56" y="38"/>
                            </a:lnTo>
                            <a:lnTo>
                              <a:pt x="56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75" name="Freeform 28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-127"/>
                        <a:ext cx="61" cy="6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1" y="61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61" y="40"/>
                          </a:cxn>
                          <a:cxn ang="0">
                            <a:pos x="61" y="61"/>
                          </a:cxn>
                        </a:cxnLst>
                        <a:rect l="0" t="0" r="r" b="b"/>
                        <a:pathLst>
                          <a:path w="61" h="61">
                            <a:moveTo>
                              <a:pt x="61" y="61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61" y="40"/>
                            </a:lnTo>
                            <a:lnTo>
                              <a:pt x="61" y="6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76" name="Freeform 28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-177"/>
                        <a:ext cx="69" cy="6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66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69" y="45"/>
                          </a:cxn>
                          <a:cxn ang="0">
                            <a:pos x="69" y="66"/>
                          </a:cxn>
                        </a:cxnLst>
                        <a:rect l="0" t="0" r="r" b="b"/>
                        <a:pathLst>
                          <a:path w="69" h="66">
                            <a:moveTo>
                              <a:pt x="69" y="66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69" y="45"/>
                            </a:lnTo>
                            <a:lnTo>
                              <a:pt x="69" y="6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77" name="Freeform 28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-229"/>
                        <a:ext cx="75" cy="7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71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75" y="47"/>
                          </a:cxn>
                          <a:cxn ang="0">
                            <a:pos x="75" y="71"/>
                          </a:cxn>
                        </a:cxnLst>
                        <a:rect l="0" t="0" r="r" b="b"/>
                        <a:pathLst>
                          <a:path w="75" h="71">
                            <a:moveTo>
                              <a:pt x="75" y="71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75" y="47"/>
                            </a:lnTo>
                            <a:lnTo>
                              <a:pt x="75" y="7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78" name="Freeform 28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-288"/>
                        <a:ext cx="83" cy="7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78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83" y="54"/>
                          </a:cxn>
                          <a:cxn ang="0">
                            <a:pos x="83" y="78"/>
                          </a:cxn>
                        </a:cxnLst>
                        <a:rect l="0" t="0" r="r" b="b"/>
                        <a:pathLst>
                          <a:path w="83" h="78">
                            <a:moveTo>
                              <a:pt x="83" y="78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83" y="54"/>
                            </a:lnTo>
                            <a:lnTo>
                              <a:pt x="83" y="7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79" name="Freeform 28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4" y="151"/>
                        <a:ext cx="36" cy="4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41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36" y="24"/>
                          </a:cxn>
                          <a:cxn ang="0">
                            <a:pos x="36" y="41"/>
                          </a:cxn>
                        </a:cxnLst>
                        <a:rect l="0" t="0" r="r" b="b"/>
                        <a:pathLst>
                          <a:path w="36" h="41">
                            <a:moveTo>
                              <a:pt x="36" y="41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36" y="24"/>
                            </a:lnTo>
                            <a:lnTo>
                              <a:pt x="36" y="4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80" name="Freeform 28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5" y="121"/>
                        <a:ext cx="40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42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40" y="26"/>
                          </a:cxn>
                          <a:cxn ang="0">
                            <a:pos x="38" y="42"/>
                          </a:cxn>
                        </a:cxnLst>
                        <a:rect l="0" t="0" r="r" b="b"/>
                        <a:pathLst>
                          <a:path w="40" h="42">
                            <a:moveTo>
                              <a:pt x="38" y="42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40" y="26"/>
                            </a:lnTo>
                            <a:lnTo>
                              <a:pt x="38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81" name="Freeform 28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00" y="88"/>
                        <a:ext cx="43" cy="4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3" y="44"/>
                          </a:cxn>
                          <a:cxn ang="0">
                            <a:pos x="0" y="18"/>
                          </a:cxn>
                          <a:cxn ang="0">
                            <a:pos x="0" y="0"/>
                          </a:cxn>
                          <a:cxn ang="0">
                            <a:pos x="43" y="26"/>
                          </a:cxn>
                          <a:cxn ang="0">
                            <a:pos x="43" y="44"/>
                          </a:cxn>
                        </a:cxnLst>
                        <a:rect l="0" t="0" r="r" b="b"/>
                        <a:pathLst>
                          <a:path w="43" h="44">
                            <a:moveTo>
                              <a:pt x="43" y="44"/>
                            </a:moveTo>
                            <a:lnTo>
                              <a:pt x="0" y="18"/>
                            </a:lnTo>
                            <a:lnTo>
                              <a:pt x="0" y="0"/>
                            </a:lnTo>
                            <a:lnTo>
                              <a:pt x="43" y="26"/>
                            </a:lnTo>
                            <a:lnTo>
                              <a:pt x="43" y="4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82" name="Freeform 29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4" y="52"/>
                        <a:ext cx="47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7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47" y="28"/>
                          </a:cxn>
                          <a:cxn ang="0">
                            <a:pos x="47" y="47"/>
                          </a:cxn>
                        </a:cxnLst>
                        <a:rect l="0" t="0" r="r" b="b"/>
                        <a:pathLst>
                          <a:path w="47" h="47">
                            <a:moveTo>
                              <a:pt x="47" y="47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47" y="28"/>
                            </a:lnTo>
                            <a:lnTo>
                              <a:pt x="47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83" name="Freeform 29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2" y="14"/>
                        <a:ext cx="52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52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52" y="33"/>
                          </a:cxn>
                          <a:cxn ang="0">
                            <a:pos x="52" y="52"/>
                          </a:cxn>
                        </a:cxnLst>
                        <a:rect l="0" t="0" r="r" b="b"/>
                        <a:pathLst>
                          <a:path w="52" h="52">
                            <a:moveTo>
                              <a:pt x="52" y="52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52" y="33"/>
                            </a:lnTo>
                            <a:lnTo>
                              <a:pt x="52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84" name="Freeform 29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9" y="-26"/>
                        <a:ext cx="56" cy="5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55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56" y="36"/>
                          </a:cxn>
                          <a:cxn ang="0">
                            <a:pos x="56" y="55"/>
                          </a:cxn>
                        </a:cxnLst>
                        <a:rect l="0" t="0" r="r" b="b"/>
                        <a:pathLst>
                          <a:path w="56" h="55">
                            <a:moveTo>
                              <a:pt x="56" y="55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56" y="36"/>
                            </a:lnTo>
                            <a:lnTo>
                              <a:pt x="56" y="5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85" name="Freeform 29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-71"/>
                        <a:ext cx="61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1" y="62"/>
                          </a:cxn>
                          <a:cxn ang="0">
                            <a:pos x="0" y="22"/>
                          </a:cxn>
                          <a:cxn ang="0">
                            <a:pos x="0" y="0"/>
                          </a:cxn>
                          <a:cxn ang="0">
                            <a:pos x="61" y="40"/>
                          </a:cxn>
                          <a:cxn ang="0">
                            <a:pos x="61" y="62"/>
                          </a:cxn>
                        </a:cxnLst>
                        <a:rect l="0" t="0" r="r" b="b"/>
                        <a:pathLst>
                          <a:path w="61" h="62">
                            <a:moveTo>
                              <a:pt x="61" y="62"/>
                            </a:moveTo>
                            <a:lnTo>
                              <a:pt x="0" y="22"/>
                            </a:lnTo>
                            <a:lnTo>
                              <a:pt x="0" y="0"/>
                            </a:lnTo>
                            <a:lnTo>
                              <a:pt x="61" y="40"/>
                            </a:lnTo>
                            <a:lnTo>
                              <a:pt x="61" y="6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86" name="Freeform 29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-118"/>
                        <a:ext cx="69" cy="6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66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69" y="43"/>
                          </a:cxn>
                          <a:cxn ang="0">
                            <a:pos x="69" y="66"/>
                          </a:cxn>
                        </a:cxnLst>
                        <a:rect l="0" t="0" r="r" b="b"/>
                        <a:pathLst>
                          <a:path w="69" h="66">
                            <a:moveTo>
                              <a:pt x="69" y="66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69" y="43"/>
                            </a:lnTo>
                            <a:lnTo>
                              <a:pt x="69" y="6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87" name="Freeform 29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-168"/>
                        <a:ext cx="75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69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75" y="48"/>
                          </a:cxn>
                          <a:cxn ang="0">
                            <a:pos x="75" y="69"/>
                          </a:cxn>
                        </a:cxnLst>
                        <a:rect l="0" t="0" r="r" b="b"/>
                        <a:pathLst>
                          <a:path w="75" h="69">
                            <a:moveTo>
                              <a:pt x="75" y="69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75" y="48"/>
                            </a:lnTo>
                            <a:lnTo>
                              <a:pt x="75" y="6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88" name="Freeform 29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-222"/>
                        <a:ext cx="83" cy="7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76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83" y="52"/>
                          </a:cxn>
                          <a:cxn ang="0">
                            <a:pos x="83" y="76"/>
                          </a:cxn>
                        </a:cxnLst>
                        <a:rect l="0" t="0" r="r" b="b"/>
                        <a:pathLst>
                          <a:path w="83" h="76">
                            <a:moveTo>
                              <a:pt x="83" y="76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83" y="52"/>
                            </a:lnTo>
                            <a:lnTo>
                              <a:pt x="83" y="7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89" name="Freeform 29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4" y="199"/>
                        <a:ext cx="36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40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36" y="21"/>
                          </a:cxn>
                          <a:cxn ang="0">
                            <a:pos x="36" y="40"/>
                          </a:cxn>
                        </a:cxnLst>
                        <a:rect l="0" t="0" r="r" b="b"/>
                        <a:pathLst>
                          <a:path w="36" h="40">
                            <a:moveTo>
                              <a:pt x="36" y="40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36" y="21"/>
                            </a:lnTo>
                            <a:lnTo>
                              <a:pt x="36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90" name="Freeform 29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2" y="170"/>
                        <a:ext cx="41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1" y="43"/>
                          </a:cxn>
                          <a:cxn ang="0">
                            <a:pos x="0" y="19"/>
                          </a:cxn>
                          <a:cxn ang="0">
                            <a:pos x="3" y="0"/>
                          </a:cxn>
                          <a:cxn ang="0">
                            <a:pos x="41" y="24"/>
                          </a:cxn>
                          <a:cxn ang="0">
                            <a:pos x="41" y="43"/>
                          </a:cxn>
                        </a:cxnLst>
                        <a:rect l="0" t="0" r="r" b="b"/>
                        <a:pathLst>
                          <a:path w="41" h="43">
                            <a:moveTo>
                              <a:pt x="41" y="43"/>
                            </a:moveTo>
                            <a:lnTo>
                              <a:pt x="0" y="19"/>
                            </a:lnTo>
                            <a:lnTo>
                              <a:pt x="3" y="0"/>
                            </a:lnTo>
                            <a:lnTo>
                              <a:pt x="41" y="24"/>
                            </a:lnTo>
                            <a:lnTo>
                              <a:pt x="41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91" name="Freeform 29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00" y="137"/>
                        <a:ext cx="43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3" y="45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43" y="26"/>
                          </a:cxn>
                          <a:cxn ang="0">
                            <a:pos x="43" y="45"/>
                          </a:cxn>
                        </a:cxnLst>
                        <a:rect l="0" t="0" r="r" b="b"/>
                        <a:pathLst>
                          <a:path w="43" h="45">
                            <a:moveTo>
                              <a:pt x="43" y="45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43" y="26"/>
                            </a:lnTo>
                            <a:lnTo>
                              <a:pt x="43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92" name="Freeform 30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4" y="104"/>
                        <a:ext cx="47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7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47" y="28"/>
                          </a:cxn>
                          <a:cxn ang="0">
                            <a:pos x="47" y="47"/>
                          </a:cxn>
                        </a:cxnLst>
                        <a:rect l="0" t="0" r="r" b="b"/>
                        <a:pathLst>
                          <a:path w="47" h="47">
                            <a:moveTo>
                              <a:pt x="47" y="47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47" y="28"/>
                            </a:lnTo>
                            <a:lnTo>
                              <a:pt x="47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93" name="Freeform 30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2" y="66"/>
                        <a:ext cx="52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52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52" y="33"/>
                          </a:cxn>
                          <a:cxn ang="0">
                            <a:pos x="52" y="52"/>
                          </a:cxn>
                        </a:cxnLst>
                        <a:rect l="0" t="0" r="r" b="b"/>
                        <a:pathLst>
                          <a:path w="52" h="52">
                            <a:moveTo>
                              <a:pt x="52" y="52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52" y="33"/>
                            </a:lnTo>
                            <a:lnTo>
                              <a:pt x="52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94" name="Freeform 30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6" y="29"/>
                        <a:ext cx="59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7" y="54"/>
                          </a:cxn>
                          <a:cxn ang="0">
                            <a:pos x="0" y="21"/>
                          </a:cxn>
                          <a:cxn ang="0">
                            <a:pos x="3" y="0"/>
                          </a:cxn>
                          <a:cxn ang="0">
                            <a:pos x="59" y="33"/>
                          </a:cxn>
                          <a:cxn ang="0">
                            <a:pos x="57" y="54"/>
                          </a:cxn>
                        </a:cxnLst>
                        <a:rect l="0" t="0" r="r" b="b"/>
                        <a:pathLst>
                          <a:path w="59" h="54">
                            <a:moveTo>
                              <a:pt x="57" y="54"/>
                            </a:moveTo>
                            <a:lnTo>
                              <a:pt x="0" y="21"/>
                            </a:lnTo>
                            <a:lnTo>
                              <a:pt x="3" y="0"/>
                            </a:lnTo>
                            <a:lnTo>
                              <a:pt x="59" y="33"/>
                            </a:lnTo>
                            <a:lnTo>
                              <a:pt x="57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95" name="Freeform 30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-12"/>
                        <a:ext cx="61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1" y="59"/>
                          </a:cxn>
                          <a:cxn ang="0">
                            <a:pos x="0" y="22"/>
                          </a:cxn>
                          <a:cxn ang="0">
                            <a:pos x="0" y="0"/>
                          </a:cxn>
                          <a:cxn ang="0">
                            <a:pos x="61" y="36"/>
                          </a:cxn>
                          <a:cxn ang="0">
                            <a:pos x="61" y="59"/>
                          </a:cxn>
                        </a:cxnLst>
                        <a:rect l="0" t="0" r="r" b="b"/>
                        <a:pathLst>
                          <a:path w="61" h="59">
                            <a:moveTo>
                              <a:pt x="61" y="59"/>
                            </a:moveTo>
                            <a:lnTo>
                              <a:pt x="0" y="22"/>
                            </a:lnTo>
                            <a:lnTo>
                              <a:pt x="0" y="0"/>
                            </a:lnTo>
                            <a:lnTo>
                              <a:pt x="61" y="36"/>
                            </a:lnTo>
                            <a:lnTo>
                              <a:pt x="61" y="5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96" name="Freeform 30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-57"/>
                        <a:ext cx="69" cy="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64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69" y="41"/>
                          </a:cxn>
                          <a:cxn ang="0">
                            <a:pos x="69" y="64"/>
                          </a:cxn>
                        </a:cxnLst>
                        <a:rect l="0" t="0" r="r" b="b"/>
                        <a:pathLst>
                          <a:path w="69" h="64">
                            <a:moveTo>
                              <a:pt x="69" y="64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69" y="41"/>
                            </a:lnTo>
                            <a:lnTo>
                              <a:pt x="69" y="6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97" name="Freeform 30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-106"/>
                        <a:ext cx="75" cy="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68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75" y="45"/>
                          </a:cxn>
                          <a:cxn ang="0">
                            <a:pos x="75" y="68"/>
                          </a:cxn>
                        </a:cxnLst>
                        <a:rect l="0" t="0" r="r" b="b"/>
                        <a:pathLst>
                          <a:path w="75" h="68">
                            <a:moveTo>
                              <a:pt x="75" y="68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75" y="45"/>
                            </a:lnTo>
                            <a:lnTo>
                              <a:pt x="75" y="6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98" name="Freeform 30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-158"/>
                        <a:ext cx="83" cy="7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75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83" y="49"/>
                          </a:cxn>
                          <a:cxn ang="0">
                            <a:pos x="83" y="75"/>
                          </a:cxn>
                        </a:cxnLst>
                        <a:rect l="0" t="0" r="r" b="b"/>
                        <a:pathLst>
                          <a:path w="83" h="75">
                            <a:moveTo>
                              <a:pt x="83" y="75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83" y="49"/>
                            </a:lnTo>
                            <a:lnTo>
                              <a:pt x="83" y="7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299" name="Freeform 30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4" y="246"/>
                        <a:ext cx="36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40"/>
                          </a:cxn>
                          <a:cxn ang="0">
                            <a:pos x="0" y="19"/>
                          </a:cxn>
                          <a:cxn ang="0">
                            <a:pos x="0" y="0"/>
                          </a:cxn>
                          <a:cxn ang="0">
                            <a:pos x="36" y="21"/>
                          </a:cxn>
                          <a:cxn ang="0">
                            <a:pos x="36" y="40"/>
                          </a:cxn>
                        </a:cxnLst>
                        <a:rect l="0" t="0" r="r" b="b"/>
                        <a:pathLst>
                          <a:path w="36" h="40">
                            <a:moveTo>
                              <a:pt x="36" y="40"/>
                            </a:moveTo>
                            <a:lnTo>
                              <a:pt x="0" y="19"/>
                            </a:lnTo>
                            <a:lnTo>
                              <a:pt x="0" y="0"/>
                            </a:lnTo>
                            <a:lnTo>
                              <a:pt x="36" y="21"/>
                            </a:lnTo>
                            <a:lnTo>
                              <a:pt x="36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00" name="Freeform 30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2" y="218"/>
                        <a:ext cx="41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1" y="42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41" y="23"/>
                          </a:cxn>
                          <a:cxn ang="0">
                            <a:pos x="41" y="42"/>
                          </a:cxn>
                        </a:cxnLst>
                        <a:rect l="0" t="0" r="r" b="b"/>
                        <a:pathLst>
                          <a:path w="41" h="42">
                            <a:moveTo>
                              <a:pt x="41" y="42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41" y="23"/>
                            </a:lnTo>
                            <a:lnTo>
                              <a:pt x="41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01" name="Freeform 30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00" y="187"/>
                        <a:ext cx="43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3" y="45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43" y="26"/>
                          </a:cxn>
                          <a:cxn ang="0">
                            <a:pos x="43" y="45"/>
                          </a:cxn>
                        </a:cxnLst>
                        <a:rect l="0" t="0" r="r" b="b"/>
                        <a:pathLst>
                          <a:path w="43" h="45">
                            <a:moveTo>
                              <a:pt x="43" y="45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43" y="26"/>
                            </a:lnTo>
                            <a:lnTo>
                              <a:pt x="43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02" name="Freeform 31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4" y="156"/>
                        <a:ext cx="47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7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47" y="26"/>
                          </a:cxn>
                          <a:cxn ang="0">
                            <a:pos x="47" y="47"/>
                          </a:cxn>
                        </a:cxnLst>
                        <a:rect l="0" t="0" r="r" b="b"/>
                        <a:pathLst>
                          <a:path w="47" h="47">
                            <a:moveTo>
                              <a:pt x="47" y="47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47" y="26"/>
                            </a:lnTo>
                            <a:lnTo>
                              <a:pt x="47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03" name="Freeform 31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2" y="121"/>
                        <a:ext cx="52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52"/>
                          </a:cxn>
                          <a:cxn ang="0">
                            <a:pos x="0" y="23"/>
                          </a:cxn>
                          <a:cxn ang="0">
                            <a:pos x="0" y="0"/>
                          </a:cxn>
                          <a:cxn ang="0">
                            <a:pos x="52" y="28"/>
                          </a:cxn>
                          <a:cxn ang="0">
                            <a:pos x="52" y="52"/>
                          </a:cxn>
                        </a:cxnLst>
                        <a:rect l="0" t="0" r="r" b="b"/>
                        <a:pathLst>
                          <a:path w="52" h="52">
                            <a:moveTo>
                              <a:pt x="52" y="52"/>
                            </a:moveTo>
                            <a:lnTo>
                              <a:pt x="0" y="23"/>
                            </a:lnTo>
                            <a:lnTo>
                              <a:pt x="0" y="0"/>
                            </a:lnTo>
                            <a:lnTo>
                              <a:pt x="52" y="28"/>
                            </a:lnTo>
                            <a:lnTo>
                              <a:pt x="52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04" name="Freeform 31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6" y="85"/>
                        <a:ext cx="57" cy="5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7" y="55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57" y="31"/>
                          </a:cxn>
                          <a:cxn ang="0">
                            <a:pos x="57" y="55"/>
                          </a:cxn>
                        </a:cxnLst>
                        <a:rect l="0" t="0" r="r" b="b"/>
                        <a:pathLst>
                          <a:path w="57" h="55">
                            <a:moveTo>
                              <a:pt x="57" y="55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57" y="31"/>
                            </a:lnTo>
                            <a:lnTo>
                              <a:pt x="57" y="5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05" name="Freeform 31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45"/>
                        <a:ext cx="61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1" y="59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61" y="35"/>
                          </a:cxn>
                          <a:cxn ang="0">
                            <a:pos x="61" y="59"/>
                          </a:cxn>
                        </a:cxnLst>
                        <a:rect l="0" t="0" r="r" b="b"/>
                        <a:pathLst>
                          <a:path w="61" h="59">
                            <a:moveTo>
                              <a:pt x="61" y="59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61" y="35"/>
                            </a:lnTo>
                            <a:lnTo>
                              <a:pt x="61" y="5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06" name="Freeform 31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3"/>
                        <a:ext cx="69" cy="6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61"/>
                          </a:cxn>
                          <a:cxn ang="0">
                            <a:pos x="0" y="23"/>
                          </a:cxn>
                          <a:cxn ang="0">
                            <a:pos x="0" y="0"/>
                          </a:cxn>
                          <a:cxn ang="0">
                            <a:pos x="69" y="37"/>
                          </a:cxn>
                          <a:cxn ang="0">
                            <a:pos x="69" y="61"/>
                          </a:cxn>
                        </a:cxnLst>
                        <a:rect l="0" t="0" r="r" b="b"/>
                        <a:pathLst>
                          <a:path w="69" h="61">
                            <a:moveTo>
                              <a:pt x="69" y="61"/>
                            </a:moveTo>
                            <a:lnTo>
                              <a:pt x="0" y="23"/>
                            </a:lnTo>
                            <a:lnTo>
                              <a:pt x="0" y="0"/>
                            </a:lnTo>
                            <a:lnTo>
                              <a:pt x="69" y="37"/>
                            </a:lnTo>
                            <a:lnTo>
                              <a:pt x="69" y="6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07" name="Freeform 31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-45"/>
                        <a:ext cx="75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69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75" y="43"/>
                          </a:cxn>
                          <a:cxn ang="0">
                            <a:pos x="75" y="69"/>
                          </a:cxn>
                        </a:cxnLst>
                        <a:rect l="0" t="0" r="r" b="b"/>
                        <a:pathLst>
                          <a:path w="75" h="69">
                            <a:moveTo>
                              <a:pt x="75" y="69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75" y="43"/>
                            </a:lnTo>
                            <a:lnTo>
                              <a:pt x="75" y="6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08" name="Freeform 31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-94"/>
                        <a:ext cx="83" cy="7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73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83" y="47"/>
                          </a:cxn>
                          <a:cxn ang="0">
                            <a:pos x="83" y="73"/>
                          </a:cxn>
                        </a:cxnLst>
                        <a:rect l="0" t="0" r="r" b="b"/>
                        <a:pathLst>
                          <a:path w="83" h="73">
                            <a:moveTo>
                              <a:pt x="83" y="73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83" y="47"/>
                            </a:lnTo>
                            <a:lnTo>
                              <a:pt x="83" y="7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09" name="Freeform 31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2" y="293"/>
                        <a:ext cx="38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40"/>
                          </a:cxn>
                          <a:cxn ang="0">
                            <a:pos x="0" y="21"/>
                          </a:cxn>
                          <a:cxn ang="0">
                            <a:pos x="2" y="0"/>
                          </a:cxn>
                          <a:cxn ang="0">
                            <a:pos x="38" y="19"/>
                          </a:cxn>
                          <a:cxn ang="0">
                            <a:pos x="38" y="40"/>
                          </a:cxn>
                        </a:cxnLst>
                        <a:rect l="0" t="0" r="r" b="b"/>
                        <a:pathLst>
                          <a:path w="38" h="40">
                            <a:moveTo>
                              <a:pt x="38" y="40"/>
                            </a:moveTo>
                            <a:lnTo>
                              <a:pt x="0" y="21"/>
                            </a:lnTo>
                            <a:lnTo>
                              <a:pt x="2" y="0"/>
                            </a:lnTo>
                            <a:lnTo>
                              <a:pt x="38" y="19"/>
                            </a:lnTo>
                            <a:lnTo>
                              <a:pt x="38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10" name="Freeform 31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2" y="267"/>
                        <a:ext cx="41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1" y="40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41" y="21"/>
                          </a:cxn>
                          <a:cxn ang="0">
                            <a:pos x="41" y="40"/>
                          </a:cxn>
                        </a:cxnLst>
                        <a:rect l="0" t="0" r="r" b="b"/>
                        <a:pathLst>
                          <a:path w="41" h="40">
                            <a:moveTo>
                              <a:pt x="41" y="40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41" y="21"/>
                            </a:lnTo>
                            <a:lnTo>
                              <a:pt x="41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11" name="Freeform 31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00" y="236"/>
                        <a:ext cx="43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3" y="45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43" y="24"/>
                          </a:cxn>
                          <a:cxn ang="0">
                            <a:pos x="43" y="45"/>
                          </a:cxn>
                        </a:cxnLst>
                        <a:rect l="0" t="0" r="r" b="b"/>
                        <a:pathLst>
                          <a:path w="43" h="45">
                            <a:moveTo>
                              <a:pt x="43" y="45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43" y="24"/>
                            </a:lnTo>
                            <a:lnTo>
                              <a:pt x="43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12" name="Freeform 32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4" y="206"/>
                        <a:ext cx="47" cy="4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9"/>
                          </a:cxn>
                          <a:cxn ang="0">
                            <a:pos x="0" y="23"/>
                          </a:cxn>
                          <a:cxn ang="0">
                            <a:pos x="0" y="0"/>
                          </a:cxn>
                          <a:cxn ang="0">
                            <a:pos x="47" y="26"/>
                          </a:cxn>
                          <a:cxn ang="0">
                            <a:pos x="47" y="49"/>
                          </a:cxn>
                        </a:cxnLst>
                        <a:rect l="0" t="0" r="r" b="b"/>
                        <a:pathLst>
                          <a:path w="47" h="49">
                            <a:moveTo>
                              <a:pt x="47" y="49"/>
                            </a:moveTo>
                            <a:lnTo>
                              <a:pt x="0" y="23"/>
                            </a:lnTo>
                            <a:lnTo>
                              <a:pt x="0" y="0"/>
                            </a:lnTo>
                            <a:lnTo>
                              <a:pt x="47" y="26"/>
                            </a:lnTo>
                            <a:lnTo>
                              <a:pt x="47" y="4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13" name="Freeform 32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2" y="175"/>
                        <a:ext cx="52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50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52" y="26"/>
                          </a:cxn>
                          <a:cxn ang="0">
                            <a:pos x="52" y="50"/>
                          </a:cxn>
                        </a:cxnLst>
                        <a:rect l="0" t="0" r="r" b="b"/>
                        <a:pathLst>
                          <a:path w="52" h="50">
                            <a:moveTo>
                              <a:pt x="52" y="50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52" y="26"/>
                            </a:lnTo>
                            <a:lnTo>
                              <a:pt x="52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14" name="Freeform 32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6" y="140"/>
                        <a:ext cx="57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7" y="54"/>
                          </a:cxn>
                          <a:cxn ang="0">
                            <a:pos x="0" y="23"/>
                          </a:cxn>
                          <a:cxn ang="0">
                            <a:pos x="0" y="0"/>
                          </a:cxn>
                          <a:cxn ang="0">
                            <a:pos x="57" y="30"/>
                          </a:cxn>
                          <a:cxn ang="0">
                            <a:pos x="57" y="54"/>
                          </a:cxn>
                        </a:cxnLst>
                        <a:rect l="0" t="0" r="r" b="b"/>
                        <a:pathLst>
                          <a:path w="57" h="54">
                            <a:moveTo>
                              <a:pt x="57" y="54"/>
                            </a:moveTo>
                            <a:lnTo>
                              <a:pt x="0" y="23"/>
                            </a:lnTo>
                            <a:lnTo>
                              <a:pt x="0" y="0"/>
                            </a:lnTo>
                            <a:lnTo>
                              <a:pt x="57" y="30"/>
                            </a:lnTo>
                            <a:lnTo>
                              <a:pt x="57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15" name="Freeform 32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102"/>
                        <a:ext cx="61" cy="5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1" y="56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61" y="33"/>
                          </a:cxn>
                          <a:cxn ang="0">
                            <a:pos x="61" y="56"/>
                          </a:cxn>
                        </a:cxnLst>
                        <a:rect l="0" t="0" r="r" b="b"/>
                        <a:pathLst>
                          <a:path w="61" h="56">
                            <a:moveTo>
                              <a:pt x="61" y="56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61" y="33"/>
                            </a:lnTo>
                            <a:lnTo>
                              <a:pt x="61" y="5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16" name="Freeform 32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62"/>
                        <a:ext cx="69" cy="6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61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69" y="37"/>
                          </a:cxn>
                          <a:cxn ang="0">
                            <a:pos x="69" y="61"/>
                          </a:cxn>
                        </a:cxnLst>
                        <a:rect l="0" t="0" r="r" b="b"/>
                        <a:pathLst>
                          <a:path w="69" h="61">
                            <a:moveTo>
                              <a:pt x="69" y="61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69" y="37"/>
                            </a:lnTo>
                            <a:lnTo>
                              <a:pt x="69" y="6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17" name="Freeform 32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19"/>
                        <a:ext cx="75" cy="6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5" y="66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75" y="40"/>
                          </a:cxn>
                          <a:cxn ang="0">
                            <a:pos x="75" y="66"/>
                          </a:cxn>
                        </a:cxnLst>
                        <a:rect l="0" t="0" r="r" b="b"/>
                        <a:pathLst>
                          <a:path w="75" h="66">
                            <a:moveTo>
                              <a:pt x="75" y="66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75" y="40"/>
                            </a:lnTo>
                            <a:lnTo>
                              <a:pt x="75" y="6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18" name="Freeform 32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-28"/>
                        <a:ext cx="83" cy="7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71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83" y="45"/>
                          </a:cxn>
                          <a:cxn ang="0">
                            <a:pos x="83" y="71"/>
                          </a:cxn>
                        </a:cxnLst>
                        <a:rect l="0" t="0" r="r" b="b"/>
                        <a:pathLst>
                          <a:path w="83" h="71">
                            <a:moveTo>
                              <a:pt x="83" y="71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83" y="45"/>
                            </a:lnTo>
                            <a:lnTo>
                              <a:pt x="83" y="7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19" name="Freeform 32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2" y="340"/>
                        <a:ext cx="38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38"/>
                          </a:cxn>
                          <a:cxn ang="0">
                            <a:pos x="0" y="22"/>
                          </a:cxn>
                          <a:cxn ang="0">
                            <a:pos x="0" y="0"/>
                          </a:cxn>
                          <a:cxn ang="0">
                            <a:pos x="38" y="19"/>
                          </a:cxn>
                          <a:cxn ang="0">
                            <a:pos x="38" y="38"/>
                          </a:cxn>
                        </a:cxnLst>
                        <a:rect l="0" t="0" r="r" b="b"/>
                        <a:pathLst>
                          <a:path w="38" h="38">
                            <a:moveTo>
                              <a:pt x="38" y="38"/>
                            </a:moveTo>
                            <a:lnTo>
                              <a:pt x="0" y="22"/>
                            </a:lnTo>
                            <a:lnTo>
                              <a:pt x="0" y="0"/>
                            </a:lnTo>
                            <a:lnTo>
                              <a:pt x="38" y="19"/>
                            </a:lnTo>
                            <a:lnTo>
                              <a:pt x="38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20" name="Freeform 32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2" y="314"/>
                        <a:ext cx="41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1" y="43"/>
                          </a:cxn>
                          <a:cxn ang="0">
                            <a:pos x="0" y="22"/>
                          </a:cxn>
                          <a:cxn ang="0">
                            <a:pos x="0" y="0"/>
                          </a:cxn>
                          <a:cxn ang="0">
                            <a:pos x="41" y="22"/>
                          </a:cxn>
                          <a:cxn ang="0">
                            <a:pos x="41" y="43"/>
                          </a:cxn>
                        </a:cxnLst>
                        <a:rect l="0" t="0" r="r" b="b"/>
                        <a:pathLst>
                          <a:path w="41" h="43">
                            <a:moveTo>
                              <a:pt x="41" y="43"/>
                            </a:moveTo>
                            <a:lnTo>
                              <a:pt x="0" y="22"/>
                            </a:lnTo>
                            <a:lnTo>
                              <a:pt x="0" y="0"/>
                            </a:lnTo>
                            <a:lnTo>
                              <a:pt x="41" y="22"/>
                            </a:lnTo>
                            <a:lnTo>
                              <a:pt x="41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21" name="Freeform 32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8" y="288"/>
                        <a:ext cx="45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5" y="43"/>
                          </a:cxn>
                          <a:cxn ang="0">
                            <a:pos x="0" y="22"/>
                          </a:cxn>
                          <a:cxn ang="0">
                            <a:pos x="2" y="0"/>
                          </a:cxn>
                          <a:cxn ang="0">
                            <a:pos x="45" y="22"/>
                          </a:cxn>
                          <a:cxn ang="0">
                            <a:pos x="45" y="43"/>
                          </a:cxn>
                        </a:cxnLst>
                        <a:rect l="0" t="0" r="r" b="b"/>
                        <a:pathLst>
                          <a:path w="45" h="43">
                            <a:moveTo>
                              <a:pt x="45" y="43"/>
                            </a:moveTo>
                            <a:lnTo>
                              <a:pt x="0" y="22"/>
                            </a:lnTo>
                            <a:lnTo>
                              <a:pt x="2" y="0"/>
                            </a:lnTo>
                            <a:lnTo>
                              <a:pt x="45" y="22"/>
                            </a:lnTo>
                            <a:lnTo>
                              <a:pt x="45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22" name="Freeform 33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1" y="258"/>
                        <a:ext cx="48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8" y="47"/>
                          </a:cxn>
                          <a:cxn ang="0">
                            <a:pos x="0" y="23"/>
                          </a:cxn>
                          <a:cxn ang="0">
                            <a:pos x="0" y="0"/>
                          </a:cxn>
                          <a:cxn ang="0">
                            <a:pos x="48" y="23"/>
                          </a:cxn>
                          <a:cxn ang="0">
                            <a:pos x="48" y="47"/>
                          </a:cxn>
                        </a:cxnLst>
                        <a:rect l="0" t="0" r="r" b="b"/>
                        <a:pathLst>
                          <a:path w="48" h="47">
                            <a:moveTo>
                              <a:pt x="48" y="47"/>
                            </a:moveTo>
                            <a:lnTo>
                              <a:pt x="0" y="23"/>
                            </a:lnTo>
                            <a:lnTo>
                              <a:pt x="0" y="0"/>
                            </a:lnTo>
                            <a:lnTo>
                              <a:pt x="48" y="23"/>
                            </a:lnTo>
                            <a:lnTo>
                              <a:pt x="48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23" name="Freeform 33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2" y="227"/>
                        <a:ext cx="52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50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52" y="26"/>
                          </a:cxn>
                          <a:cxn ang="0">
                            <a:pos x="52" y="50"/>
                          </a:cxn>
                        </a:cxnLst>
                        <a:rect l="0" t="0" r="r" b="b"/>
                        <a:pathLst>
                          <a:path w="52" h="50">
                            <a:moveTo>
                              <a:pt x="52" y="50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52" y="26"/>
                            </a:lnTo>
                            <a:lnTo>
                              <a:pt x="52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24" name="Freeform 33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6" y="194"/>
                        <a:ext cx="57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7" y="54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57" y="28"/>
                          </a:cxn>
                          <a:cxn ang="0">
                            <a:pos x="57" y="54"/>
                          </a:cxn>
                        </a:cxnLst>
                        <a:rect l="0" t="0" r="r" b="b"/>
                        <a:pathLst>
                          <a:path w="57" h="54">
                            <a:moveTo>
                              <a:pt x="57" y="54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57" y="28"/>
                            </a:lnTo>
                            <a:lnTo>
                              <a:pt x="57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25" name="Freeform 33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158"/>
                        <a:ext cx="61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1" y="57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61" y="34"/>
                          </a:cxn>
                          <a:cxn ang="0">
                            <a:pos x="61" y="57"/>
                          </a:cxn>
                        </a:cxnLst>
                        <a:rect l="0" t="0" r="r" b="b"/>
                        <a:pathLst>
                          <a:path w="61" h="57">
                            <a:moveTo>
                              <a:pt x="61" y="57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61" y="34"/>
                            </a:lnTo>
                            <a:lnTo>
                              <a:pt x="61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26" name="Freeform 33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121"/>
                        <a:ext cx="69" cy="6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61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69" y="35"/>
                          </a:cxn>
                          <a:cxn ang="0">
                            <a:pos x="69" y="61"/>
                          </a:cxn>
                        </a:cxnLst>
                        <a:rect l="0" t="0" r="r" b="b"/>
                        <a:pathLst>
                          <a:path w="69" h="61">
                            <a:moveTo>
                              <a:pt x="69" y="61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69" y="35"/>
                            </a:lnTo>
                            <a:lnTo>
                              <a:pt x="69" y="6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27" name="Freeform 33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80"/>
                        <a:ext cx="75" cy="6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3" y="67"/>
                          </a:cxn>
                          <a:cxn ang="0">
                            <a:pos x="0" y="29"/>
                          </a:cxn>
                          <a:cxn ang="0">
                            <a:pos x="0" y="0"/>
                          </a:cxn>
                          <a:cxn ang="0">
                            <a:pos x="75" y="38"/>
                          </a:cxn>
                          <a:cxn ang="0">
                            <a:pos x="73" y="67"/>
                          </a:cxn>
                        </a:cxnLst>
                        <a:rect l="0" t="0" r="r" b="b"/>
                        <a:pathLst>
                          <a:path w="75" h="67">
                            <a:moveTo>
                              <a:pt x="73" y="67"/>
                            </a:moveTo>
                            <a:lnTo>
                              <a:pt x="0" y="29"/>
                            </a:lnTo>
                            <a:lnTo>
                              <a:pt x="0" y="0"/>
                            </a:lnTo>
                            <a:lnTo>
                              <a:pt x="75" y="38"/>
                            </a:lnTo>
                            <a:lnTo>
                              <a:pt x="73" y="6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28" name="Freeform 33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36"/>
                        <a:ext cx="83" cy="7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70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83" y="42"/>
                          </a:cxn>
                          <a:cxn ang="0">
                            <a:pos x="83" y="70"/>
                          </a:cxn>
                        </a:cxnLst>
                        <a:rect l="0" t="0" r="r" b="b"/>
                        <a:pathLst>
                          <a:path w="83" h="70">
                            <a:moveTo>
                              <a:pt x="83" y="70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83" y="42"/>
                            </a:lnTo>
                            <a:lnTo>
                              <a:pt x="83" y="7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29" name="Freeform 33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2" y="388"/>
                        <a:ext cx="38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37"/>
                          </a:cxn>
                          <a:cxn ang="0">
                            <a:pos x="0" y="21"/>
                          </a:cxn>
                          <a:cxn ang="0">
                            <a:pos x="0" y="0"/>
                          </a:cxn>
                          <a:cxn ang="0">
                            <a:pos x="38" y="16"/>
                          </a:cxn>
                          <a:cxn ang="0">
                            <a:pos x="38" y="37"/>
                          </a:cxn>
                        </a:cxnLst>
                        <a:rect l="0" t="0" r="r" b="b"/>
                        <a:pathLst>
                          <a:path w="38" h="37">
                            <a:moveTo>
                              <a:pt x="38" y="37"/>
                            </a:move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38" y="16"/>
                            </a:lnTo>
                            <a:lnTo>
                              <a:pt x="38" y="3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30" name="Freeform 33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2" y="362"/>
                        <a:ext cx="41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1" y="42"/>
                          </a:cxn>
                          <a:cxn ang="0">
                            <a:pos x="0" y="23"/>
                          </a:cxn>
                          <a:cxn ang="0">
                            <a:pos x="0" y="0"/>
                          </a:cxn>
                          <a:cxn ang="0">
                            <a:pos x="41" y="19"/>
                          </a:cxn>
                          <a:cxn ang="0">
                            <a:pos x="41" y="42"/>
                          </a:cxn>
                        </a:cxnLst>
                        <a:rect l="0" t="0" r="r" b="b"/>
                        <a:pathLst>
                          <a:path w="41" h="42">
                            <a:moveTo>
                              <a:pt x="41" y="42"/>
                            </a:moveTo>
                            <a:lnTo>
                              <a:pt x="0" y="23"/>
                            </a:lnTo>
                            <a:lnTo>
                              <a:pt x="0" y="0"/>
                            </a:lnTo>
                            <a:lnTo>
                              <a:pt x="41" y="19"/>
                            </a:lnTo>
                            <a:lnTo>
                              <a:pt x="41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31" name="Freeform 33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8" y="338"/>
                        <a:ext cx="45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5" y="43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45" y="19"/>
                          </a:cxn>
                          <a:cxn ang="0">
                            <a:pos x="45" y="43"/>
                          </a:cxn>
                        </a:cxnLst>
                        <a:rect l="0" t="0" r="r" b="b"/>
                        <a:pathLst>
                          <a:path w="45" h="43">
                            <a:moveTo>
                              <a:pt x="45" y="43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45" y="19"/>
                            </a:lnTo>
                            <a:lnTo>
                              <a:pt x="45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32" name="Freeform 34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1" y="310"/>
                        <a:ext cx="48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8" y="47"/>
                          </a:cxn>
                          <a:cxn ang="0">
                            <a:pos x="0" y="23"/>
                          </a:cxn>
                          <a:cxn ang="0">
                            <a:pos x="0" y="0"/>
                          </a:cxn>
                          <a:cxn ang="0">
                            <a:pos x="48" y="23"/>
                          </a:cxn>
                          <a:cxn ang="0">
                            <a:pos x="48" y="47"/>
                          </a:cxn>
                        </a:cxnLst>
                        <a:rect l="0" t="0" r="r" b="b"/>
                        <a:pathLst>
                          <a:path w="48" h="47">
                            <a:moveTo>
                              <a:pt x="48" y="47"/>
                            </a:moveTo>
                            <a:lnTo>
                              <a:pt x="0" y="23"/>
                            </a:lnTo>
                            <a:lnTo>
                              <a:pt x="0" y="0"/>
                            </a:lnTo>
                            <a:lnTo>
                              <a:pt x="48" y="23"/>
                            </a:lnTo>
                            <a:lnTo>
                              <a:pt x="48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33" name="Freeform 34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2" y="281"/>
                        <a:ext cx="52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0" y="50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52" y="24"/>
                          </a:cxn>
                          <a:cxn ang="0">
                            <a:pos x="50" y="50"/>
                          </a:cxn>
                        </a:cxnLst>
                        <a:rect l="0" t="0" r="r" b="b"/>
                        <a:pathLst>
                          <a:path w="52" h="50">
                            <a:moveTo>
                              <a:pt x="50" y="50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52" y="24"/>
                            </a:lnTo>
                            <a:lnTo>
                              <a:pt x="50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34" name="Freeform 34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6" y="251"/>
                        <a:ext cx="57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7" y="52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57" y="26"/>
                          </a:cxn>
                          <a:cxn ang="0">
                            <a:pos x="57" y="52"/>
                          </a:cxn>
                        </a:cxnLst>
                        <a:rect l="0" t="0" r="r" b="b"/>
                        <a:pathLst>
                          <a:path w="57" h="52">
                            <a:moveTo>
                              <a:pt x="57" y="52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57" y="26"/>
                            </a:lnTo>
                            <a:lnTo>
                              <a:pt x="57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35" name="Freeform 34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215"/>
                        <a:ext cx="61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1" y="57"/>
                          </a:cxn>
                          <a:cxn ang="0">
                            <a:pos x="0" y="29"/>
                          </a:cxn>
                          <a:cxn ang="0">
                            <a:pos x="0" y="0"/>
                          </a:cxn>
                          <a:cxn ang="0">
                            <a:pos x="61" y="31"/>
                          </a:cxn>
                          <a:cxn ang="0">
                            <a:pos x="61" y="57"/>
                          </a:cxn>
                        </a:cxnLst>
                        <a:rect l="0" t="0" r="r" b="b"/>
                        <a:pathLst>
                          <a:path w="61" h="57">
                            <a:moveTo>
                              <a:pt x="61" y="57"/>
                            </a:moveTo>
                            <a:lnTo>
                              <a:pt x="0" y="29"/>
                            </a:lnTo>
                            <a:lnTo>
                              <a:pt x="0" y="0"/>
                            </a:lnTo>
                            <a:lnTo>
                              <a:pt x="61" y="31"/>
                            </a:lnTo>
                            <a:lnTo>
                              <a:pt x="61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36" name="Freeform 34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180"/>
                        <a:ext cx="69" cy="6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61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69" y="33"/>
                          </a:cxn>
                          <a:cxn ang="0">
                            <a:pos x="69" y="61"/>
                          </a:cxn>
                        </a:cxnLst>
                        <a:rect l="0" t="0" r="r" b="b"/>
                        <a:pathLst>
                          <a:path w="69" h="61">
                            <a:moveTo>
                              <a:pt x="69" y="61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69" y="33"/>
                            </a:lnTo>
                            <a:lnTo>
                              <a:pt x="69" y="6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37" name="Freeform 34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142"/>
                        <a:ext cx="73" cy="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3" y="64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73" y="35"/>
                          </a:cxn>
                          <a:cxn ang="0">
                            <a:pos x="73" y="64"/>
                          </a:cxn>
                        </a:cxnLst>
                        <a:rect l="0" t="0" r="r" b="b"/>
                        <a:pathLst>
                          <a:path w="73" h="64">
                            <a:moveTo>
                              <a:pt x="73" y="64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73" y="35"/>
                            </a:lnTo>
                            <a:lnTo>
                              <a:pt x="73" y="6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38" name="Freeform 34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99"/>
                        <a:ext cx="83" cy="7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71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83" y="41"/>
                          </a:cxn>
                          <a:cxn ang="0">
                            <a:pos x="83" y="71"/>
                          </a:cxn>
                        </a:cxnLst>
                        <a:rect l="0" t="0" r="r" b="b"/>
                        <a:pathLst>
                          <a:path w="83" h="71">
                            <a:moveTo>
                              <a:pt x="83" y="71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83" y="41"/>
                            </a:lnTo>
                            <a:lnTo>
                              <a:pt x="83" y="7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39" name="Freeform 34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2" y="433"/>
                        <a:ext cx="38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" y="40"/>
                          </a:cxn>
                          <a:cxn ang="0">
                            <a:pos x="0" y="23"/>
                          </a:cxn>
                          <a:cxn ang="0">
                            <a:pos x="0" y="0"/>
                          </a:cxn>
                          <a:cxn ang="0">
                            <a:pos x="38" y="16"/>
                          </a:cxn>
                          <a:cxn ang="0">
                            <a:pos x="35" y="40"/>
                          </a:cxn>
                        </a:cxnLst>
                        <a:rect l="0" t="0" r="r" b="b"/>
                        <a:pathLst>
                          <a:path w="38" h="40">
                            <a:moveTo>
                              <a:pt x="35" y="40"/>
                            </a:moveTo>
                            <a:lnTo>
                              <a:pt x="0" y="23"/>
                            </a:lnTo>
                            <a:lnTo>
                              <a:pt x="0" y="0"/>
                            </a:lnTo>
                            <a:lnTo>
                              <a:pt x="38" y="16"/>
                            </a:lnTo>
                            <a:lnTo>
                              <a:pt x="35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40" name="Freeform 34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2" y="411"/>
                        <a:ext cx="41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1" y="40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41" y="17"/>
                          </a:cxn>
                          <a:cxn ang="0">
                            <a:pos x="41" y="40"/>
                          </a:cxn>
                        </a:cxnLst>
                        <a:rect l="0" t="0" r="r" b="b"/>
                        <a:pathLst>
                          <a:path w="41" h="40">
                            <a:moveTo>
                              <a:pt x="41" y="40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41" y="17"/>
                            </a:lnTo>
                            <a:lnTo>
                              <a:pt x="41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41" name="Freeform 34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8" y="388"/>
                        <a:ext cx="45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5" y="42"/>
                          </a:cxn>
                          <a:cxn ang="0">
                            <a:pos x="0" y="23"/>
                          </a:cxn>
                          <a:cxn ang="0">
                            <a:pos x="0" y="0"/>
                          </a:cxn>
                          <a:cxn ang="0">
                            <a:pos x="45" y="19"/>
                          </a:cxn>
                          <a:cxn ang="0">
                            <a:pos x="45" y="42"/>
                          </a:cxn>
                        </a:cxnLst>
                        <a:rect l="0" t="0" r="r" b="b"/>
                        <a:pathLst>
                          <a:path w="45" h="42">
                            <a:moveTo>
                              <a:pt x="45" y="42"/>
                            </a:moveTo>
                            <a:lnTo>
                              <a:pt x="0" y="23"/>
                            </a:lnTo>
                            <a:lnTo>
                              <a:pt x="0" y="0"/>
                            </a:lnTo>
                            <a:lnTo>
                              <a:pt x="45" y="19"/>
                            </a:lnTo>
                            <a:lnTo>
                              <a:pt x="45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42" name="Freeform 35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1" y="362"/>
                        <a:ext cx="48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8" y="45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48" y="21"/>
                          </a:cxn>
                          <a:cxn ang="0">
                            <a:pos x="48" y="45"/>
                          </a:cxn>
                        </a:cxnLst>
                        <a:rect l="0" t="0" r="r" b="b"/>
                        <a:pathLst>
                          <a:path w="48" h="45">
                            <a:moveTo>
                              <a:pt x="48" y="45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48" y="21"/>
                            </a:lnTo>
                            <a:lnTo>
                              <a:pt x="48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43" name="Freeform 35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2" y="333"/>
                        <a:ext cx="50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0" y="50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50" y="24"/>
                          </a:cxn>
                          <a:cxn ang="0">
                            <a:pos x="50" y="50"/>
                          </a:cxn>
                        </a:cxnLst>
                        <a:rect l="0" t="0" r="r" b="b"/>
                        <a:pathLst>
                          <a:path w="50" h="50">
                            <a:moveTo>
                              <a:pt x="50" y="50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50" y="24"/>
                            </a:lnTo>
                            <a:lnTo>
                              <a:pt x="50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44" name="Freeform 35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6" y="305"/>
                        <a:ext cx="57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7" y="52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57" y="26"/>
                          </a:cxn>
                          <a:cxn ang="0">
                            <a:pos x="57" y="52"/>
                          </a:cxn>
                        </a:cxnLst>
                        <a:rect l="0" t="0" r="r" b="b"/>
                        <a:pathLst>
                          <a:path w="57" h="52">
                            <a:moveTo>
                              <a:pt x="57" y="52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57" y="26"/>
                            </a:lnTo>
                            <a:lnTo>
                              <a:pt x="57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45" name="Freeform 35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8" y="274"/>
                        <a:ext cx="61" cy="5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1" y="55"/>
                          </a:cxn>
                          <a:cxn ang="0">
                            <a:pos x="0" y="29"/>
                          </a:cxn>
                          <a:cxn ang="0">
                            <a:pos x="0" y="0"/>
                          </a:cxn>
                          <a:cxn ang="0">
                            <a:pos x="61" y="26"/>
                          </a:cxn>
                          <a:cxn ang="0">
                            <a:pos x="61" y="55"/>
                          </a:cxn>
                        </a:cxnLst>
                        <a:rect l="0" t="0" r="r" b="b"/>
                        <a:pathLst>
                          <a:path w="61" h="55">
                            <a:moveTo>
                              <a:pt x="61" y="55"/>
                            </a:moveTo>
                            <a:lnTo>
                              <a:pt x="0" y="29"/>
                            </a:lnTo>
                            <a:lnTo>
                              <a:pt x="0" y="0"/>
                            </a:lnTo>
                            <a:lnTo>
                              <a:pt x="61" y="26"/>
                            </a:lnTo>
                            <a:lnTo>
                              <a:pt x="61" y="5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46" name="Freeform 35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239"/>
                        <a:ext cx="69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59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69" y="31"/>
                          </a:cxn>
                          <a:cxn ang="0">
                            <a:pos x="69" y="59"/>
                          </a:cxn>
                        </a:cxnLst>
                        <a:rect l="0" t="0" r="r" b="b"/>
                        <a:pathLst>
                          <a:path w="69" h="59">
                            <a:moveTo>
                              <a:pt x="69" y="59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69" y="31"/>
                            </a:lnTo>
                            <a:lnTo>
                              <a:pt x="69" y="5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47" name="Freeform 35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203"/>
                        <a:ext cx="73" cy="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3" y="64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73" y="33"/>
                          </a:cxn>
                          <a:cxn ang="0">
                            <a:pos x="73" y="64"/>
                          </a:cxn>
                        </a:cxnLst>
                        <a:rect l="0" t="0" r="r" b="b"/>
                        <a:pathLst>
                          <a:path w="73" h="64">
                            <a:moveTo>
                              <a:pt x="73" y="64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73" y="33"/>
                            </a:lnTo>
                            <a:lnTo>
                              <a:pt x="73" y="6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48" name="Freeform 35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163"/>
                        <a:ext cx="83" cy="6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69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83" y="38"/>
                          </a:cxn>
                          <a:cxn ang="0">
                            <a:pos x="83" y="69"/>
                          </a:cxn>
                        </a:cxnLst>
                        <a:rect l="0" t="0" r="r" b="b"/>
                        <a:pathLst>
                          <a:path w="83" h="69">
                            <a:moveTo>
                              <a:pt x="83" y="69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83" y="38"/>
                            </a:lnTo>
                            <a:lnTo>
                              <a:pt x="83" y="6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49" name="Freeform 35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2" y="480"/>
                        <a:ext cx="35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" y="40"/>
                          </a:cxn>
                          <a:cxn ang="0">
                            <a:pos x="0" y="23"/>
                          </a:cxn>
                          <a:cxn ang="0">
                            <a:pos x="0" y="0"/>
                          </a:cxn>
                          <a:cxn ang="0">
                            <a:pos x="35" y="16"/>
                          </a:cxn>
                          <a:cxn ang="0">
                            <a:pos x="35" y="40"/>
                          </a:cxn>
                        </a:cxnLst>
                        <a:rect l="0" t="0" r="r" b="b"/>
                        <a:pathLst>
                          <a:path w="35" h="40">
                            <a:moveTo>
                              <a:pt x="35" y="40"/>
                            </a:moveTo>
                            <a:lnTo>
                              <a:pt x="0" y="23"/>
                            </a:lnTo>
                            <a:lnTo>
                              <a:pt x="0" y="0"/>
                            </a:lnTo>
                            <a:lnTo>
                              <a:pt x="35" y="16"/>
                            </a:lnTo>
                            <a:lnTo>
                              <a:pt x="35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50" name="Freeform 35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2" y="459"/>
                        <a:ext cx="41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42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41" y="16"/>
                          </a:cxn>
                          <a:cxn ang="0">
                            <a:pos x="38" y="42"/>
                          </a:cxn>
                        </a:cxnLst>
                        <a:rect l="0" t="0" r="r" b="b"/>
                        <a:pathLst>
                          <a:path w="41" h="42">
                            <a:moveTo>
                              <a:pt x="38" y="42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41" y="16"/>
                            </a:lnTo>
                            <a:lnTo>
                              <a:pt x="38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51" name="Freeform 35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8" y="437"/>
                        <a:ext cx="43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3" y="43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43" y="17"/>
                          </a:cxn>
                          <a:cxn ang="0">
                            <a:pos x="43" y="43"/>
                          </a:cxn>
                        </a:cxnLst>
                        <a:rect l="0" t="0" r="r" b="b"/>
                        <a:pathLst>
                          <a:path w="43" h="43">
                            <a:moveTo>
                              <a:pt x="43" y="43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43" y="17"/>
                            </a:lnTo>
                            <a:lnTo>
                              <a:pt x="43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52" name="Freeform 36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1" y="414"/>
                        <a:ext cx="48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8" y="45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48" y="19"/>
                          </a:cxn>
                          <a:cxn ang="0">
                            <a:pos x="48" y="45"/>
                          </a:cxn>
                        </a:cxnLst>
                        <a:rect l="0" t="0" r="r" b="b"/>
                        <a:pathLst>
                          <a:path w="48" h="45">
                            <a:moveTo>
                              <a:pt x="48" y="45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48" y="19"/>
                            </a:lnTo>
                            <a:lnTo>
                              <a:pt x="48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53" name="Freeform 36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0" y="388"/>
                        <a:ext cx="52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7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52" y="21"/>
                          </a:cxn>
                          <a:cxn ang="0">
                            <a:pos x="52" y="47"/>
                          </a:cxn>
                        </a:cxnLst>
                        <a:rect l="0" t="0" r="r" b="b"/>
                        <a:pathLst>
                          <a:path w="52" h="47">
                            <a:moveTo>
                              <a:pt x="52" y="47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52" y="21"/>
                            </a:lnTo>
                            <a:lnTo>
                              <a:pt x="52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54" name="Freeform 36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6" y="359"/>
                        <a:ext cx="57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7" y="52"/>
                          </a:cxn>
                          <a:cxn ang="0">
                            <a:pos x="0" y="29"/>
                          </a:cxn>
                          <a:cxn ang="0">
                            <a:pos x="0" y="0"/>
                          </a:cxn>
                          <a:cxn ang="0">
                            <a:pos x="57" y="24"/>
                          </a:cxn>
                          <a:cxn ang="0">
                            <a:pos x="57" y="52"/>
                          </a:cxn>
                        </a:cxnLst>
                        <a:rect l="0" t="0" r="r" b="b"/>
                        <a:pathLst>
                          <a:path w="57" h="52">
                            <a:moveTo>
                              <a:pt x="57" y="52"/>
                            </a:moveTo>
                            <a:lnTo>
                              <a:pt x="0" y="29"/>
                            </a:lnTo>
                            <a:lnTo>
                              <a:pt x="0" y="0"/>
                            </a:lnTo>
                            <a:lnTo>
                              <a:pt x="57" y="24"/>
                            </a:lnTo>
                            <a:lnTo>
                              <a:pt x="57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55" name="Freeform 36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331"/>
                        <a:ext cx="64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4" y="54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64" y="26"/>
                          </a:cxn>
                          <a:cxn ang="0">
                            <a:pos x="64" y="54"/>
                          </a:cxn>
                        </a:cxnLst>
                        <a:rect l="0" t="0" r="r" b="b"/>
                        <a:pathLst>
                          <a:path w="64" h="54">
                            <a:moveTo>
                              <a:pt x="64" y="54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64" y="26"/>
                            </a:lnTo>
                            <a:lnTo>
                              <a:pt x="64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56" name="Freeform 36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298"/>
                        <a:ext cx="69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59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69" y="31"/>
                          </a:cxn>
                          <a:cxn ang="0">
                            <a:pos x="69" y="59"/>
                          </a:cxn>
                        </a:cxnLst>
                        <a:rect l="0" t="0" r="r" b="b"/>
                        <a:pathLst>
                          <a:path w="69" h="59">
                            <a:moveTo>
                              <a:pt x="69" y="59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69" y="31"/>
                            </a:lnTo>
                            <a:lnTo>
                              <a:pt x="69" y="5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57" name="Freeform 36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265"/>
                        <a:ext cx="73" cy="6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3" y="61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73" y="30"/>
                          </a:cxn>
                          <a:cxn ang="0">
                            <a:pos x="73" y="61"/>
                          </a:cxn>
                        </a:cxnLst>
                        <a:rect l="0" t="0" r="r" b="b"/>
                        <a:pathLst>
                          <a:path w="73" h="61">
                            <a:moveTo>
                              <a:pt x="73" y="61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73" y="30"/>
                            </a:lnTo>
                            <a:lnTo>
                              <a:pt x="73" y="6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58" name="Freeform 36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227"/>
                        <a:ext cx="83" cy="6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68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83" y="35"/>
                          </a:cxn>
                          <a:cxn ang="0">
                            <a:pos x="83" y="68"/>
                          </a:cxn>
                        </a:cxnLst>
                        <a:rect l="0" t="0" r="r" b="b"/>
                        <a:pathLst>
                          <a:path w="83" h="68">
                            <a:moveTo>
                              <a:pt x="83" y="68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83" y="35"/>
                            </a:lnTo>
                            <a:lnTo>
                              <a:pt x="83" y="6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59" name="Freeform 36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2" y="527"/>
                        <a:ext cx="35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" y="38"/>
                          </a:cxn>
                          <a:cxn ang="0">
                            <a:pos x="0" y="24"/>
                          </a:cxn>
                          <a:cxn ang="0">
                            <a:pos x="0" y="0"/>
                          </a:cxn>
                          <a:cxn ang="0">
                            <a:pos x="35" y="14"/>
                          </a:cxn>
                          <a:cxn ang="0">
                            <a:pos x="35" y="38"/>
                          </a:cxn>
                        </a:cxnLst>
                        <a:rect l="0" t="0" r="r" b="b"/>
                        <a:pathLst>
                          <a:path w="35" h="38">
                            <a:moveTo>
                              <a:pt x="35" y="38"/>
                            </a:moveTo>
                            <a:lnTo>
                              <a:pt x="0" y="24"/>
                            </a:lnTo>
                            <a:lnTo>
                              <a:pt x="0" y="0"/>
                            </a:lnTo>
                            <a:lnTo>
                              <a:pt x="35" y="14"/>
                            </a:lnTo>
                            <a:lnTo>
                              <a:pt x="35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60" name="Freeform 36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2" y="506"/>
                        <a:ext cx="38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42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38" y="16"/>
                          </a:cxn>
                          <a:cxn ang="0">
                            <a:pos x="38" y="42"/>
                          </a:cxn>
                        </a:cxnLst>
                        <a:rect l="0" t="0" r="r" b="b"/>
                        <a:pathLst>
                          <a:path w="38" h="42">
                            <a:moveTo>
                              <a:pt x="38" y="42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38" y="16"/>
                            </a:lnTo>
                            <a:lnTo>
                              <a:pt x="38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61" name="Freeform 36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8" y="487"/>
                        <a:ext cx="43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3" y="42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43" y="16"/>
                          </a:cxn>
                          <a:cxn ang="0">
                            <a:pos x="43" y="42"/>
                          </a:cxn>
                        </a:cxnLst>
                        <a:rect l="0" t="0" r="r" b="b"/>
                        <a:pathLst>
                          <a:path w="43" h="42">
                            <a:moveTo>
                              <a:pt x="43" y="42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43" y="16"/>
                            </a:lnTo>
                            <a:lnTo>
                              <a:pt x="43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62" name="Freeform 37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1" y="463"/>
                        <a:ext cx="48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8" y="45"/>
                          </a:cxn>
                          <a:cxn ang="0">
                            <a:pos x="0" y="29"/>
                          </a:cxn>
                          <a:cxn ang="0">
                            <a:pos x="0" y="0"/>
                          </a:cxn>
                          <a:cxn ang="0">
                            <a:pos x="48" y="19"/>
                          </a:cxn>
                          <a:cxn ang="0">
                            <a:pos x="48" y="45"/>
                          </a:cxn>
                        </a:cxnLst>
                        <a:rect l="0" t="0" r="r" b="b"/>
                        <a:pathLst>
                          <a:path w="48" h="45">
                            <a:moveTo>
                              <a:pt x="48" y="45"/>
                            </a:moveTo>
                            <a:lnTo>
                              <a:pt x="0" y="29"/>
                            </a:lnTo>
                            <a:lnTo>
                              <a:pt x="0" y="0"/>
                            </a:lnTo>
                            <a:lnTo>
                              <a:pt x="48" y="19"/>
                            </a:lnTo>
                            <a:lnTo>
                              <a:pt x="48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63" name="Freeform 37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0" y="440"/>
                        <a:ext cx="52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7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52" y="21"/>
                          </a:cxn>
                          <a:cxn ang="0">
                            <a:pos x="52" y="47"/>
                          </a:cxn>
                        </a:cxnLst>
                        <a:rect l="0" t="0" r="r" b="b"/>
                        <a:pathLst>
                          <a:path w="52" h="47">
                            <a:moveTo>
                              <a:pt x="52" y="47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52" y="21"/>
                            </a:lnTo>
                            <a:lnTo>
                              <a:pt x="52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64" name="Freeform 37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6" y="414"/>
                        <a:ext cx="57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7" y="52"/>
                          </a:cxn>
                          <a:cxn ang="0">
                            <a:pos x="0" y="30"/>
                          </a:cxn>
                          <a:cxn ang="0">
                            <a:pos x="0" y="0"/>
                          </a:cxn>
                          <a:cxn ang="0">
                            <a:pos x="57" y="23"/>
                          </a:cxn>
                          <a:cxn ang="0">
                            <a:pos x="57" y="52"/>
                          </a:cxn>
                        </a:cxnLst>
                        <a:rect l="0" t="0" r="r" b="b"/>
                        <a:pathLst>
                          <a:path w="57" h="52">
                            <a:moveTo>
                              <a:pt x="57" y="52"/>
                            </a:moveTo>
                            <a:lnTo>
                              <a:pt x="0" y="30"/>
                            </a:lnTo>
                            <a:lnTo>
                              <a:pt x="0" y="0"/>
                            </a:lnTo>
                            <a:lnTo>
                              <a:pt x="57" y="23"/>
                            </a:lnTo>
                            <a:lnTo>
                              <a:pt x="57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65" name="Freeform 37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388"/>
                        <a:ext cx="64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4" y="54"/>
                          </a:cxn>
                          <a:cxn ang="0">
                            <a:pos x="0" y="30"/>
                          </a:cxn>
                          <a:cxn ang="0">
                            <a:pos x="0" y="0"/>
                          </a:cxn>
                          <a:cxn ang="0">
                            <a:pos x="64" y="23"/>
                          </a:cxn>
                          <a:cxn ang="0">
                            <a:pos x="64" y="54"/>
                          </a:cxn>
                        </a:cxnLst>
                        <a:rect l="0" t="0" r="r" b="b"/>
                        <a:pathLst>
                          <a:path w="64" h="54">
                            <a:moveTo>
                              <a:pt x="64" y="54"/>
                            </a:moveTo>
                            <a:lnTo>
                              <a:pt x="0" y="30"/>
                            </a:lnTo>
                            <a:lnTo>
                              <a:pt x="0" y="0"/>
                            </a:lnTo>
                            <a:lnTo>
                              <a:pt x="64" y="23"/>
                            </a:lnTo>
                            <a:lnTo>
                              <a:pt x="64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66" name="Freeform 37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357"/>
                        <a:ext cx="69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9" y="59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69" y="28"/>
                          </a:cxn>
                          <a:cxn ang="0">
                            <a:pos x="69" y="59"/>
                          </a:cxn>
                        </a:cxnLst>
                        <a:rect l="0" t="0" r="r" b="b"/>
                        <a:pathLst>
                          <a:path w="69" h="59">
                            <a:moveTo>
                              <a:pt x="69" y="59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69" y="28"/>
                            </a:lnTo>
                            <a:lnTo>
                              <a:pt x="69" y="5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67" name="Freeform 37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326"/>
                        <a:ext cx="73" cy="6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3" y="62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73" y="29"/>
                          </a:cxn>
                          <a:cxn ang="0">
                            <a:pos x="73" y="62"/>
                          </a:cxn>
                        </a:cxnLst>
                        <a:rect l="0" t="0" r="r" b="b"/>
                        <a:pathLst>
                          <a:path w="73" h="62">
                            <a:moveTo>
                              <a:pt x="73" y="62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73" y="29"/>
                            </a:lnTo>
                            <a:lnTo>
                              <a:pt x="73" y="6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68" name="Freeform 37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291"/>
                        <a:ext cx="83" cy="6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66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83" y="33"/>
                          </a:cxn>
                          <a:cxn ang="0">
                            <a:pos x="83" y="66"/>
                          </a:cxn>
                        </a:cxnLst>
                        <a:rect l="0" t="0" r="r" b="b"/>
                        <a:pathLst>
                          <a:path w="83" h="66">
                            <a:moveTo>
                              <a:pt x="83" y="66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83" y="33"/>
                            </a:lnTo>
                            <a:lnTo>
                              <a:pt x="83" y="6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69" name="Freeform 37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2" y="574"/>
                        <a:ext cx="35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" y="38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35" y="12"/>
                          </a:cxn>
                          <a:cxn ang="0">
                            <a:pos x="35" y="38"/>
                          </a:cxn>
                        </a:cxnLst>
                        <a:rect l="0" t="0" r="r" b="b"/>
                        <a:pathLst>
                          <a:path w="35" h="38">
                            <a:moveTo>
                              <a:pt x="35" y="38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35" y="12"/>
                            </a:lnTo>
                            <a:lnTo>
                              <a:pt x="35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70" name="Freeform 37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0" y="555"/>
                        <a:ext cx="40" cy="4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1"/>
                          </a:cxn>
                          <a:cxn ang="0">
                            <a:pos x="0" y="26"/>
                          </a:cxn>
                          <a:cxn ang="0">
                            <a:pos x="0" y="0"/>
                          </a:cxn>
                          <a:cxn ang="0">
                            <a:pos x="40" y="15"/>
                          </a:cxn>
                          <a:cxn ang="0">
                            <a:pos x="40" y="41"/>
                          </a:cxn>
                        </a:cxnLst>
                        <a:rect l="0" t="0" r="r" b="b"/>
                        <a:pathLst>
                          <a:path w="40" h="41">
                            <a:moveTo>
                              <a:pt x="40" y="41"/>
                            </a:move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40" y="15"/>
                            </a:lnTo>
                            <a:lnTo>
                              <a:pt x="40" y="4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71" name="Freeform 37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8" y="537"/>
                        <a:ext cx="43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3" y="42"/>
                          </a:cxn>
                          <a:cxn ang="0">
                            <a:pos x="0" y="25"/>
                          </a:cxn>
                          <a:cxn ang="0">
                            <a:pos x="0" y="0"/>
                          </a:cxn>
                          <a:cxn ang="0">
                            <a:pos x="43" y="14"/>
                          </a:cxn>
                          <a:cxn ang="0">
                            <a:pos x="43" y="42"/>
                          </a:cxn>
                        </a:cxnLst>
                        <a:rect l="0" t="0" r="r" b="b"/>
                        <a:pathLst>
                          <a:path w="43" h="42">
                            <a:moveTo>
                              <a:pt x="43" y="42"/>
                            </a:moveTo>
                            <a:lnTo>
                              <a:pt x="0" y="25"/>
                            </a:lnTo>
                            <a:lnTo>
                              <a:pt x="0" y="0"/>
                            </a:lnTo>
                            <a:lnTo>
                              <a:pt x="43" y="14"/>
                            </a:lnTo>
                            <a:lnTo>
                              <a:pt x="43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72" name="Freeform 38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1" y="515"/>
                        <a:ext cx="48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8" y="45"/>
                          </a:cxn>
                          <a:cxn ang="0">
                            <a:pos x="0" y="29"/>
                          </a:cxn>
                          <a:cxn ang="0">
                            <a:pos x="0" y="0"/>
                          </a:cxn>
                          <a:cxn ang="0">
                            <a:pos x="48" y="17"/>
                          </a:cxn>
                          <a:cxn ang="0">
                            <a:pos x="48" y="45"/>
                          </a:cxn>
                        </a:cxnLst>
                        <a:rect l="0" t="0" r="r" b="b"/>
                        <a:pathLst>
                          <a:path w="48" h="45">
                            <a:moveTo>
                              <a:pt x="48" y="45"/>
                            </a:moveTo>
                            <a:lnTo>
                              <a:pt x="0" y="29"/>
                            </a:lnTo>
                            <a:lnTo>
                              <a:pt x="0" y="0"/>
                            </a:lnTo>
                            <a:lnTo>
                              <a:pt x="48" y="17"/>
                            </a:lnTo>
                            <a:lnTo>
                              <a:pt x="48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73" name="Freeform 38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0" y="494"/>
                        <a:ext cx="52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7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52" y="17"/>
                          </a:cxn>
                          <a:cxn ang="0">
                            <a:pos x="52" y="47"/>
                          </a:cxn>
                        </a:cxnLst>
                        <a:rect l="0" t="0" r="r" b="b"/>
                        <a:pathLst>
                          <a:path w="52" h="47">
                            <a:moveTo>
                              <a:pt x="52" y="47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52" y="17"/>
                            </a:lnTo>
                            <a:lnTo>
                              <a:pt x="52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74" name="Freeform 38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6" y="470"/>
                        <a:ext cx="57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7" y="50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57" y="19"/>
                          </a:cxn>
                          <a:cxn ang="0">
                            <a:pos x="57" y="50"/>
                          </a:cxn>
                        </a:cxnLst>
                        <a:rect l="0" t="0" r="r" b="b"/>
                        <a:pathLst>
                          <a:path w="57" h="50">
                            <a:moveTo>
                              <a:pt x="57" y="50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57" y="19"/>
                            </a:lnTo>
                            <a:lnTo>
                              <a:pt x="57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75" name="Freeform 38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444"/>
                        <a:ext cx="64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4" y="52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64" y="22"/>
                          </a:cxn>
                          <a:cxn ang="0">
                            <a:pos x="64" y="52"/>
                          </a:cxn>
                        </a:cxnLst>
                        <a:rect l="0" t="0" r="r" b="b"/>
                        <a:pathLst>
                          <a:path w="64" h="52">
                            <a:moveTo>
                              <a:pt x="64" y="52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64" y="22"/>
                            </a:lnTo>
                            <a:lnTo>
                              <a:pt x="64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76" name="Freeform 38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416"/>
                        <a:ext cx="66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6" y="57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66" y="26"/>
                          </a:cxn>
                          <a:cxn ang="0">
                            <a:pos x="66" y="57"/>
                          </a:cxn>
                        </a:cxnLst>
                        <a:rect l="0" t="0" r="r" b="b"/>
                        <a:pathLst>
                          <a:path w="66" h="57">
                            <a:moveTo>
                              <a:pt x="66" y="57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66" y="26"/>
                            </a:lnTo>
                            <a:lnTo>
                              <a:pt x="66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77" name="Freeform 38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92" y="388"/>
                        <a:ext cx="73" cy="6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3" y="61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73" y="26"/>
                          </a:cxn>
                          <a:cxn ang="0">
                            <a:pos x="73" y="61"/>
                          </a:cxn>
                        </a:cxnLst>
                        <a:rect l="0" t="0" r="r" b="b"/>
                        <a:pathLst>
                          <a:path w="73" h="61">
                            <a:moveTo>
                              <a:pt x="73" y="61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73" y="26"/>
                            </a:lnTo>
                            <a:lnTo>
                              <a:pt x="73" y="6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78" name="Freeform 38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357"/>
                        <a:ext cx="83" cy="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64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83" y="28"/>
                          </a:cxn>
                          <a:cxn ang="0">
                            <a:pos x="83" y="64"/>
                          </a:cxn>
                        </a:cxnLst>
                        <a:rect l="0" t="0" r="r" b="b"/>
                        <a:pathLst>
                          <a:path w="83" h="64">
                            <a:moveTo>
                              <a:pt x="83" y="64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83" y="28"/>
                            </a:lnTo>
                            <a:lnTo>
                              <a:pt x="83" y="6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79" name="Freeform 38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0" y="619"/>
                        <a:ext cx="37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7" y="40"/>
                          </a:cxn>
                          <a:cxn ang="0">
                            <a:pos x="0" y="29"/>
                          </a:cxn>
                          <a:cxn ang="0">
                            <a:pos x="0" y="0"/>
                          </a:cxn>
                          <a:cxn ang="0">
                            <a:pos x="37" y="12"/>
                          </a:cxn>
                          <a:cxn ang="0">
                            <a:pos x="37" y="40"/>
                          </a:cxn>
                        </a:cxnLst>
                        <a:rect l="0" t="0" r="r" b="b"/>
                        <a:pathLst>
                          <a:path w="37" h="40">
                            <a:moveTo>
                              <a:pt x="37" y="40"/>
                            </a:moveTo>
                            <a:lnTo>
                              <a:pt x="0" y="29"/>
                            </a:lnTo>
                            <a:lnTo>
                              <a:pt x="0" y="0"/>
                            </a:lnTo>
                            <a:lnTo>
                              <a:pt x="37" y="12"/>
                            </a:lnTo>
                            <a:lnTo>
                              <a:pt x="37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80" name="Freeform 38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0" y="603"/>
                        <a:ext cx="40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0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40" y="14"/>
                          </a:cxn>
                          <a:cxn ang="0">
                            <a:pos x="40" y="40"/>
                          </a:cxn>
                        </a:cxnLst>
                        <a:rect l="0" t="0" r="r" b="b"/>
                        <a:pathLst>
                          <a:path w="40" h="40">
                            <a:moveTo>
                              <a:pt x="40" y="40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40" y="14"/>
                            </a:lnTo>
                            <a:lnTo>
                              <a:pt x="40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81" name="Freeform 38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8" y="586"/>
                        <a:ext cx="43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3" y="43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43" y="14"/>
                          </a:cxn>
                          <a:cxn ang="0">
                            <a:pos x="43" y="43"/>
                          </a:cxn>
                        </a:cxnLst>
                        <a:rect l="0" t="0" r="r" b="b"/>
                        <a:pathLst>
                          <a:path w="43" h="43">
                            <a:moveTo>
                              <a:pt x="43" y="43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43" y="14"/>
                            </a:lnTo>
                            <a:lnTo>
                              <a:pt x="43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82" name="Freeform 39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1" y="567"/>
                        <a:ext cx="48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8" y="43"/>
                          </a:cxn>
                          <a:cxn ang="0">
                            <a:pos x="0" y="29"/>
                          </a:cxn>
                          <a:cxn ang="0">
                            <a:pos x="0" y="0"/>
                          </a:cxn>
                          <a:cxn ang="0">
                            <a:pos x="48" y="14"/>
                          </a:cxn>
                          <a:cxn ang="0">
                            <a:pos x="48" y="43"/>
                          </a:cxn>
                        </a:cxnLst>
                        <a:rect l="0" t="0" r="r" b="b"/>
                        <a:pathLst>
                          <a:path w="48" h="43">
                            <a:moveTo>
                              <a:pt x="48" y="43"/>
                            </a:moveTo>
                            <a:lnTo>
                              <a:pt x="0" y="29"/>
                            </a:lnTo>
                            <a:lnTo>
                              <a:pt x="0" y="0"/>
                            </a:lnTo>
                            <a:lnTo>
                              <a:pt x="48" y="14"/>
                            </a:lnTo>
                            <a:lnTo>
                              <a:pt x="48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83" name="Freeform 39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0" y="546"/>
                        <a:ext cx="52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7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52" y="16"/>
                          </a:cxn>
                          <a:cxn ang="0">
                            <a:pos x="52" y="47"/>
                          </a:cxn>
                        </a:cxnLst>
                        <a:rect l="0" t="0" r="r" b="b"/>
                        <a:pathLst>
                          <a:path w="52" h="47">
                            <a:moveTo>
                              <a:pt x="52" y="47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52" y="16"/>
                            </a:lnTo>
                            <a:lnTo>
                              <a:pt x="52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84" name="Freeform 39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6" y="525"/>
                        <a:ext cx="57" cy="4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7" y="49"/>
                          </a:cxn>
                          <a:cxn ang="0">
                            <a:pos x="0" y="30"/>
                          </a:cxn>
                          <a:cxn ang="0">
                            <a:pos x="0" y="0"/>
                          </a:cxn>
                          <a:cxn ang="0">
                            <a:pos x="57" y="19"/>
                          </a:cxn>
                          <a:cxn ang="0">
                            <a:pos x="57" y="49"/>
                          </a:cxn>
                        </a:cxnLst>
                        <a:rect l="0" t="0" r="r" b="b"/>
                        <a:pathLst>
                          <a:path w="57" h="49">
                            <a:moveTo>
                              <a:pt x="57" y="49"/>
                            </a:moveTo>
                            <a:lnTo>
                              <a:pt x="0" y="30"/>
                            </a:lnTo>
                            <a:lnTo>
                              <a:pt x="0" y="0"/>
                            </a:lnTo>
                            <a:lnTo>
                              <a:pt x="57" y="19"/>
                            </a:lnTo>
                            <a:lnTo>
                              <a:pt x="57" y="4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85" name="Freeform 39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501"/>
                        <a:ext cx="62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2" y="52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62" y="21"/>
                          </a:cxn>
                          <a:cxn ang="0">
                            <a:pos x="62" y="52"/>
                          </a:cxn>
                        </a:cxnLst>
                        <a:rect l="0" t="0" r="r" b="b"/>
                        <a:pathLst>
                          <a:path w="62" h="52">
                            <a:moveTo>
                              <a:pt x="62" y="52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62" y="21"/>
                            </a:lnTo>
                            <a:lnTo>
                              <a:pt x="62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86" name="Freeform 39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475"/>
                        <a:ext cx="66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6" y="57"/>
                          </a:cxn>
                          <a:cxn ang="0">
                            <a:pos x="0" y="36"/>
                          </a:cxn>
                          <a:cxn ang="0">
                            <a:pos x="0" y="0"/>
                          </a:cxn>
                          <a:cxn ang="0">
                            <a:pos x="66" y="24"/>
                          </a:cxn>
                          <a:cxn ang="0">
                            <a:pos x="66" y="57"/>
                          </a:cxn>
                        </a:cxnLst>
                        <a:rect l="0" t="0" r="r" b="b"/>
                        <a:pathLst>
                          <a:path w="66" h="57">
                            <a:moveTo>
                              <a:pt x="66" y="57"/>
                            </a:moveTo>
                            <a:lnTo>
                              <a:pt x="0" y="36"/>
                            </a:lnTo>
                            <a:lnTo>
                              <a:pt x="0" y="0"/>
                            </a:lnTo>
                            <a:lnTo>
                              <a:pt x="66" y="24"/>
                            </a:lnTo>
                            <a:lnTo>
                              <a:pt x="66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87" name="Freeform 39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449"/>
                        <a:ext cx="76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59"/>
                          </a:cxn>
                          <a:cxn ang="0">
                            <a:pos x="0" y="36"/>
                          </a:cxn>
                          <a:cxn ang="0">
                            <a:pos x="3" y="0"/>
                          </a:cxn>
                          <a:cxn ang="0">
                            <a:pos x="76" y="24"/>
                          </a:cxn>
                          <a:cxn ang="0">
                            <a:pos x="76" y="59"/>
                          </a:cxn>
                        </a:cxnLst>
                        <a:rect l="0" t="0" r="r" b="b"/>
                        <a:pathLst>
                          <a:path w="76" h="59">
                            <a:moveTo>
                              <a:pt x="76" y="59"/>
                            </a:moveTo>
                            <a:lnTo>
                              <a:pt x="0" y="36"/>
                            </a:lnTo>
                            <a:lnTo>
                              <a:pt x="3" y="0"/>
                            </a:lnTo>
                            <a:lnTo>
                              <a:pt x="76" y="24"/>
                            </a:lnTo>
                            <a:lnTo>
                              <a:pt x="76" y="5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88" name="Freeform 39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421"/>
                        <a:ext cx="83" cy="6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61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83" y="26"/>
                          </a:cxn>
                          <a:cxn ang="0">
                            <a:pos x="83" y="61"/>
                          </a:cxn>
                        </a:cxnLst>
                        <a:rect l="0" t="0" r="r" b="b"/>
                        <a:pathLst>
                          <a:path w="83" h="61">
                            <a:moveTo>
                              <a:pt x="83" y="61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83" y="26"/>
                            </a:lnTo>
                            <a:lnTo>
                              <a:pt x="83" y="6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89" name="Freeform 39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0" y="666"/>
                        <a:ext cx="37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7" y="38"/>
                          </a:cxn>
                          <a:cxn ang="0">
                            <a:pos x="0" y="29"/>
                          </a:cxn>
                          <a:cxn ang="0">
                            <a:pos x="0" y="0"/>
                          </a:cxn>
                          <a:cxn ang="0">
                            <a:pos x="37" y="12"/>
                          </a:cxn>
                          <a:cxn ang="0">
                            <a:pos x="37" y="38"/>
                          </a:cxn>
                        </a:cxnLst>
                        <a:rect l="0" t="0" r="r" b="b"/>
                        <a:pathLst>
                          <a:path w="37" h="38">
                            <a:moveTo>
                              <a:pt x="37" y="38"/>
                            </a:moveTo>
                            <a:lnTo>
                              <a:pt x="0" y="29"/>
                            </a:lnTo>
                            <a:lnTo>
                              <a:pt x="0" y="0"/>
                            </a:lnTo>
                            <a:lnTo>
                              <a:pt x="37" y="12"/>
                            </a:lnTo>
                            <a:lnTo>
                              <a:pt x="37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90" name="Freeform 39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0" y="650"/>
                        <a:ext cx="40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0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40" y="14"/>
                          </a:cxn>
                          <a:cxn ang="0">
                            <a:pos x="40" y="40"/>
                          </a:cxn>
                        </a:cxnLst>
                        <a:rect l="0" t="0" r="r" b="b"/>
                        <a:pathLst>
                          <a:path w="40" h="40">
                            <a:moveTo>
                              <a:pt x="40" y="40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40" y="14"/>
                            </a:lnTo>
                            <a:lnTo>
                              <a:pt x="40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91" name="Freeform 39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8" y="633"/>
                        <a:ext cx="43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3" y="43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43" y="15"/>
                          </a:cxn>
                          <a:cxn ang="0">
                            <a:pos x="43" y="43"/>
                          </a:cxn>
                        </a:cxnLst>
                        <a:rect l="0" t="0" r="r" b="b"/>
                        <a:pathLst>
                          <a:path w="43" h="43">
                            <a:moveTo>
                              <a:pt x="43" y="43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43" y="15"/>
                            </a:lnTo>
                            <a:lnTo>
                              <a:pt x="43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92" name="Freeform 40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41" y="617"/>
                        <a:ext cx="48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8" y="45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48" y="14"/>
                          </a:cxn>
                          <a:cxn ang="0">
                            <a:pos x="48" y="45"/>
                          </a:cxn>
                        </a:cxnLst>
                        <a:rect l="0" t="0" r="r" b="b"/>
                        <a:pathLst>
                          <a:path w="48" h="45">
                            <a:moveTo>
                              <a:pt x="48" y="45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48" y="14"/>
                            </a:lnTo>
                            <a:lnTo>
                              <a:pt x="48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93" name="Freeform 40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0" y="598"/>
                        <a:ext cx="52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7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52" y="16"/>
                          </a:cxn>
                          <a:cxn ang="0">
                            <a:pos x="52" y="47"/>
                          </a:cxn>
                        </a:cxnLst>
                        <a:rect l="0" t="0" r="r" b="b"/>
                        <a:pathLst>
                          <a:path w="52" h="47">
                            <a:moveTo>
                              <a:pt x="52" y="47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52" y="16"/>
                            </a:lnTo>
                            <a:lnTo>
                              <a:pt x="52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94" name="Freeform 40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6" y="579"/>
                        <a:ext cx="54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4" y="50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54" y="17"/>
                          </a:cxn>
                          <a:cxn ang="0">
                            <a:pos x="54" y="50"/>
                          </a:cxn>
                        </a:cxnLst>
                        <a:rect l="0" t="0" r="r" b="b"/>
                        <a:pathLst>
                          <a:path w="54" h="50">
                            <a:moveTo>
                              <a:pt x="54" y="50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54" y="17"/>
                            </a:lnTo>
                            <a:lnTo>
                              <a:pt x="54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95" name="Freeform 40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558"/>
                        <a:ext cx="62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2" y="52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62" y="19"/>
                          </a:cxn>
                          <a:cxn ang="0">
                            <a:pos x="62" y="52"/>
                          </a:cxn>
                        </a:cxnLst>
                        <a:rect l="0" t="0" r="r" b="b"/>
                        <a:pathLst>
                          <a:path w="62" h="52">
                            <a:moveTo>
                              <a:pt x="62" y="52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62" y="19"/>
                            </a:lnTo>
                            <a:lnTo>
                              <a:pt x="62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96" name="Freeform 40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2" y="534"/>
                        <a:ext cx="66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6" y="54"/>
                          </a:cxn>
                          <a:cxn ang="0">
                            <a:pos x="0" y="36"/>
                          </a:cxn>
                          <a:cxn ang="0">
                            <a:pos x="0" y="0"/>
                          </a:cxn>
                          <a:cxn ang="0">
                            <a:pos x="66" y="21"/>
                          </a:cxn>
                          <a:cxn ang="0">
                            <a:pos x="66" y="54"/>
                          </a:cxn>
                        </a:cxnLst>
                        <a:rect l="0" t="0" r="r" b="b"/>
                        <a:pathLst>
                          <a:path w="66" h="54">
                            <a:moveTo>
                              <a:pt x="66" y="54"/>
                            </a:moveTo>
                            <a:lnTo>
                              <a:pt x="0" y="36"/>
                            </a:lnTo>
                            <a:lnTo>
                              <a:pt x="0" y="0"/>
                            </a:lnTo>
                            <a:lnTo>
                              <a:pt x="66" y="21"/>
                            </a:lnTo>
                            <a:lnTo>
                              <a:pt x="66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97" name="Freeform 40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511"/>
                        <a:ext cx="76" cy="5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56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76" y="21"/>
                          </a:cxn>
                          <a:cxn ang="0">
                            <a:pos x="76" y="56"/>
                          </a:cxn>
                        </a:cxnLst>
                        <a:rect l="0" t="0" r="r" b="b"/>
                        <a:pathLst>
                          <a:path w="76" h="56">
                            <a:moveTo>
                              <a:pt x="76" y="56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76" y="21"/>
                            </a:lnTo>
                            <a:lnTo>
                              <a:pt x="76" y="5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98" name="Freeform 40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482"/>
                        <a:ext cx="83" cy="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64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83" y="26"/>
                          </a:cxn>
                          <a:cxn ang="0">
                            <a:pos x="83" y="64"/>
                          </a:cxn>
                        </a:cxnLst>
                        <a:rect l="0" t="0" r="r" b="b"/>
                        <a:pathLst>
                          <a:path w="83" h="64">
                            <a:moveTo>
                              <a:pt x="83" y="64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83" y="26"/>
                            </a:lnTo>
                            <a:lnTo>
                              <a:pt x="83" y="6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399" name="Freeform 40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0" y="711"/>
                        <a:ext cx="37" cy="4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7" y="41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37" y="12"/>
                          </a:cxn>
                          <a:cxn ang="0">
                            <a:pos x="37" y="41"/>
                          </a:cxn>
                        </a:cxnLst>
                        <a:rect l="0" t="0" r="r" b="b"/>
                        <a:pathLst>
                          <a:path w="37" h="41">
                            <a:moveTo>
                              <a:pt x="37" y="41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37" y="12"/>
                            </a:lnTo>
                            <a:lnTo>
                              <a:pt x="37" y="4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00" name="Freeform 40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0" y="700"/>
                        <a:ext cx="40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0"/>
                          </a:cxn>
                          <a:cxn ang="0">
                            <a:pos x="0" y="28"/>
                          </a:cxn>
                          <a:cxn ang="0">
                            <a:pos x="0" y="0"/>
                          </a:cxn>
                          <a:cxn ang="0">
                            <a:pos x="40" y="9"/>
                          </a:cxn>
                          <a:cxn ang="0">
                            <a:pos x="40" y="40"/>
                          </a:cxn>
                        </a:cxnLst>
                        <a:rect l="0" t="0" r="r" b="b"/>
                        <a:pathLst>
                          <a:path w="40" h="40">
                            <a:moveTo>
                              <a:pt x="40" y="40"/>
                            </a:moveTo>
                            <a:lnTo>
                              <a:pt x="0" y="28"/>
                            </a:lnTo>
                            <a:lnTo>
                              <a:pt x="0" y="0"/>
                            </a:lnTo>
                            <a:lnTo>
                              <a:pt x="40" y="9"/>
                            </a:lnTo>
                            <a:lnTo>
                              <a:pt x="40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01" name="Freeform 40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6" y="683"/>
                        <a:ext cx="45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5" y="43"/>
                          </a:cxn>
                          <a:cxn ang="0">
                            <a:pos x="0" y="31"/>
                          </a:cxn>
                          <a:cxn ang="0">
                            <a:pos x="2" y="0"/>
                          </a:cxn>
                          <a:cxn ang="0">
                            <a:pos x="45" y="12"/>
                          </a:cxn>
                          <a:cxn ang="0">
                            <a:pos x="45" y="43"/>
                          </a:cxn>
                        </a:cxnLst>
                        <a:rect l="0" t="0" r="r" b="b"/>
                        <a:pathLst>
                          <a:path w="45" h="43">
                            <a:moveTo>
                              <a:pt x="45" y="43"/>
                            </a:moveTo>
                            <a:lnTo>
                              <a:pt x="0" y="31"/>
                            </a:lnTo>
                            <a:lnTo>
                              <a:pt x="2" y="0"/>
                            </a:lnTo>
                            <a:lnTo>
                              <a:pt x="45" y="12"/>
                            </a:lnTo>
                            <a:lnTo>
                              <a:pt x="45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02" name="Freeform 41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39" y="669"/>
                        <a:ext cx="47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2"/>
                          </a:cxn>
                          <a:cxn ang="0">
                            <a:pos x="0" y="31"/>
                          </a:cxn>
                          <a:cxn ang="0">
                            <a:pos x="2" y="0"/>
                          </a:cxn>
                          <a:cxn ang="0">
                            <a:pos x="47" y="12"/>
                          </a:cxn>
                          <a:cxn ang="0">
                            <a:pos x="47" y="42"/>
                          </a:cxn>
                        </a:cxnLst>
                        <a:rect l="0" t="0" r="r" b="b"/>
                        <a:pathLst>
                          <a:path w="47" h="42">
                            <a:moveTo>
                              <a:pt x="47" y="42"/>
                            </a:moveTo>
                            <a:lnTo>
                              <a:pt x="0" y="31"/>
                            </a:lnTo>
                            <a:lnTo>
                              <a:pt x="2" y="0"/>
                            </a:lnTo>
                            <a:lnTo>
                              <a:pt x="47" y="12"/>
                            </a:lnTo>
                            <a:lnTo>
                              <a:pt x="47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03" name="Freeform 41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0" y="652"/>
                        <a:ext cx="52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5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52" y="14"/>
                          </a:cxn>
                          <a:cxn ang="0">
                            <a:pos x="52" y="45"/>
                          </a:cxn>
                        </a:cxnLst>
                        <a:rect l="0" t="0" r="r" b="b"/>
                        <a:pathLst>
                          <a:path w="52" h="45">
                            <a:moveTo>
                              <a:pt x="52" y="45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52" y="14"/>
                            </a:lnTo>
                            <a:lnTo>
                              <a:pt x="52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04" name="Freeform 41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4" y="633"/>
                        <a:ext cx="56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50"/>
                          </a:cxn>
                          <a:cxn ang="0">
                            <a:pos x="0" y="33"/>
                          </a:cxn>
                          <a:cxn ang="0">
                            <a:pos x="2" y="0"/>
                          </a:cxn>
                          <a:cxn ang="0">
                            <a:pos x="56" y="17"/>
                          </a:cxn>
                          <a:cxn ang="0">
                            <a:pos x="56" y="50"/>
                          </a:cxn>
                        </a:cxnLst>
                        <a:rect l="0" t="0" r="r" b="b"/>
                        <a:pathLst>
                          <a:path w="56" h="50">
                            <a:moveTo>
                              <a:pt x="56" y="50"/>
                            </a:moveTo>
                            <a:lnTo>
                              <a:pt x="0" y="33"/>
                            </a:lnTo>
                            <a:lnTo>
                              <a:pt x="2" y="0"/>
                            </a:lnTo>
                            <a:lnTo>
                              <a:pt x="56" y="17"/>
                            </a:lnTo>
                            <a:lnTo>
                              <a:pt x="56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05" name="Freeform 41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614"/>
                        <a:ext cx="62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2" y="50"/>
                          </a:cxn>
                          <a:cxn ang="0">
                            <a:pos x="0" y="36"/>
                          </a:cxn>
                          <a:cxn ang="0">
                            <a:pos x="0" y="0"/>
                          </a:cxn>
                          <a:cxn ang="0">
                            <a:pos x="62" y="17"/>
                          </a:cxn>
                          <a:cxn ang="0">
                            <a:pos x="62" y="50"/>
                          </a:cxn>
                        </a:cxnLst>
                        <a:rect l="0" t="0" r="r" b="b"/>
                        <a:pathLst>
                          <a:path w="62" h="50">
                            <a:moveTo>
                              <a:pt x="62" y="50"/>
                            </a:moveTo>
                            <a:lnTo>
                              <a:pt x="0" y="36"/>
                            </a:lnTo>
                            <a:lnTo>
                              <a:pt x="0" y="0"/>
                            </a:lnTo>
                            <a:lnTo>
                              <a:pt x="62" y="17"/>
                            </a:lnTo>
                            <a:lnTo>
                              <a:pt x="62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06" name="Freeform 41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0" y="593"/>
                        <a:ext cx="68" cy="5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8" y="55"/>
                          </a:cxn>
                          <a:cxn ang="0">
                            <a:pos x="0" y="36"/>
                          </a:cxn>
                          <a:cxn ang="0">
                            <a:pos x="2" y="0"/>
                          </a:cxn>
                          <a:cxn ang="0">
                            <a:pos x="68" y="19"/>
                          </a:cxn>
                          <a:cxn ang="0">
                            <a:pos x="68" y="55"/>
                          </a:cxn>
                        </a:cxnLst>
                        <a:rect l="0" t="0" r="r" b="b"/>
                        <a:pathLst>
                          <a:path w="68" h="55">
                            <a:moveTo>
                              <a:pt x="68" y="55"/>
                            </a:moveTo>
                            <a:lnTo>
                              <a:pt x="0" y="36"/>
                            </a:lnTo>
                            <a:lnTo>
                              <a:pt x="2" y="0"/>
                            </a:lnTo>
                            <a:lnTo>
                              <a:pt x="68" y="19"/>
                            </a:lnTo>
                            <a:lnTo>
                              <a:pt x="68" y="5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07" name="Freeform 41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572"/>
                        <a:ext cx="76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57"/>
                          </a:cxn>
                          <a:cxn ang="0">
                            <a:pos x="0" y="38"/>
                          </a:cxn>
                          <a:cxn ang="0">
                            <a:pos x="0" y="0"/>
                          </a:cxn>
                          <a:cxn ang="0">
                            <a:pos x="76" y="19"/>
                          </a:cxn>
                          <a:cxn ang="0">
                            <a:pos x="76" y="57"/>
                          </a:cxn>
                        </a:cxnLst>
                        <a:rect l="0" t="0" r="r" b="b"/>
                        <a:pathLst>
                          <a:path w="76" h="57">
                            <a:moveTo>
                              <a:pt x="76" y="57"/>
                            </a:moveTo>
                            <a:lnTo>
                              <a:pt x="0" y="38"/>
                            </a:lnTo>
                            <a:lnTo>
                              <a:pt x="0" y="0"/>
                            </a:lnTo>
                            <a:lnTo>
                              <a:pt x="76" y="19"/>
                            </a:lnTo>
                            <a:lnTo>
                              <a:pt x="76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08" name="Freeform 41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546"/>
                        <a:ext cx="83" cy="6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61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83" y="24"/>
                          </a:cxn>
                          <a:cxn ang="0">
                            <a:pos x="83" y="61"/>
                          </a:cxn>
                        </a:cxnLst>
                        <a:rect l="0" t="0" r="r" b="b"/>
                        <a:pathLst>
                          <a:path w="83" h="61">
                            <a:moveTo>
                              <a:pt x="83" y="61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83" y="24"/>
                            </a:lnTo>
                            <a:lnTo>
                              <a:pt x="83" y="6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09" name="Freeform 41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0" y="759"/>
                        <a:ext cx="35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" y="37"/>
                          </a:cxn>
                          <a:cxn ang="0">
                            <a:pos x="0" y="30"/>
                          </a:cxn>
                          <a:cxn ang="0">
                            <a:pos x="0" y="0"/>
                          </a:cxn>
                          <a:cxn ang="0">
                            <a:pos x="35" y="9"/>
                          </a:cxn>
                          <a:cxn ang="0">
                            <a:pos x="35" y="37"/>
                          </a:cxn>
                        </a:cxnLst>
                        <a:rect l="0" t="0" r="r" b="b"/>
                        <a:pathLst>
                          <a:path w="35" h="37">
                            <a:moveTo>
                              <a:pt x="35" y="37"/>
                            </a:moveTo>
                            <a:lnTo>
                              <a:pt x="0" y="30"/>
                            </a:lnTo>
                            <a:lnTo>
                              <a:pt x="0" y="0"/>
                            </a:lnTo>
                            <a:lnTo>
                              <a:pt x="35" y="9"/>
                            </a:lnTo>
                            <a:lnTo>
                              <a:pt x="35" y="3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10" name="Freeform 41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0" y="747"/>
                        <a:ext cx="40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0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40" y="9"/>
                          </a:cxn>
                          <a:cxn ang="0">
                            <a:pos x="40" y="40"/>
                          </a:cxn>
                        </a:cxnLst>
                        <a:rect l="0" t="0" r="r" b="b"/>
                        <a:pathLst>
                          <a:path w="40" h="40">
                            <a:moveTo>
                              <a:pt x="40" y="40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40" y="9"/>
                            </a:lnTo>
                            <a:lnTo>
                              <a:pt x="40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11" name="Freeform 41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6" y="733"/>
                        <a:ext cx="45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5" y="42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45" y="11"/>
                          </a:cxn>
                          <a:cxn ang="0">
                            <a:pos x="45" y="42"/>
                          </a:cxn>
                        </a:cxnLst>
                        <a:rect l="0" t="0" r="r" b="b"/>
                        <a:pathLst>
                          <a:path w="45" h="42">
                            <a:moveTo>
                              <a:pt x="45" y="42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45" y="11"/>
                            </a:lnTo>
                            <a:lnTo>
                              <a:pt x="45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12" name="Freeform 42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39" y="718"/>
                        <a:ext cx="47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5"/>
                          </a:cxn>
                          <a:cxn ang="0">
                            <a:pos x="0" y="34"/>
                          </a:cxn>
                          <a:cxn ang="0">
                            <a:pos x="0" y="0"/>
                          </a:cxn>
                          <a:cxn ang="0">
                            <a:pos x="47" y="12"/>
                          </a:cxn>
                          <a:cxn ang="0">
                            <a:pos x="47" y="45"/>
                          </a:cxn>
                        </a:cxnLst>
                        <a:rect l="0" t="0" r="r" b="b"/>
                        <a:pathLst>
                          <a:path w="47" h="45">
                            <a:moveTo>
                              <a:pt x="47" y="45"/>
                            </a:moveTo>
                            <a:lnTo>
                              <a:pt x="0" y="34"/>
                            </a:lnTo>
                            <a:lnTo>
                              <a:pt x="0" y="0"/>
                            </a:lnTo>
                            <a:lnTo>
                              <a:pt x="47" y="12"/>
                            </a:lnTo>
                            <a:lnTo>
                              <a:pt x="47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13" name="Freeform 42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0" y="704"/>
                        <a:ext cx="52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5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52" y="12"/>
                          </a:cxn>
                          <a:cxn ang="0">
                            <a:pos x="52" y="45"/>
                          </a:cxn>
                        </a:cxnLst>
                        <a:rect l="0" t="0" r="r" b="b"/>
                        <a:pathLst>
                          <a:path w="52" h="45">
                            <a:moveTo>
                              <a:pt x="52" y="45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52" y="12"/>
                            </a:lnTo>
                            <a:lnTo>
                              <a:pt x="52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14" name="Freeform 42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4" y="688"/>
                        <a:ext cx="56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47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56" y="14"/>
                          </a:cxn>
                          <a:cxn ang="0">
                            <a:pos x="56" y="47"/>
                          </a:cxn>
                        </a:cxnLst>
                        <a:rect l="0" t="0" r="r" b="b"/>
                        <a:pathLst>
                          <a:path w="56" h="47">
                            <a:moveTo>
                              <a:pt x="56" y="47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56" y="14"/>
                            </a:lnTo>
                            <a:lnTo>
                              <a:pt x="56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15" name="Freeform 42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671"/>
                        <a:ext cx="62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2" y="50"/>
                          </a:cxn>
                          <a:cxn ang="0">
                            <a:pos x="0" y="36"/>
                          </a:cxn>
                          <a:cxn ang="0">
                            <a:pos x="0" y="0"/>
                          </a:cxn>
                          <a:cxn ang="0">
                            <a:pos x="62" y="14"/>
                          </a:cxn>
                          <a:cxn ang="0">
                            <a:pos x="62" y="50"/>
                          </a:cxn>
                        </a:cxnLst>
                        <a:rect l="0" t="0" r="r" b="b"/>
                        <a:pathLst>
                          <a:path w="62" h="50">
                            <a:moveTo>
                              <a:pt x="62" y="50"/>
                            </a:moveTo>
                            <a:lnTo>
                              <a:pt x="0" y="36"/>
                            </a:lnTo>
                            <a:lnTo>
                              <a:pt x="0" y="0"/>
                            </a:lnTo>
                            <a:lnTo>
                              <a:pt x="62" y="14"/>
                            </a:lnTo>
                            <a:lnTo>
                              <a:pt x="62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16" name="Freeform 42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0" y="652"/>
                        <a:ext cx="68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8" y="52"/>
                          </a:cxn>
                          <a:cxn ang="0">
                            <a:pos x="0" y="38"/>
                          </a:cxn>
                          <a:cxn ang="0">
                            <a:pos x="0" y="0"/>
                          </a:cxn>
                          <a:cxn ang="0">
                            <a:pos x="68" y="17"/>
                          </a:cxn>
                          <a:cxn ang="0">
                            <a:pos x="68" y="52"/>
                          </a:cxn>
                        </a:cxnLst>
                        <a:rect l="0" t="0" r="r" b="b"/>
                        <a:pathLst>
                          <a:path w="68" h="52">
                            <a:moveTo>
                              <a:pt x="68" y="52"/>
                            </a:moveTo>
                            <a:lnTo>
                              <a:pt x="0" y="38"/>
                            </a:lnTo>
                            <a:lnTo>
                              <a:pt x="0" y="0"/>
                            </a:lnTo>
                            <a:lnTo>
                              <a:pt x="68" y="17"/>
                            </a:lnTo>
                            <a:lnTo>
                              <a:pt x="68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17" name="Freeform 42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631"/>
                        <a:ext cx="76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57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76" y="19"/>
                          </a:cxn>
                          <a:cxn ang="0">
                            <a:pos x="76" y="57"/>
                          </a:cxn>
                        </a:cxnLst>
                        <a:rect l="0" t="0" r="r" b="b"/>
                        <a:pathLst>
                          <a:path w="76" h="57">
                            <a:moveTo>
                              <a:pt x="76" y="57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76" y="19"/>
                            </a:lnTo>
                            <a:lnTo>
                              <a:pt x="76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18" name="Freeform 42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610"/>
                        <a:ext cx="83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3" y="59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83" y="21"/>
                          </a:cxn>
                          <a:cxn ang="0">
                            <a:pos x="83" y="59"/>
                          </a:cxn>
                        </a:cxnLst>
                        <a:rect l="0" t="0" r="r" b="b"/>
                        <a:pathLst>
                          <a:path w="83" h="59">
                            <a:moveTo>
                              <a:pt x="83" y="59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83" y="21"/>
                            </a:lnTo>
                            <a:lnTo>
                              <a:pt x="83" y="5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19" name="Freeform 42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0" y="806"/>
                        <a:ext cx="35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" y="38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35" y="7"/>
                          </a:cxn>
                          <a:cxn ang="0">
                            <a:pos x="35" y="38"/>
                          </a:cxn>
                        </a:cxnLst>
                        <a:rect l="0" t="0" r="r" b="b"/>
                        <a:pathLst>
                          <a:path w="35" h="38">
                            <a:moveTo>
                              <a:pt x="35" y="38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35" y="7"/>
                            </a:lnTo>
                            <a:lnTo>
                              <a:pt x="35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20" name="Freeform 42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0" y="794"/>
                        <a:ext cx="40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40"/>
                          </a:cxn>
                          <a:cxn ang="0">
                            <a:pos x="0" y="31"/>
                          </a:cxn>
                          <a:cxn ang="0">
                            <a:pos x="0" y="0"/>
                          </a:cxn>
                          <a:cxn ang="0">
                            <a:pos x="40" y="9"/>
                          </a:cxn>
                          <a:cxn ang="0">
                            <a:pos x="38" y="40"/>
                          </a:cxn>
                        </a:cxnLst>
                        <a:rect l="0" t="0" r="r" b="b"/>
                        <a:pathLst>
                          <a:path w="40" h="40">
                            <a:moveTo>
                              <a:pt x="38" y="40"/>
                            </a:moveTo>
                            <a:lnTo>
                              <a:pt x="0" y="31"/>
                            </a:lnTo>
                            <a:lnTo>
                              <a:pt x="0" y="0"/>
                            </a:lnTo>
                            <a:lnTo>
                              <a:pt x="40" y="9"/>
                            </a:lnTo>
                            <a:lnTo>
                              <a:pt x="38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21" name="Freeform 42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6" y="782"/>
                        <a:ext cx="45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2" y="43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45" y="10"/>
                          </a:cxn>
                          <a:cxn ang="0">
                            <a:pos x="42" y="43"/>
                          </a:cxn>
                        </a:cxnLst>
                        <a:rect l="0" t="0" r="r" b="b"/>
                        <a:pathLst>
                          <a:path w="45" h="43">
                            <a:moveTo>
                              <a:pt x="42" y="43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45" y="10"/>
                            </a:lnTo>
                            <a:lnTo>
                              <a:pt x="42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22" name="Freeform 43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39" y="770"/>
                        <a:ext cx="47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3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47" y="10"/>
                          </a:cxn>
                          <a:cxn ang="0">
                            <a:pos x="47" y="43"/>
                          </a:cxn>
                        </a:cxnLst>
                        <a:rect l="0" t="0" r="r" b="b"/>
                        <a:pathLst>
                          <a:path w="47" h="43">
                            <a:moveTo>
                              <a:pt x="47" y="43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47" y="10"/>
                            </a:lnTo>
                            <a:lnTo>
                              <a:pt x="47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23" name="Freeform 43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0" y="756"/>
                        <a:ext cx="52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0" y="45"/>
                          </a:cxn>
                          <a:cxn ang="0">
                            <a:pos x="0" y="36"/>
                          </a:cxn>
                          <a:cxn ang="0">
                            <a:pos x="0" y="0"/>
                          </a:cxn>
                          <a:cxn ang="0">
                            <a:pos x="52" y="12"/>
                          </a:cxn>
                          <a:cxn ang="0">
                            <a:pos x="50" y="45"/>
                          </a:cxn>
                        </a:cxnLst>
                        <a:rect l="0" t="0" r="r" b="b"/>
                        <a:pathLst>
                          <a:path w="52" h="45">
                            <a:moveTo>
                              <a:pt x="50" y="45"/>
                            </a:moveTo>
                            <a:lnTo>
                              <a:pt x="0" y="36"/>
                            </a:lnTo>
                            <a:lnTo>
                              <a:pt x="0" y="0"/>
                            </a:lnTo>
                            <a:lnTo>
                              <a:pt x="52" y="12"/>
                            </a:lnTo>
                            <a:lnTo>
                              <a:pt x="50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24" name="Freeform 43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4" y="742"/>
                        <a:ext cx="56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47"/>
                          </a:cxn>
                          <a:cxn ang="0">
                            <a:pos x="0" y="36"/>
                          </a:cxn>
                          <a:cxn ang="0">
                            <a:pos x="0" y="0"/>
                          </a:cxn>
                          <a:cxn ang="0">
                            <a:pos x="56" y="12"/>
                          </a:cxn>
                          <a:cxn ang="0">
                            <a:pos x="56" y="47"/>
                          </a:cxn>
                        </a:cxnLst>
                        <a:rect l="0" t="0" r="r" b="b"/>
                        <a:pathLst>
                          <a:path w="56" h="47">
                            <a:moveTo>
                              <a:pt x="56" y="47"/>
                            </a:moveTo>
                            <a:lnTo>
                              <a:pt x="0" y="36"/>
                            </a:lnTo>
                            <a:lnTo>
                              <a:pt x="0" y="0"/>
                            </a:lnTo>
                            <a:lnTo>
                              <a:pt x="56" y="12"/>
                            </a:lnTo>
                            <a:lnTo>
                              <a:pt x="56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25" name="Freeform 43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728"/>
                        <a:ext cx="62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2" y="50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62" y="12"/>
                          </a:cxn>
                          <a:cxn ang="0">
                            <a:pos x="62" y="50"/>
                          </a:cxn>
                        </a:cxnLst>
                        <a:rect l="0" t="0" r="r" b="b"/>
                        <a:pathLst>
                          <a:path w="62" h="50">
                            <a:moveTo>
                              <a:pt x="62" y="50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62" y="12"/>
                            </a:lnTo>
                            <a:lnTo>
                              <a:pt x="62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26" name="Freeform 43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0" y="711"/>
                        <a:ext cx="68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8" y="52"/>
                          </a:cxn>
                          <a:cxn ang="0">
                            <a:pos x="0" y="38"/>
                          </a:cxn>
                          <a:cxn ang="0">
                            <a:pos x="0" y="0"/>
                          </a:cxn>
                          <a:cxn ang="0">
                            <a:pos x="68" y="15"/>
                          </a:cxn>
                          <a:cxn ang="0">
                            <a:pos x="68" y="52"/>
                          </a:cxn>
                        </a:cxnLst>
                        <a:rect l="0" t="0" r="r" b="b"/>
                        <a:pathLst>
                          <a:path w="68" h="52">
                            <a:moveTo>
                              <a:pt x="68" y="52"/>
                            </a:moveTo>
                            <a:lnTo>
                              <a:pt x="0" y="38"/>
                            </a:lnTo>
                            <a:lnTo>
                              <a:pt x="0" y="0"/>
                            </a:lnTo>
                            <a:lnTo>
                              <a:pt x="68" y="15"/>
                            </a:lnTo>
                            <a:lnTo>
                              <a:pt x="68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27" name="Freeform 43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692"/>
                        <a:ext cx="76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57"/>
                          </a:cxn>
                          <a:cxn ang="0">
                            <a:pos x="0" y="41"/>
                          </a:cxn>
                          <a:cxn ang="0">
                            <a:pos x="0" y="0"/>
                          </a:cxn>
                          <a:cxn ang="0">
                            <a:pos x="76" y="17"/>
                          </a:cxn>
                          <a:cxn ang="0">
                            <a:pos x="76" y="57"/>
                          </a:cxn>
                        </a:cxnLst>
                        <a:rect l="0" t="0" r="r" b="b"/>
                        <a:pathLst>
                          <a:path w="76" h="57">
                            <a:moveTo>
                              <a:pt x="76" y="57"/>
                            </a:moveTo>
                            <a:lnTo>
                              <a:pt x="0" y="41"/>
                            </a:lnTo>
                            <a:lnTo>
                              <a:pt x="0" y="0"/>
                            </a:lnTo>
                            <a:lnTo>
                              <a:pt x="76" y="17"/>
                            </a:lnTo>
                            <a:lnTo>
                              <a:pt x="76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28" name="Freeform 43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674"/>
                        <a:ext cx="83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1" y="59"/>
                          </a:cxn>
                          <a:cxn ang="0">
                            <a:pos x="0" y="42"/>
                          </a:cxn>
                          <a:cxn ang="0">
                            <a:pos x="0" y="0"/>
                          </a:cxn>
                          <a:cxn ang="0">
                            <a:pos x="83" y="18"/>
                          </a:cxn>
                          <a:cxn ang="0">
                            <a:pos x="81" y="59"/>
                          </a:cxn>
                        </a:cxnLst>
                        <a:rect l="0" t="0" r="r" b="b"/>
                        <a:pathLst>
                          <a:path w="83" h="59">
                            <a:moveTo>
                              <a:pt x="81" y="59"/>
                            </a:moveTo>
                            <a:lnTo>
                              <a:pt x="0" y="42"/>
                            </a:lnTo>
                            <a:lnTo>
                              <a:pt x="0" y="0"/>
                            </a:lnTo>
                            <a:lnTo>
                              <a:pt x="83" y="18"/>
                            </a:lnTo>
                            <a:lnTo>
                              <a:pt x="81" y="59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29" name="Freeform 43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0" y="851"/>
                        <a:ext cx="35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" y="38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35" y="7"/>
                          </a:cxn>
                          <a:cxn ang="0">
                            <a:pos x="35" y="38"/>
                          </a:cxn>
                        </a:cxnLst>
                        <a:rect l="0" t="0" r="r" b="b"/>
                        <a:pathLst>
                          <a:path w="35" h="38">
                            <a:moveTo>
                              <a:pt x="35" y="38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35" y="7"/>
                            </a:lnTo>
                            <a:lnTo>
                              <a:pt x="35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30" name="Freeform 43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50" y="841"/>
                        <a:ext cx="38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40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38" y="7"/>
                          </a:cxn>
                          <a:cxn ang="0">
                            <a:pos x="38" y="40"/>
                          </a:cxn>
                        </a:cxnLst>
                        <a:rect l="0" t="0" r="r" b="b"/>
                        <a:pathLst>
                          <a:path w="38" h="40">
                            <a:moveTo>
                              <a:pt x="38" y="40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38" y="7"/>
                            </a:lnTo>
                            <a:lnTo>
                              <a:pt x="38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31" name="Freeform 43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6" y="832"/>
                        <a:ext cx="42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2" y="40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42" y="7"/>
                          </a:cxn>
                          <a:cxn ang="0">
                            <a:pos x="42" y="40"/>
                          </a:cxn>
                        </a:cxnLst>
                        <a:rect l="0" t="0" r="r" b="b"/>
                        <a:pathLst>
                          <a:path w="42" h="40">
                            <a:moveTo>
                              <a:pt x="42" y="40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42" y="7"/>
                            </a:lnTo>
                            <a:lnTo>
                              <a:pt x="42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32" name="Freeform 44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39" y="820"/>
                        <a:ext cx="47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3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47" y="9"/>
                          </a:cxn>
                          <a:cxn ang="0">
                            <a:pos x="47" y="43"/>
                          </a:cxn>
                        </a:cxnLst>
                        <a:rect l="0" t="0" r="r" b="b"/>
                        <a:pathLst>
                          <a:path w="47" h="43">
                            <a:moveTo>
                              <a:pt x="47" y="43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47" y="9"/>
                            </a:lnTo>
                            <a:lnTo>
                              <a:pt x="47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33" name="Freeform 44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80" y="808"/>
                        <a:ext cx="50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0" y="45"/>
                          </a:cxn>
                          <a:cxn ang="0">
                            <a:pos x="0" y="38"/>
                          </a:cxn>
                          <a:cxn ang="0">
                            <a:pos x="0" y="0"/>
                          </a:cxn>
                          <a:cxn ang="0">
                            <a:pos x="50" y="12"/>
                          </a:cxn>
                          <a:cxn ang="0">
                            <a:pos x="50" y="45"/>
                          </a:cxn>
                        </a:cxnLst>
                        <a:rect l="0" t="0" r="r" b="b"/>
                        <a:pathLst>
                          <a:path w="50" h="45">
                            <a:moveTo>
                              <a:pt x="50" y="45"/>
                            </a:moveTo>
                            <a:lnTo>
                              <a:pt x="0" y="38"/>
                            </a:lnTo>
                            <a:lnTo>
                              <a:pt x="0" y="0"/>
                            </a:lnTo>
                            <a:lnTo>
                              <a:pt x="50" y="12"/>
                            </a:lnTo>
                            <a:lnTo>
                              <a:pt x="50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34" name="Freeform 44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4" y="796"/>
                        <a:ext cx="56" cy="4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48"/>
                          </a:cxn>
                          <a:cxn ang="0">
                            <a:pos x="0" y="38"/>
                          </a:cxn>
                          <a:cxn ang="0">
                            <a:pos x="0" y="0"/>
                          </a:cxn>
                          <a:cxn ang="0">
                            <a:pos x="56" y="12"/>
                          </a:cxn>
                          <a:cxn ang="0">
                            <a:pos x="56" y="48"/>
                          </a:cxn>
                        </a:cxnLst>
                        <a:rect l="0" t="0" r="r" b="b"/>
                        <a:pathLst>
                          <a:path w="56" h="48">
                            <a:moveTo>
                              <a:pt x="56" y="48"/>
                            </a:moveTo>
                            <a:lnTo>
                              <a:pt x="0" y="38"/>
                            </a:lnTo>
                            <a:lnTo>
                              <a:pt x="0" y="0"/>
                            </a:lnTo>
                            <a:lnTo>
                              <a:pt x="56" y="12"/>
                            </a:lnTo>
                            <a:lnTo>
                              <a:pt x="56" y="4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35" name="Freeform 44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782"/>
                        <a:ext cx="62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2" y="50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62" y="12"/>
                          </a:cxn>
                          <a:cxn ang="0">
                            <a:pos x="62" y="50"/>
                          </a:cxn>
                        </a:cxnLst>
                        <a:rect l="0" t="0" r="r" b="b"/>
                        <a:pathLst>
                          <a:path w="62" h="50">
                            <a:moveTo>
                              <a:pt x="62" y="50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62" y="12"/>
                            </a:lnTo>
                            <a:lnTo>
                              <a:pt x="62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36" name="Freeform 44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0" y="768"/>
                        <a:ext cx="68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8" y="52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68" y="14"/>
                          </a:cxn>
                          <a:cxn ang="0">
                            <a:pos x="68" y="52"/>
                          </a:cxn>
                        </a:cxnLst>
                        <a:rect l="0" t="0" r="r" b="b"/>
                        <a:pathLst>
                          <a:path w="68" h="52">
                            <a:moveTo>
                              <a:pt x="68" y="52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68" y="14"/>
                            </a:lnTo>
                            <a:lnTo>
                              <a:pt x="68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37" name="Freeform 44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754"/>
                        <a:ext cx="76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54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76" y="14"/>
                          </a:cxn>
                          <a:cxn ang="0">
                            <a:pos x="76" y="54"/>
                          </a:cxn>
                        </a:cxnLst>
                        <a:rect l="0" t="0" r="r" b="b"/>
                        <a:pathLst>
                          <a:path w="76" h="54">
                            <a:moveTo>
                              <a:pt x="76" y="54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76" y="14"/>
                            </a:lnTo>
                            <a:lnTo>
                              <a:pt x="76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38" name="Freeform 44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737"/>
                        <a:ext cx="81" cy="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1" y="57"/>
                          </a:cxn>
                          <a:cxn ang="0">
                            <a:pos x="0" y="43"/>
                          </a:cxn>
                          <a:cxn ang="0">
                            <a:pos x="0" y="0"/>
                          </a:cxn>
                          <a:cxn ang="0">
                            <a:pos x="81" y="15"/>
                          </a:cxn>
                          <a:cxn ang="0">
                            <a:pos x="81" y="57"/>
                          </a:cxn>
                        </a:cxnLst>
                        <a:rect l="0" t="0" r="r" b="b"/>
                        <a:pathLst>
                          <a:path w="81" h="57">
                            <a:moveTo>
                              <a:pt x="81" y="57"/>
                            </a:moveTo>
                            <a:lnTo>
                              <a:pt x="0" y="43"/>
                            </a:lnTo>
                            <a:lnTo>
                              <a:pt x="0" y="0"/>
                            </a:lnTo>
                            <a:lnTo>
                              <a:pt x="81" y="15"/>
                            </a:lnTo>
                            <a:lnTo>
                              <a:pt x="81" y="5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39" name="Freeform 44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1000" y="898"/>
                        <a:ext cx="35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5" y="38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35" y="5"/>
                          </a:cxn>
                          <a:cxn ang="0">
                            <a:pos x="35" y="38"/>
                          </a:cxn>
                        </a:cxnLst>
                        <a:rect l="0" t="0" r="r" b="b"/>
                        <a:pathLst>
                          <a:path w="35" h="38">
                            <a:moveTo>
                              <a:pt x="35" y="38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35" y="5"/>
                            </a:lnTo>
                            <a:lnTo>
                              <a:pt x="35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40" name="Freeform 44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48" y="889"/>
                        <a:ext cx="40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0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40" y="7"/>
                          </a:cxn>
                          <a:cxn ang="0">
                            <a:pos x="40" y="40"/>
                          </a:cxn>
                        </a:cxnLst>
                        <a:rect l="0" t="0" r="r" b="b"/>
                        <a:pathLst>
                          <a:path w="40" h="40">
                            <a:moveTo>
                              <a:pt x="40" y="40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40" y="7"/>
                            </a:lnTo>
                            <a:lnTo>
                              <a:pt x="40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41" name="Freeform 44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6" y="881"/>
                        <a:ext cx="42" cy="4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2" y="41"/>
                          </a:cxn>
                          <a:cxn ang="0">
                            <a:pos x="0" y="34"/>
                          </a:cxn>
                          <a:cxn ang="0">
                            <a:pos x="0" y="0"/>
                          </a:cxn>
                          <a:cxn ang="0">
                            <a:pos x="42" y="8"/>
                          </a:cxn>
                          <a:cxn ang="0">
                            <a:pos x="42" y="41"/>
                          </a:cxn>
                        </a:cxnLst>
                        <a:rect l="0" t="0" r="r" b="b"/>
                        <a:pathLst>
                          <a:path w="42" h="41">
                            <a:moveTo>
                              <a:pt x="42" y="41"/>
                            </a:moveTo>
                            <a:lnTo>
                              <a:pt x="0" y="34"/>
                            </a:lnTo>
                            <a:lnTo>
                              <a:pt x="0" y="0"/>
                            </a:lnTo>
                            <a:lnTo>
                              <a:pt x="42" y="8"/>
                            </a:lnTo>
                            <a:lnTo>
                              <a:pt x="42" y="4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42" name="Freeform 45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39" y="872"/>
                        <a:ext cx="47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3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47" y="7"/>
                          </a:cxn>
                          <a:cxn ang="0">
                            <a:pos x="47" y="43"/>
                          </a:cxn>
                        </a:cxnLst>
                        <a:rect l="0" t="0" r="r" b="b"/>
                        <a:pathLst>
                          <a:path w="47" h="43">
                            <a:moveTo>
                              <a:pt x="47" y="43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47" y="7"/>
                            </a:lnTo>
                            <a:lnTo>
                              <a:pt x="47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43" name="Freeform 45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78" y="863"/>
                        <a:ext cx="52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2"/>
                          </a:cxn>
                          <a:cxn ang="0">
                            <a:pos x="0" y="35"/>
                          </a:cxn>
                          <a:cxn ang="0">
                            <a:pos x="2" y="0"/>
                          </a:cxn>
                          <a:cxn ang="0">
                            <a:pos x="52" y="7"/>
                          </a:cxn>
                          <a:cxn ang="0">
                            <a:pos x="52" y="42"/>
                          </a:cxn>
                        </a:cxnLst>
                        <a:rect l="0" t="0" r="r" b="b"/>
                        <a:pathLst>
                          <a:path w="52" h="42">
                            <a:moveTo>
                              <a:pt x="52" y="42"/>
                            </a:moveTo>
                            <a:lnTo>
                              <a:pt x="0" y="35"/>
                            </a:lnTo>
                            <a:lnTo>
                              <a:pt x="2" y="0"/>
                            </a:lnTo>
                            <a:lnTo>
                              <a:pt x="52" y="7"/>
                            </a:lnTo>
                            <a:lnTo>
                              <a:pt x="52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44" name="Freeform 45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4" y="851"/>
                        <a:ext cx="56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47"/>
                          </a:cxn>
                          <a:cxn ang="0">
                            <a:pos x="0" y="38"/>
                          </a:cxn>
                          <a:cxn ang="0">
                            <a:pos x="0" y="0"/>
                          </a:cxn>
                          <a:cxn ang="0">
                            <a:pos x="56" y="9"/>
                          </a:cxn>
                          <a:cxn ang="0">
                            <a:pos x="56" y="47"/>
                          </a:cxn>
                        </a:cxnLst>
                        <a:rect l="0" t="0" r="r" b="b"/>
                        <a:pathLst>
                          <a:path w="56" h="47">
                            <a:moveTo>
                              <a:pt x="56" y="47"/>
                            </a:moveTo>
                            <a:lnTo>
                              <a:pt x="0" y="38"/>
                            </a:lnTo>
                            <a:lnTo>
                              <a:pt x="0" y="0"/>
                            </a:lnTo>
                            <a:lnTo>
                              <a:pt x="56" y="9"/>
                            </a:lnTo>
                            <a:lnTo>
                              <a:pt x="56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45" name="Freeform 45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839"/>
                        <a:ext cx="62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2" y="50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62" y="12"/>
                          </a:cxn>
                          <a:cxn ang="0">
                            <a:pos x="62" y="50"/>
                          </a:cxn>
                        </a:cxnLst>
                        <a:rect l="0" t="0" r="r" b="b"/>
                        <a:pathLst>
                          <a:path w="62" h="50">
                            <a:moveTo>
                              <a:pt x="62" y="50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62" y="12"/>
                            </a:lnTo>
                            <a:lnTo>
                              <a:pt x="62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46" name="Freeform 45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0" y="827"/>
                        <a:ext cx="68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8" y="52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68" y="12"/>
                          </a:cxn>
                          <a:cxn ang="0">
                            <a:pos x="68" y="52"/>
                          </a:cxn>
                        </a:cxnLst>
                        <a:rect l="0" t="0" r="r" b="b"/>
                        <a:pathLst>
                          <a:path w="68" h="52">
                            <a:moveTo>
                              <a:pt x="68" y="52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68" y="12"/>
                            </a:lnTo>
                            <a:lnTo>
                              <a:pt x="68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47" name="Freeform 45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815"/>
                        <a:ext cx="76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52"/>
                          </a:cxn>
                          <a:cxn ang="0">
                            <a:pos x="0" y="43"/>
                          </a:cxn>
                          <a:cxn ang="0">
                            <a:pos x="0" y="0"/>
                          </a:cxn>
                          <a:cxn ang="0">
                            <a:pos x="76" y="12"/>
                          </a:cxn>
                          <a:cxn ang="0">
                            <a:pos x="76" y="52"/>
                          </a:cxn>
                        </a:cxnLst>
                        <a:rect l="0" t="0" r="r" b="b"/>
                        <a:pathLst>
                          <a:path w="76" h="52">
                            <a:moveTo>
                              <a:pt x="76" y="52"/>
                            </a:moveTo>
                            <a:lnTo>
                              <a:pt x="0" y="43"/>
                            </a:lnTo>
                            <a:lnTo>
                              <a:pt x="0" y="0"/>
                            </a:lnTo>
                            <a:lnTo>
                              <a:pt x="76" y="12"/>
                            </a:lnTo>
                            <a:lnTo>
                              <a:pt x="76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48" name="Freeform 45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801"/>
                        <a:ext cx="81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1" y="54"/>
                          </a:cxn>
                          <a:cxn ang="0">
                            <a:pos x="0" y="43"/>
                          </a:cxn>
                          <a:cxn ang="0">
                            <a:pos x="0" y="0"/>
                          </a:cxn>
                          <a:cxn ang="0">
                            <a:pos x="81" y="12"/>
                          </a:cxn>
                          <a:cxn ang="0">
                            <a:pos x="81" y="54"/>
                          </a:cxn>
                        </a:cxnLst>
                        <a:rect l="0" t="0" r="r" b="b"/>
                        <a:pathLst>
                          <a:path w="81" h="54">
                            <a:moveTo>
                              <a:pt x="81" y="54"/>
                            </a:moveTo>
                            <a:lnTo>
                              <a:pt x="0" y="43"/>
                            </a:lnTo>
                            <a:lnTo>
                              <a:pt x="0" y="0"/>
                            </a:lnTo>
                            <a:lnTo>
                              <a:pt x="81" y="12"/>
                            </a:lnTo>
                            <a:lnTo>
                              <a:pt x="81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49" name="Freeform 45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97" y="943"/>
                        <a:ext cx="38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38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38" y="5"/>
                          </a:cxn>
                          <a:cxn ang="0">
                            <a:pos x="38" y="38"/>
                          </a:cxn>
                        </a:cxnLst>
                        <a:rect l="0" t="0" r="r" b="b"/>
                        <a:pathLst>
                          <a:path w="38" h="38">
                            <a:moveTo>
                              <a:pt x="38" y="38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38" y="5"/>
                            </a:lnTo>
                            <a:lnTo>
                              <a:pt x="38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50" name="Freeform 45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48" y="936"/>
                        <a:ext cx="40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40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40" y="7"/>
                          </a:cxn>
                          <a:cxn ang="0">
                            <a:pos x="40" y="40"/>
                          </a:cxn>
                        </a:cxnLst>
                        <a:rect l="0" t="0" r="r" b="b"/>
                        <a:pathLst>
                          <a:path w="40" h="40">
                            <a:moveTo>
                              <a:pt x="40" y="40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40" y="7"/>
                            </a:lnTo>
                            <a:lnTo>
                              <a:pt x="40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51" name="Freeform 45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6" y="929"/>
                        <a:ext cx="42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2" y="42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42" y="7"/>
                          </a:cxn>
                          <a:cxn ang="0">
                            <a:pos x="42" y="42"/>
                          </a:cxn>
                        </a:cxnLst>
                        <a:rect l="0" t="0" r="r" b="b"/>
                        <a:pathLst>
                          <a:path w="42" h="42">
                            <a:moveTo>
                              <a:pt x="42" y="42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42" y="7"/>
                            </a:lnTo>
                            <a:lnTo>
                              <a:pt x="42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52" name="Freeform 46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39" y="922"/>
                        <a:ext cx="47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2"/>
                          </a:cxn>
                          <a:cxn ang="0">
                            <a:pos x="0" y="37"/>
                          </a:cxn>
                          <a:cxn ang="0">
                            <a:pos x="0" y="0"/>
                          </a:cxn>
                          <a:cxn ang="0">
                            <a:pos x="47" y="7"/>
                          </a:cxn>
                          <a:cxn ang="0">
                            <a:pos x="47" y="42"/>
                          </a:cxn>
                        </a:cxnLst>
                        <a:rect l="0" t="0" r="r" b="b"/>
                        <a:pathLst>
                          <a:path w="47" h="42">
                            <a:moveTo>
                              <a:pt x="47" y="42"/>
                            </a:moveTo>
                            <a:lnTo>
                              <a:pt x="0" y="37"/>
                            </a:lnTo>
                            <a:lnTo>
                              <a:pt x="0" y="0"/>
                            </a:lnTo>
                            <a:lnTo>
                              <a:pt x="47" y="7"/>
                            </a:lnTo>
                            <a:lnTo>
                              <a:pt x="47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53" name="Freeform 46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78" y="915"/>
                        <a:ext cx="52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2"/>
                          </a:cxn>
                          <a:cxn ang="0">
                            <a:pos x="0" y="37"/>
                          </a:cxn>
                          <a:cxn ang="0">
                            <a:pos x="0" y="0"/>
                          </a:cxn>
                          <a:cxn ang="0">
                            <a:pos x="52" y="7"/>
                          </a:cxn>
                          <a:cxn ang="0">
                            <a:pos x="52" y="42"/>
                          </a:cxn>
                        </a:cxnLst>
                        <a:rect l="0" t="0" r="r" b="b"/>
                        <a:pathLst>
                          <a:path w="52" h="42">
                            <a:moveTo>
                              <a:pt x="52" y="42"/>
                            </a:moveTo>
                            <a:lnTo>
                              <a:pt x="0" y="37"/>
                            </a:lnTo>
                            <a:lnTo>
                              <a:pt x="0" y="0"/>
                            </a:lnTo>
                            <a:lnTo>
                              <a:pt x="52" y="7"/>
                            </a:lnTo>
                            <a:lnTo>
                              <a:pt x="52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54" name="Freeform 46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4" y="905"/>
                        <a:ext cx="56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45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56" y="7"/>
                          </a:cxn>
                          <a:cxn ang="0">
                            <a:pos x="56" y="45"/>
                          </a:cxn>
                        </a:cxnLst>
                        <a:rect l="0" t="0" r="r" b="b"/>
                        <a:pathLst>
                          <a:path w="56" h="45">
                            <a:moveTo>
                              <a:pt x="56" y="45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56" y="7"/>
                            </a:lnTo>
                            <a:lnTo>
                              <a:pt x="56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55" name="Freeform 46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896"/>
                        <a:ext cx="62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2" y="47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62" y="9"/>
                          </a:cxn>
                          <a:cxn ang="0">
                            <a:pos x="62" y="47"/>
                          </a:cxn>
                        </a:cxnLst>
                        <a:rect l="0" t="0" r="r" b="b"/>
                        <a:pathLst>
                          <a:path w="62" h="47">
                            <a:moveTo>
                              <a:pt x="62" y="47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62" y="9"/>
                            </a:lnTo>
                            <a:lnTo>
                              <a:pt x="62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56" name="Freeform 46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0" y="886"/>
                        <a:ext cx="68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8" y="50"/>
                          </a:cxn>
                          <a:cxn ang="0">
                            <a:pos x="0" y="43"/>
                          </a:cxn>
                          <a:cxn ang="0">
                            <a:pos x="0" y="0"/>
                          </a:cxn>
                          <a:cxn ang="0">
                            <a:pos x="68" y="10"/>
                          </a:cxn>
                          <a:cxn ang="0">
                            <a:pos x="68" y="50"/>
                          </a:cxn>
                        </a:cxnLst>
                        <a:rect l="0" t="0" r="r" b="b"/>
                        <a:pathLst>
                          <a:path w="68" h="50">
                            <a:moveTo>
                              <a:pt x="68" y="50"/>
                            </a:moveTo>
                            <a:lnTo>
                              <a:pt x="0" y="43"/>
                            </a:lnTo>
                            <a:lnTo>
                              <a:pt x="0" y="0"/>
                            </a:lnTo>
                            <a:lnTo>
                              <a:pt x="68" y="10"/>
                            </a:lnTo>
                            <a:lnTo>
                              <a:pt x="68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57" name="Freeform 46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874"/>
                        <a:ext cx="76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52"/>
                          </a:cxn>
                          <a:cxn ang="0">
                            <a:pos x="0" y="45"/>
                          </a:cxn>
                          <a:cxn ang="0">
                            <a:pos x="0" y="0"/>
                          </a:cxn>
                          <a:cxn ang="0">
                            <a:pos x="76" y="10"/>
                          </a:cxn>
                          <a:cxn ang="0">
                            <a:pos x="76" y="52"/>
                          </a:cxn>
                        </a:cxnLst>
                        <a:rect l="0" t="0" r="r" b="b"/>
                        <a:pathLst>
                          <a:path w="76" h="52">
                            <a:moveTo>
                              <a:pt x="76" y="52"/>
                            </a:moveTo>
                            <a:lnTo>
                              <a:pt x="0" y="45"/>
                            </a:lnTo>
                            <a:lnTo>
                              <a:pt x="0" y="0"/>
                            </a:lnTo>
                            <a:lnTo>
                              <a:pt x="76" y="10"/>
                            </a:lnTo>
                            <a:lnTo>
                              <a:pt x="76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58" name="Freeform 46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863"/>
                        <a:ext cx="81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1" y="54"/>
                          </a:cxn>
                          <a:cxn ang="0">
                            <a:pos x="0" y="44"/>
                          </a:cxn>
                          <a:cxn ang="0">
                            <a:pos x="0" y="0"/>
                          </a:cxn>
                          <a:cxn ang="0">
                            <a:pos x="81" y="11"/>
                          </a:cxn>
                          <a:cxn ang="0">
                            <a:pos x="81" y="54"/>
                          </a:cxn>
                        </a:cxnLst>
                        <a:rect l="0" t="0" r="r" b="b"/>
                        <a:pathLst>
                          <a:path w="81" h="54">
                            <a:moveTo>
                              <a:pt x="81" y="54"/>
                            </a:moveTo>
                            <a:lnTo>
                              <a:pt x="0" y="44"/>
                            </a:lnTo>
                            <a:lnTo>
                              <a:pt x="0" y="0"/>
                            </a:lnTo>
                            <a:lnTo>
                              <a:pt x="81" y="11"/>
                            </a:lnTo>
                            <a:lnTo>
                              <a:pt x="81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59" name="Freeform 46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97" y="990"/>
                        <a:ext cx="38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8" y="38"/>
                          </a:cxn>
                          <a:cxn ang="0">
                            <a:pos x="0" y="33"/>
                          </a:cxn>
                          <a:cxn ang="0">
                            <a:pos x="0" y="0"/>
                          </a:cxn>
                          <a:cxn ang="0">
                            <a:pos x="38" y="5"/>
                          </a:cxn>
                          <a:cxn ang="0">
                            <a:pos x="38" y="38"/>
                          </a:cxn>
                        </a:cxnLst>
                        <a:rect l="0" t="0" r="r" b="b"/>
                        <a:pathLst>
                          <a:path w="38" h="38">
                            <a:moveTo>
                              <a:pt x="38" y="38"/>
                            </a:moveTo>
                            <a:lnTo>
                              <a:pt x="0" y="33"/>
                            </a:lnTo>
                            <a:lnTo>
                              <a:pt x="0" y="0"/>
                            </a:lnTo>
                            <a:lnTo>
                              <a:pt x="38" y="5"/>
                            </a:lnTo>
                            <a:lnTo>
                              <a:pt x="38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60" name="Freeform 46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48" y="985"/>
                        <a:ext cx="40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38"/>
                          </a:cxn>
                          <a:cxn ang="0">
                            <a:pos x="0" y="36"/>
                          </a:cxn>
                          <a:cxn ang="0">
                            <a:pos x="0" y="0"/>
                          </a:cxn>
                          <a:cxn ang="0">
                            <a:pos x="40" y="3"/>
                          </a:cxn>
                          <a:cxn ang="0">
                            <a:pos x="40" y="38"/>
                          </a:cxn>
                        </a:cxnLst>
                        <a:rect l="0" t="0" r="r" b="b"/>
                        <a:pathLst>
                          <a:path w="40" h="38">
                            <a:moveTo>
                              <a:pt x="40" y="38"/>
                            </a:moveTo>
                            <a:lnTo>
                              <a:pt x="0" y="36"/>
                            </a:lnTo>
                            <a:lnTo>
                              <a:pt x="0" y="0"/>
                            </a:lnTo>
                            <a:lnTo>
                              <a:pt x="40" y="3"/>
                            </a:lnTo>
                            <a:lnTo>
                              <a:pt x="40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61" name="Freeform 46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6" y="978"/>
                        <a:ext cx="42" cy="4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2" y="41"/>
                          </a:cxn>
                          <a:cxn ang="0">
                            <a:pos x="0" y="38"/>
                          </a:cxn>
                          <a:cxn ang="0">
                            <a:pos x="0" y="0"/>
                          </a:cxn>
                          <a:cxn ang="0">
                            <a:pos x="42" y="5"/>
                          </a:cxn>
                          <a:cxn ang="0">
                            <a:pos x="42" y="41"/>
                          </a:cxn>
                        </a:cxnLst>
                        <a:rect l="0" t="0" r="r" b="b"/>
                        <a:pathLst>
                          <a:path w="42" h="41">
                            <a:moveTo>
                              <a:pt x="42" y="41"/>
                            </a:moveTo>
                            <a:lnTo>
                              <a:pt x="0" y="38"/>
                            </a:lnTo>
                            <a:lnTo>
                              <a:pt x="0" y="0"/>
                            </a:lnTo>
                            <a:lnTo>
                              <a:pt x="42" y="5"/>
                            </a:lnTo>
                            <a:lnTo>
                              <a:pt x="42" y="41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62" name="Freeform 47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39" y="974"/>
                        <a:ext cx="47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0"/>
                          </a:cxn>
                          <a:cxn ang="0">
                            <a:pos x="0" y="37"/>
                          </a:cxn>
                          <a:cxn ang="0">
                            <a:pos x="0" y="0"/>
                          </a:cxn>
                          <a:cxn ang="0">
                            <a:pos x="47" y="4"/>
                          </a:cxn>
                          <a:cxn ang="0">
                            <a:pos x="47" y="40"/>
                          </a:cxn>
                        </a:cxnLst>
                        <a:rect l="0" t="0" r="r" b="b"/>
                        <a:pathLst>
                          <a:path w="47" h="40">
                            <a:moveTo>
                              <a:pt x="47" y="40"/>
                            </a:moveTo>
                            <a:lnTo>
                              <a:pt x="0" y="37"/>
                            </a:lnTo>
                            <a:lnTo>
                              <a:pt x="0" y="0"/>
                            </a:lnTo>
                            <a:lnTo>
                              <a:pt x="47" y="4"/>
                            </a:lnTo>
                            <a:lnTo>
                              <a:pt x="47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63" name="Freeform 47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78" y="967"/>
                        <a:ext cx="52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2"/>
                          </a:cxn>
                          <a:cxn ang="0">
                            <a:pos x="0" y="37"/>
                          </a:cxn>
                          <a:cxn ang="0">
                            <a:pos x="0" y="0"/>
                          </a:cxn>
                          <a:cxn ang="0">
                            <a:pos x="52" y="4"/>
                          </a:cxn>
                          <a:cxn ang="0">
                            <a:pos x="52" y="42"/>
                          </a:cxn>
                        </a:cxnLst>
                        <a:rect l="0" t="0" r="r" b="b"/>
                        <a:pathLst>
                          <a:path w="52" h="42">
                            <a:moveTo>
                              <a:pt x="52" y="42"/>
                            </a:moveTo>
                            <a:lnTo>
                              <a:pt x="0" y="37"/>
                            </a:lnTo>
                            <a:lnTo>
                              <a:pt x="0" y="0"/>
                            </a:lnTo>
                            <a:lnTo>
                              <a:pt x="52" y="4"/>
                            </a:lnTo>
                            <a:lnTo>
                              <a:pt x="52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64" name="Freeform 47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4" y="959"/>
                        <a:ext cx="56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45"/>
                          </a:cxn>
                          <a:cxn ang="0">
                            <a:pos x="0" y="41"/>
                          </a:cxn>
                          <a:cxn ang="0">
                            <a:pos x="0" y="0"/>
                          </a:cxn>
                          <a:cxn ang="0">
                            <a:pos x="56" y="8"/>
                          </a:cxn>
                          <a:cxn ang="0">
                            <a:pos x="56" y="45"/>
                          </a:cxn>
                        </a:cxnLst>
                        <a:rect l="0" t="0" r="r" b="b"/>
                        <a:pathLst>
                          <a:path w="56" h="45">
                            <a:moveTo>
                              <a:pt x="56" y="45"/>
                            </a:moveTo>
                            <a:lnTo>
                              <a:pt x="0" y="41"/>
                            </a:lnTo>
                            <a:lnTo>
                              <a:pt x="0" y="0"/>
                            </a:lnTo>
                            <a:lnTo>
                              <a:pt x="56" y="8"/>
                            </a:lnTo>
                            <a:lnTo>
                              <a:pt x="56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65" name="Freeform 47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952"/>
                        <a:ext cx="62" cy="4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2" y="48"/>
                          </a:cxn>
                          <a:cxn ang="0">
                            <a:pos x="0" y="41"/>
                          </a:cxn>
                          <a:cxn ang="0">
                            <a:pos x="0" y="0"/>
                          </a:cxn>
                          <a:cxn ang="0">
                            <a:pos x="62" y="7"/>
                          </a:cxn>
                          <a:cxn ang="0">
                            <a:pos x="62" y="48"/>
                          </a:cxn>
                        </a:cxnLst>
                        <a:rect l="0" t="0" r="r" b="b"/>
                        <a:pathLst>
                          <a:path w="62" h="48">
                            <a:moveTo>
                              <a:pt x="62" y="48"/>
                            </a:moveTo>
                            <a:lnTo>
                              <a:pt x="0" y="41"/>
                            </a:lnTo>
                            <a:lnTo>
                              <a:pt x="0" y="0"/>
                            </a:lnTo>
                            <a:lnTo>
                              <a:pt x="62" y="7"/>
                            </a:lnTo>
                            <a:lnTo>
                              <a:pt x="62" y="4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66" name="Freeform 47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0" y="943"/>
                        <a:ext cx="68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8" y="50"/>
                          </a:cxn>
                          <a:cxn ang="0">
                            <a:pos x="0" y="45"/>
                          </a:cxn>
                          <a:cxn ang="0">
                            <a:pos x="0" y="0"/>
                          </a:cxn>
                          <a:cxn ang="0">
                            <a:pos x="68" y="9"/>
                          </a:cxn>
                          <a:cxn ang="0">
                            <a:pos x="68" y="50"/>
                          </a:cxn>
                        </a:cxnLst>
                        <a:rect l="0" t="0" r="r" b="b"/>
                        <a:pathLst>
                          <a:path w="68" h="50">
                            <a:moveTo>
                              <a:pt x="68" y="50"/>
                            </a:moveTo>
                            <a:lnTo>
                              <a:pt x="0" y="45"/>
                            </a:lnTo>
                            <a:lnTo>
                              <a:pt x="0" y="0"/>
                            </a:lnTo>
                            <a:lnTo>
                              <a:pt x="68" y="9"/>
                            </a:lnTo>
                            <a:lnTo>
                              <a:pt x="68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67" name="Freeform 47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936"/>
                        <a:ext cx="76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52"/>
                          </a:cxn>
                          <a:cxn ang="0">
                            <a:pos x="0" y="45"/>
                          </a:cxn>
                          <a:cxn ang="0">
                            <a:pos x="0" y="0"/>
                          </a:cxn>
                          <a:cxn ang="0">
                            <a:pos x="76" y="7"/>
                          </a:cxn>
                          <a:cxn ang="0">
                            <a:pos x="76" y="52"/>
                          </a:cxn>
                        </a:cxnLst>
                        <a:rect l="0" t="0" r="r" b="b"/>
                        <a:pathLst>
                          <a:path w="76" h="52">
                            <a:moveTo>
                              <a:pt x="76" y="52"/>
                            </a:moveTo>
                            <a:lnTo>
                              <a:pt x="0" y="45"/>
                            </a:lnTo>
                            <a:lnTo>
                              <a:pt x="0" y="0"/>
                            </a:lnTo>
                            <a:lnTo>
                              <a:pt x="76" y="7"/>
                            </a:lnTo>
                            <a:lnTo>
                              <a:pt x="76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68" name="Freeform 47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926"/>
                        <a:ext cx="81" cy="5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1" y="55"/>
                          </a:cxn>
                          <a:cxn ang="0">
                            <a:pos x="0" y="48"/>
                          </a:cxn>
                          <a:cxn ang="0">
                            <a:pos x="0" y="0"/>
                          </a:cxn>
                          <a:cxn ang="0">
                            <a:pos x="81" y="10"/>
                          </a:cxn>
                          <a:cxn ang="0">
                            <a:pos x="81" y="55"/>
                          </a:cxn>
                        </a:cxnLst>
                        <a:rect l="0" t="0" r="r" b="b"/>
                        <a:pathLst>
                          <a:path w="81" h="55">
                            <a:moveTo>
                              <a:pt x="81" y="55"/>
                            </a:moveTo>
                            <a:lnTo>
                              <a:pt x="0" y="48"/>
                            </a:lnTo>
                            <a:lnTo>
                              <a:pt x="0" y="0"/>
                            </a:lnTo>
                            <a:lnTo>
                              <a:pt x="81" y="10"/>
                            </a:lnTo>
                            <a:lnTo>
                              <a:pt x="81" y="5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69" name="Freeform 47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97" y="1035"/>
                        <a:ext cx="38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38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38" y="5"/>
                          </a:cxn>
                          <a:cxn ang="0">
                            <a:pos x="36" y="38"/>
                          </a:cxn>
                        </a:cxnLst>
                        <a:rect l="0" t="0" r="r" b="b"/>
                        <a:pathLst>
                          <a:path w="38" h="38">
                            <a:moveTo>
                              <a:pt x="36" y="38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38" y="5"/>
                            </a:lnTo>
                            <a:lnTo>
                              <a:pt x="36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70" name="Freeform 47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48" y="1033"/>
                        <a:ext cx="40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37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40" y="2"/>
                          </a:cxn>
                          <a:cxn ang="0">
                            <a:pos x="40" y="37"/>
                          </a:cxn>
                        </a:cxnLst>
                        <a:rect l="0" t="0" r="r" b="b"/>
                        <a:pathLst>
                          <a:path w="40" h="37">
                            <a:moveTo>
                              <a:pt x="40" y="37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40" y="2"/>
                            </a:lnTo>
                            <a:lnTo>
                              <a:pt x="40" y="3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71" name="Freeform 47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6" y="1028"/>
                        <a:ext cx="42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2" y="40"/>
                          </a:cxn>
                          <a:cxn ang="0">
                            <a:pos x="0" y="38"/>
                          </a:cxn>
                          <a:cxn ang="0">
                            <a:pos x="0" y="0"/>
                          </a:cxn>
                          <a:cxn ang="0">
                            <a:pos x="42" y="2"/>
                          </a:cxn>
                          <a:cxn ang="0">
                            <a:pos x="42" y="40"/>
                          </a:cxn>
                        </a:cxnLst>
                        <a:rect l="0" t="0" r="r" b="b"/>
                        <a:pathLst>
                          <a:path w="42" h="40">
                            <a:moveTo>
                              <a:pt x="42" y="40"/>
                            </a:moveTo>
                            <a:lnTo>
                              <a:pt x="0" y="38"/>
                            </a:lnTo>
                            <a:lnTo>
                              <a:pt x="0" y="0"/>
                            </a:lnTo>
                            <a:lnTo>
                              <a:pt x="42" y="2"/>
                            </a:lnTo>
                            <a:lnTo>
                              <a:pt x="42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72" name="Freeform 48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39" y="1023"/>
                        <a:ext cx="47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7" y="40"/>
                          </a:cxn>
                          <a:cxn ang="0">
                            <a:pos x="0" y="38"/>
                          </a:cxn>
                          <a:cxn ang="0">
                            <a:pos x="0" y="0"/>
                          </a:cxn>
                          <a:cxn ang="0">
                            <a:pos x="47" y="5"/>
                          </a:cxn>
                          <a:cxn ang="0">
                            <a:pos x="47" y="40"/>
                          </a:cxn>
                        </a:cxnLst>
                        <a:rect l="0" t="0" r="r" b="b"/>
                        <a:pathLst>
                          <a:path w="47" h="40">
                            <a:moveTo>
                              <a:pt x="47" y="40"/>
                            </a:moveTo>
                            <a:lnTo>
                              <a:pt x="0" y="38"/>
                            </a:lnTo>
                            <a:lnTo>
                              <a:pt x="0" y="0"/>
                            </a:lnTo>
                            <a:lnTo>
                              <a:pt x="47" y="5"/>
                            </a:lnTo>
                            <a:lnTo>
                              <a:pt x="47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73" name="Freeform 48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78" y="1019"/>
                        <a:ext cx="52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2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52" y="4"/>
                          </a:cxn>
                          <a:cxn ang="0">
                            <a:pos x="52" y="42"/>
                          </a:cxn>
                        </a:cxnLst>
                        <a:rect l="0" t="0" r="r" b="b"/>
                        <a:pathLst>
                          <a:path w="52" h="42">
                            <a:moveTo>
                              <a:pt x="52" y="42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52" y="4"/>
                            </a:lnTo>
                            <a:lnTo>
                              <a:pt x="52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74" name="Freeform 48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4" y="1014"/>
                        <a:ext cx="56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45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56" y="5"/>
                          </a:cxn>
                          <a:cxn ang="0">
                            <a:pos x="56" y="45"/>
                          </a:cxn>
                        </a:cxnLst>
                        <a:rect l="0" t="0" r="r" b="b"/>
                        <a:pathLst>
                          <a:path w="56" h="45">
                            <a:moveTo>
                              <a:pt x="56" y="45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56" y="5"/>
                            </a:lnTo>
                            <a:lnTo>
                              <a:pt x="56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75" name="Freeform 48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1009"/>
                        <a:ext cx="62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2" y="45"/>
                          </a:cxn>
                          <a:cxn ang="0">
                            <a:pos x="0" y="43"/>
                          </a:cxn>
                          <a:cxn ang="0">
                            <a:pos x="0" y="0"/>
                          </a:cxn>
                          <a:cxn ang="0">
                            <a:pos x="62" y="5"/>
                          </a:cxn>
                          <a:cxn ang="0">
                            <a:pos x="62" y="45"/>
                          </a:cxn>
                        </a:cxnLst>
                        <a:rect l="0" t="0" r="r" b="b"/>
                        <a:pathLst>
                          <a:path w="62" h="45">
                            <a:moveTo>
                              <a:pt x="62" y="45"/>
                            </a:moveTo>
                            <a:lnTo>
                              <a:pt x="0" y="43"/>
                            </a:lnTo>
                            <a:lnTo>
                              <a:pt x="0" y="0"/>
                            </a:lnTo>
                            <a:lnTo>
                              <a:pt x="62" y="5"/>
                            </a:lnTo>
                            <a:lnTo>
                              <a:pt x="62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76" name="Freeform 48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0" y="1002"/>
                        <a:ext cx="68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8" y="47"/>
                          </a:cxn>
                          <a:cxn ang="0">
                            <a:pos x="0" y="45"/>
                          </a:cxn>
                          <a:cxn ang="0">
                            <a:pos x="0" y="0"/>
                          </a:cxn>
                          <a:cxn ang="0">
                            <a:pos x="68" y="5"/>
                          </a:cxn>
                          <a:cxn ang="0">
                            <a:pos x="68" y="47"/>
                          </a:cxn>
                        </a:cxnLst>
                        <a:rect l="0" t="0" r="r" b="b"/>
                        <a:pathLst>
                          <a:path w="68" h="47">
                            <a:moveTo>
                              <a:pt x="68" y="47"/>
                            </a:moveTo>
                            <a:lnTo>
                              <a:pt x="0" y="45"/>
                            </a:lnTo>
                            <a:lnTo>
                              <a:pt x="0" y="0"/>
                            </a:lnTo>
                            <a:lnTo>
                              <a:pt x="68" y="5"/>
                            </a:lnTo>
                            <a:lnTo>
                              <a:pt x="68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77" name="Freeform 48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995"/>
                        <a:ext cx="76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52"/>
                          </a:cxn>
                          <a:cxn ang="0">
                            <a:pos x="0" y="47"/>
                          </a:cxn>
                          <a:cxn ang="0">
                            <a:pos x="0" y="0"/>
                          </a:cxn>
                          <a:cxn ang="0">
                            <a:pos x="76" y="7"/>
                          </a:cxn>
                          <a:cxn ang="0">
                            <a:pos x="76" y="52"/>
                          </a:cxn>
                        </a:cxnLst>
                        <a:rect l="0" t="0" r="r" b="b"/>
                        <a:pathLst>
                          <a:path w="76" h="52">
                            <a:moveTo>
                              <a:pt x="76" y="52"/>
                            </a:moveTo>
                            <a:lnTo>
                              <a:pt x="0" y="47"/>
                            </a:lnTo>
                            <a:lnTo>
                              <a:pt x="0" y="0"/>
                            </a:lnTo>
                            <a:lnTo>
                              <a:pt x="76" y="7"/>
                            </a:lnTo>
                            <a:lnTo>
                              <a:pt x="76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78" name="Freeform 48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988"/>
                        <a:ext cx="81" cy="5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1" y="54"/>
                          </a:cxn>
                          <a:cxn ang="0">
                            <a:pos x="0" y="49"/>
                          </a:cxn>
                          <a:cxn ang="0">
                            <a:pos x="0" y="0"/>
                          </a:cxn>
                          <a:cxn ang="0">
                            <a:pos x="81" y="7"/>
                          </a:cxn>
                          <a:cxn ang="0">
                            <a:pos x="81" y="54"/>
                          </a:cxn>
                        </a:cxnLst>
                        <a:rect l="0" t="0" r="r" b="b"/>
                        <a:pathLst>
                          <a:path w="81" h="54">
                            <a:moveTo>
                              <a:pt x="81" y="54"/>
                            </a:moveTo>
                            <a:lnTo>
                              <a:pt x="0" y="49"/>
                            </a:lnTo>
                            <a:lnTo>
                              <a:pt x="0" y="0"/>
                            </a:lnTo>
                            <a:lnTo>
                              <a:pt x="81" y="7"/>
                            </a:lnTo>
                            <a:lnTo>
                              <a:pt x="81" y="5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79" name="Freeform 48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97" y="1082"/>
                        <a:ext cx="36" cy="3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6" y="36"/>
                          </a:cxn>
                          <a:cxn ang="0">
                            <a:pos x="0" y="36"/>
                          </a:cxn>
                          <a:cxn ang="0">
                            <a:pos x="0" y="0"/>
                          </a:cxn>
                          <a:cxn ang="0">
                            <a:pos x="36" y="3"/>
                          </a:cxn>
                          <a:cxn ang="0">
                            <a:pos x="36" y="36"/>
                          </a:cxn>
                        </a:cxnLst>
                        <a:rect l="0" t="0" r="r" b="b"/>
                        <a:pathLst>
                          <a:path w="36" h="36">
                            <a:moveTo>
                              <a:pt x="36" y="36"/>
                            </a:moveTo>
                            <a:lnTo>
                              <a:pt x="0" y="36"/>
                            </a:lnTo>
                            <a:lnTo>
                              <a:pt x="0" y="0"/>
                            </a:lnTo>
                            <a:lnTo>
                              <a:pt x="36" y="3"/>
                            </a:lnTo>
                            <a:lnTo>
                              <a:pt x="36" y="36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80" name="Freeform 48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48" y="1080"/>
                        <a:ext cx="40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0" y="38"/>
                          </a:cxn>
                          <a:cxn ang="0">
                            <a:pos x="0" y="35"/>
                          </a:cxn>
                          <a:cxn ang="0">
                            <a:pos x="0" y="0"/>
                          </a:cxn>
                          <a:cxn ang="0">
                            <a:pos x="40" y="2"/>
                          </a:cxn>
                          <a:cxn ang="0">
                            <a:pos x="40" y="38"/>
                          </a:cxn>
                        </a:cxnLst>
                        <a:rect l="0" t="0" r="r" b="b"/>
                        <a:pathLst>
                          <a:path w="40" h="38">
                            <a:moveTo>
                              <a:pt x="40" y="38"/>
                            </a:moveTo>
                            <a:lnTo>
                              <a:pt x="0" y="35"/>
                            </a:lnTo>
                            <a:lnTo>
                              <a:pt x="0" y="0"/>
                            </a:lnTo>
                            <a:lnTo>
                              <a:pt x="40" y="2"/>
                            </a:lnTo>
                            <a:lnTo>
                              <a:pt x="40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81" name="Freeform 48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3" y="1078"/>
                        <a:ext cx="45" cy="3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5" y="37"/>
                          </a:cxn>
                          <a:cxn ang="0">
                            <a:pos x="0" y="37"/>
                          </a:cxn>
                          <a:cxn ang="0">
                            <a:pos x="3" y="0"/>
                          </a:cxn>
                          <a:cxn ang="0">
                            <a:pos x="45" y="2"/>
                          </a:cxn>
                          <a:cxn ang="0">
                            <a:pos x="45" y="37"/>
                          </a:cxn>
                        </a:cxnLst>
                        <a:rect l="0" t="0" r="r" b="b"/>
                        <a:pathLst>
                          <a:path w="45" h="37">
                            <a:moveTo>
                              <a:pt x="45" y="37"/>
                            </a:moveTo>
                            <a:lnTo>
                              <a:pt x="0" y="37"/>
                            </a:lnTo>
                            <a:lnTo>
                              <a:pt x="3" y="0"/>
                            </a:lnTo>
                            <a:lnTo>
                              <a:pt x="45" y="2"/>
                            </a:lnTo>
                            <a:lnTo>
                              <a:pt x="45" y="3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82" name="Freeform 490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39" y="1073"/>
                        <a:ext cx="45" cy="4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5" y="42"/>
                          </a:cxn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45" y="2"/>
                          </a:cxn>
                          <a:cxn ang="0">
                            <a:pos x="45" y="42"/>
                          </a:cxn>
                        </a:cxnLst>
                        <a:rect l="0" t="0" r="r" b="b"/>
                        <a:pathLst>
                          <a:path w="45" h="42">
                            <a:moveTo>
                              <a:pt x="45" y="42"/>
                            </a:moveTo>
                            <a:lnTo>
                              <a:pt x="0" y="40"/>
                            </a:lnTo>
                            <a:lnTo>
                              <a:pt x="0" y="0"/>
                            </a:lnTo>
                            <a:lnTo>
                              <a:pt x="45" y="2"/>
                            </a:lnTo>
                            <a:lnTo>
                              <a:pt x="45" y="4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83" name="Freeform 49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78" y="1070"/>
                        <a:ext cx="52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2" y="43"/>
                          </a:cxn>
                          <a:cxn ang="0">
                            <a:pos x="0" y="41"/>
                          </a:cxn>
                          <a:cxn ang="0">
                            <a:pos x="0" y="0"/>
                          </a:cxn>
                          <a:cxn ang="0">
                            <a:pos x="52" y="3"/>
                          </a:cxn>
                          <a:cxn ang="0">
                            <a:pos x="52" y="43"/>
                          </a:cxn>
                        </a:cxnLst>
                        <a:rect l="0" t="0" r="r" b="b"/>
                        <a:pathLst>
                          <a:path w="52" h="43">
                            <a:moveTo>
                              <a:pt x="52" y="43"/>
                            </a:moveTo>
                            <a:lnTo>
                              <a:pt x="0" y="41"/>
                            </a:lnTo>
                            <a:lnTo>
                              <a:pt x="0" y="0"/>
                            </a:lnTo>
                            <a:lnTo>
                              <a:pt x="52" y="3"/>
                            </a:lnTo>
                            <a:lnTo>
                              <a:pt x="52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84" name="Freeform 492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14" y="1068"/>
                        <a:ext cx="56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56" y="43"/>
                          </a:cxn>
                          <a:cxn ang="0">
                            <a:pos x="0" y="43"/>
                          </a:cxn>
                          <a:cxn ang="0">
                            <a:pos x="0" y="0"/>
                          </a:cxn>
                          <a:cxn ang="0">
                            <a:pos x="56" y="2"/>
                          </a:cxn>
                          <a:cxn ang="0">
                            <a:pos x="56" y="43"/>
                          </a:cxn>
                        </a:cxnLst>
                        <a:rect l="0" t="0" r="r" b="b"/>
                        <a:pathLst>
                          <a:path w="56" h="43">
                            <a:moveTo>
                              <a:pt x="56" y="43"/>
                            </a:moveTo>
                            <a:lnTo>
                              <a:pt x="0" y="43"/>
                            </a:lnTo>
                            <a:lnTo>
                              <a:pt x="0" y="0"/>
                            </a:lnTo>
                            <a:lnTo>
                              <a:pt x="56" y="2"/>
                            </a:lnTo>
                            <a:lnTo>
                              <a:pt x="56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85" name="Freeform 49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5" y="1063"/>
                        <a:ext cx="62" cy="4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2" y="48"/>
                          </a:cxn>
                          <a:cxn ang="0">
                            <a:pos x="0" y="45"/>
                          </a:cxn>
                          <a:cxn ang="0">
                            <a:pos x="0" y="0"/>
                          </a:cxn>
                          <a:cxn ang="0">
                            <a:pos x="62" y="5"/>
                          </a:cxn>
                          <a:cxn ang="0">
                            <a:pos x="62" y="48"/>
                          </a:cxn>
                        </a:cxnLst>
                        <a:rect l="0" t="0" r="r" b="b"/>
                        <a:pathLst>
                          <a:path w="62" h="48">
                            <a:moveTo>
                              <a:pt x="62" y="48"/>
                            </a:moveTo>
                            <a:lnTo>
                              <a:pt x="0" y="45"/>
                            </a:lnTo>
                            <a:lnTo>
                              <a:pt x="0" y="0"/>
                            </a:lnTo>
                            <a:lnTo>
                              <a:pt x="62" y="5"/>
                            </a:lnTo>
                            <a:lnTo>
                              <a:pt x="62" y="4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86" name="Freeform 49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0" y="1061"/>
                        <a:ext cx="68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8" y="47"/>
                          </a:cxn>
                          <a:cxn ang="0">
                            <a:pos x="0" y="45"/>
                          </a:cxn>
                          <a:cxn ang="0">
                            <a:pos x="0" y="0"/>
                          </a:cxn>
                          <a:cxn ang="0">
                            <a:pos x="68" y="2"/>
                          </a:cxn>
                          <a:cxn ang="0">
                            <a:pos x="68" y="47"/>
                          </a:cxn>
                        </a:cxnLst>
                        <a:rect l="0" t="0" r="r" b="b"/>
                        <a:pathLst>
                          <a:path w="68" h="47">
                            <a:moveTo>
                              <a:pt x="68" y="47"/>
                            </a:moveTo>
                            <a:lnTo>
                              <a:pt x="0" y="45"/>
                            </a:lnTo>
                            <a:lnTo>
                              <a:pt x="0" y="0"/>
                            </a:lnTo>
                            <a:lnTo>
                              <a:pt x="68" y="2"/>
                            </a:lnTo>
                            <a:lnTo>
                              <a:pt x="68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87" name="Freeform 49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1056"/>
                        <a:ext cx="76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6" y="50"/>
                          </a:cxn>
                          <a:cxn ang="0">
                            <a:pos x="0" y="48"/>
                          </a:cxn>
                          <a:cxn ang="0">
                            <a:pos x="0" y="0"/>
                          </a:cxn>
                          <a:cxn ang="0">
                            <a:pos x="76" y="3"/>
                          </a:cxn>
                          <a:cxn ang="0">
                            <a:pos x="76" y="50"/>
                          </a:cxn>
                        </a:cxnLst>
                        <a:rect l="0" t="0" r="r" b="b"/>
                        <a:pathLst>
                          <a:path w="76" h="50">
                            <a:moveTo>
                              <a:pt x="76" y="50"/>
                            </a:moveTo>
                            <a:lnTo>
                              <a:pt x="0" y="48"/>
                            </a:lnTo>
                            <a:lnTo>
                              <a:pt x="0" y="0"/>
                            </a:lnTo>
                            <a:lnTo>
                              <a:pt x="76" y="3"/>
                            </a:lnTo>
                            <a:lnTo>
                              <a:pt x="76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88" name="Freeform 496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04" y="1052"/>
                        <a:ext cx="81" cy="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1" y="52"/>
                          </a:cxn>
                          <a:cxn ang="0">
                            <a:pos x="0" y="49"/>
                          </a:cxn>
                          <a:cxn ang="0">
                            <a:pos x="0" y="0"/>
                          </a:cxn>
                          <a:cxn ang="0">
                            <a:pos x="81" y="4"/>
                          </a:cxn>
                          <a:cxn ang="0">
                            <a:pos x="81" y="52"/>
                          </a:cxn>
                        </a:cxnLst>
                        <a:rect l="0" t="0" r="r" b="b"/>
                        <a:pathLst>
                          <a:path w="81" h="52">
                            <a:moveTo>
                              <a:pt x="81" y="52"/>
                            </a:moveTo>
                            <a:lnTo>
                              <a:pt x="0" y="49"/>
                            </a:lnTo>
                            <a:lnTo>
                              <a:pt x="0" y="0"/>
                            </a:lnTo>
                            <a:lnTo>
                              <a:pt x="81" y="4"/>
                            </a:lnTo>
                            <a:lnTo>
                              <a:pt x="81" y="52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89" name="Freeform 497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97" y="1127"/>
                        <a:ext cx="36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8"/>
                          </a:cxn>
                          <a:cxn ang="0">
                            <a:pos x="0" y="0"/>
                          </a:cxn>
                          <a:cxn ang="0">
                            <a:pos x="36" y="3"/>
                          </a:cxn>
                          <a:cxn ang="0">
                            <a:pos x="36" y="38"/>
                          </a:cxn>
                          <a:cxn ang="0">
                            <a:pos x="0" y="38"/>
                          </a:cxn>
                        </a:cxnLst>
                        <a:rect l="0" t="0" r="r" b="b"/>
                        <a:pathLst>
                          <a:path w="36" h="38">
                            <a:moveTo>
                              <a:pt x="0" y="38"/>
                            </a:moveTo>
                            <a:lnTo>
                              <a:pt x="0" y="0"/>
                            </a:lnTo>
                            <a:lnTo>
                              <a:pt x="36" y="3"/>
                            </a:lnTo>
                            <a:lnTo>
                              <a:pt x="36" y="38"/>
                            </a:lnTo>
                            <a:lnTo>
                              <a:pt x="0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90" name="Freeform 498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948" y="1127"/>
                        <a:ext cx="40" cy="3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8"/>
                          </a:cxn>
                          <a:cxn ang="0">
                            <a:pos x="0" y="0"/>
                          </a:cxn>
                          <a:cxn ang="0">
                            <a:pos x="40" y="0"/>
                          </a:cxn>
                          <a:cxn ang="0">
                            <a:pos x="37" y="38"/>
                          </a:cxn>
                          <a:cxn ang="0">
                            <a:pos x="0" y="38"/>
                          </a:cxn>
                        </a:cxnLst>
                        <a:rect l="0" t="0" r="r" b="b"/>
                        <a:pathLst>
                          <a:path w="40" h="38">
                            <a:moveTo>
                              <a:pt x="0" y="38"/>
                            </a:moveTo>
                            <a:lnTo>
                              <a:pt x="0" y="0"/>
                            </a:lnTo>
                            <a:lnTo>
                              <a:pt x="40" y="0"/>
                            </a:lnTo>
                            <a:lnTo>
                              <a:pt x="37" y="38"/>
                            </a:lnTo>
                            <a:lnTo>
                              <a:pt x="0" y="38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91" name="Freeform 499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893" y="1125"/>
                        <a:ext cx="45" cy="4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40"/>
                          </a:cxn>
                          <a:cxn ang="0">
                            <a:pos x="0" y="0"/>
                          </a:cxn>
                          <a:cxn ang="0">
                            <a:pos x="45" y="2"/>
                          </a:cxn>
                          <a:cxn ang="0">
                            <a:pos x="43" y="40"/>
                          </a:cxn>
                          <a:cxn ang="0">
                            <a:pos x="0" y="40"/>
                          </a:cxn>
                        </a:cxnLst>
                        <a:rect l="0" t="0" r="r" b="b"/>
                        <a:pathLst>
                          <a:path w="45" h="40">
                            <a:moveTo>
                              <a:pt x="0" y="40"/>
                            </a:moveTo>
                            <a:lnTo>
                              <a:pt x="0" y="0"/>
                            </a:lnTo>
                            <a:lnTo>
                              <a:pt x="45" y="2"/>
                            </a:lnTo>
                            <a:lnTo>
                              <a:pt x="43" y="40"/>
                            </a:lnTo>
                            <a:lnTo>
                              <a:pt x="0" y="4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92" name="Rectangle 500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837" y="1125"/>
                        <a:ext cx="47" cy="4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93" name="Freeform 501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778" y="1122"/>
                        <a:ext cx="52" cy="43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43"/>
                          </a:cxn>
                          <a:cxn ang="0">
                            <a:pos x="0" y="0"/>
                          </a:cxn>
                          <a:cxn ang="0">
                            <a:pos x="52" y="3"/>
                          </a:cxn>
                          <a:cxn ang="0">
                            <a:pos x="52" y="43"/>
                          </a:cxn>
                          <a:cxn ang="0">
                            <a:pos x="0" y="43"/>
                          </a:cxn>
                        </a:cxnLst>
                        <a:rect l="0" t="0" r="r" b="b"/>
                        <a:pathLst>
                          <a:path w="52" h="43">
                            <a:moveTo>
                              <a:pt x="0" y="43"/>
                            </a:moveTo>
                            <a:lnTo>
                              <a:pt x="0" y="0"/>
                            </a:lnTo>
                            <a:lnTo>
                              <a:pt x="52" y="3"/>
                            </a:lnTo>
                            <a:lnTo>
                              <a:pt x="52" y="43"/>
                            </a:lnTo>
                            <a:lnTo>
                              <a:pt x="0" y="43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94" name="Rectangle 502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714" y="1122"/>
                        <a:ext cx="54" cy="43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95" name="Freeform 503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643" y="1120"/>
                        <a:ext cx="64" cy="4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45"/>
                          </a:cxn>
                          <a:cxn ang="0">
                            <a:pos x="0" y="0"/>
                          </a:cxn>
                          <a:cxn ang="0">
                            <a:pos x="64" y="0"/>
                          </a:cxn>
                          <a:cxn ang="0">
                            <a:pos x="61" y="45"/>
                          </a:cxn>
                          <a:cxn ang="0">
                            <a:pos x="0" y="45"/>
                          </a:cxn>
                        </a:cxnLst>
                        <a:rect l="0" t="0" r="r" b="b"/>
                        <a:pathLst>
                          <a:path w="64" h="45">
                            <a:moveTo>
                              <a:pt x="0" y="45"/>
                            </a:moveTo>
                            <a:lnTo>
                              <a:pt x="0" y="0"/>
                            </a:lnTo>
                            <a:lnTo>
                              <a:pt x="64" y="0"/>
                            </a:lnTo>
                            <a:lnTo>
                              <a:pt x="61" y="45"/>
                            </a:lnTo>
                            <a:lnTo>
                              <a:pt x="0" y="45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96" name="Freeform 504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570" y="1118"/>
                        <a:ext cx="68" cy="4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47"/>
                          </a:cxn>
                          <a:cxn ang="0">
                            <a:pos x="0" y="0"/>
                          </a:cxn>
                          <a:cxn ang="0">
                            <a:pos x="68" y="2"/>
                          </a:cxn>
                          <a:cxn ang="0">
                            <a:pos x="68" y="47"/>
                          </a:cxn>
                          <a:cxn ang="0">
                            <a:pos x="0" y="47"/>
                          </a:cxn>
                        </a:cxnLst>
                        <a:rect l="0" t="0" r="r" b="b"/>
                        <a:pathLst>
                          <a:path w="68" h="47">
                            <a:moveTo>
                              <a:pt x="0" y="47"/>
                            </a:moveTo>
                            <a:lnTo>
                              <a:pt x="0" y="0"/>
                            </a:lnTo>
                            <a:lnTo>
                              <a:pt x="68" y="2"/>
                            </a:lnTo>
                            <a:lnTo>
                              <a:pt x="68" y="47"/>
                            </a:lnTo>
                            <a:lnTo>
                              <a:pt x="0" y="47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97" name="Freeform 505"/>
                      <p:cNvSpPr>
                        <a:spLocks/>
                      </p:cNvSpPr>
                      <p:nvPr/>
                    </p:nvSpPr>
                    <p:spPr bwMode="gray">
                      <a:xfrm>
                        <a:off x="10489" y="1115"/>
                        <a:ext cx="76" cy="5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0"/>
                          </a:cxn>
                          <a:cxn ang="0">
                            <a:pos x="0" y="0"/>
                          </a:cxn>
                          <a:cxn ang="0">
                            <a:pos x="76" y="3"/>
                          </a:cxn>
                          <a:cxn ang="0">
                            <a:pos x="76" y="50"/>
                          </a:cxn>
                          <a:cxn ang="0">
                            <a:pos x="0" y="50"/>
                          </a:cxn>
                        </a:cxnLst>
                        <a:rect l="0" t="0" r="r" b="b"/>
                        <a:pathLst>
                          <a:path w="76" h="50">
                            <a:moveTo>
                              <a:pt x="0" y="50"/>
                            </a:moveTo>
                            <a:lnTo>
                              <a:pt x="0" y="0"/>
                            </a:lnTo>
                            <a:lnTo>
                              <a:pt x="76" y="3"/>
                            </a:lnTo>
                            <a:lnTo>
                              <a:pt x="76" y="50"/>
                            </a:lnTo>
                            <a:lnTo>
                              <a:pt x="0" y="5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  <p:sp>
                    <p:nvSpPr>
                      <p:cNvPr id="213498" name="Rectangle 506"/>
                      <p:cNvSpPr>
                        <a:spLocks noChangeArrowheads="1"/>
                      </p:cNvSpPr>
                      <p:nvPr/>
                    </p:nvSpPr>
                    <p:spPr bwMode="gray">
                      <a:xfrm>
                        <a:off x="10404" y="1115"/>
                        <a:ext cx="81" cy="5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CH"/>
                      </a:p>
                    </p:txBody>
                  </p:sp>
                </p:grpSp>
              </p:grpSp>
              <p:sp>
                <p:nvSpPr>
                  <p:cNvPr id="213499" name="Rectangle 507"/>
                  <p:cNvSpPr>
                    <a:spLocks noChangeArrowheads="1"/>
                  </p:cNvSpPr>
                  <p:nvPr/>
                </p:nvSpPr>
                <p:spPr bwMode="gray">
                  <a:xfrm flipH="1">
                    <a:off x="10773" y="2568"/>
                    <a:ext cx="1224" cy="51"/>
                  </a:xfrm>
                  <a:prstGeom prst="rect">
                    <a:avLst/>
                  </a:prstGeom>
                  <a:solidFill>
                    <a:schemeClr val="tx1"/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fr-CH"/>
                  </a:p>
                </p:txBody>
              </p:sp>
            </p:grpSp>
          </p:grpSp>
        </p:grpSp>
        <p:grpSp>
          <p:nvGrpSpPr>
            <p:cNvPr id="213500" name="Group 508"/>
            <p:cNvGrpSpPr>
              <a:grpSpLocks/>
            </p:cNvGrpSpPr>
            <p:nvPr/>
          </p:nvGrpSpPr>
          <p:grpSpPr bwMode="auto">
            <a:xfrm>
              <a:off x="177" y="1793"/>
              <a:ext cx="5424" cy="235"/>
              <a:chOff x="295" y="2795"/>
              <a:chExt cx="12291" cy="544"/>
            </a:xfrm>
          </p:grpSpPr>
          <p:sp>
            <p:nvSpPr>
              <p:cNvPr id="213501" name="Freeform 509"/>
              <p:cNvSpPr>
                <a:spLocks/>
              </p:cNvSpPr>
              <p:nvPr/>
            </p:nvSpPr>
            <p:spPr bwMode="gray">
              <a:xfrm flipV="1">
                <a:off x="295" y="2795"/>
                <a:ext cx="6304" cy="544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58" y="230"/>
                  </a:cxn>
                  <a:cxn ang="0">
                    <a:pos x="2624" y="230"/>
                  </a:cxn>
                  <a:cxn ang="0">
                    <a:pos x="2624" y="0"/>
                  </a:cxn>
                  <a:cxn ang="0">
                    <a:pos x="0" y="9"/>
                  </a:cxn>
                  <a:cxn ang="0">
                    <a:pos x="0" y="9"/>
                  </a:cxn>
                </a:cxnLst>
                <a:rect l="0" t="0" r="r" b="b"/>
                <a:pathLst>
                  <a:path w="2624" h="230">
                    <a:moveTo>
                      <a:pt x="0" y="9"/>
                    </a:moveTo>
                    <a:lnTo>
                      <a:pt x="58" y="230"/>
                    </a:lnTo>
                    <a:lnTo>
                      <a:pt x="2624" y="230"/>
                    </a:lnTo>
                    <a:lnTo>
                      <a:pt x="2624" y="0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sp>
            <p:nvSpPr>
              <p:cNvPr id="213502" name="Freeform 510"/>
              <p:cNvSpPr>
                <a:spLocks/>
              </p:cNvSpPr>
              <p:nvPr/>
            </p:nvSpPr>
            <p:spPr bwMode="gray">
              <a:xfrm flipH="1" flipV="1">
                <a:off x="6282" y="2795"/>
                <a:ext cx="6304" cy="544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58" y="230"/>
                  </a:cxn>
                  <a:cxn ang="0">
                    <a:pos x="2624" y="230"/>
                  </a:cxn>
                  <a:cxn ang="0">
                    <a:pos x="2624" y="0"/>
                  </a:cxn>
                  <a:cxn ang="0">
                    <a:pos x="0" y="9"/>
                  </a:cxn>
                  <a:cxn ang="0">
                    <a:pos x="0" y="9"/>
                  </a:cxn>
                </a:cxnLst>
                <a:rect l="0" t="0" r="r" b="b"/>
                <a:pathLst>
                  <a:path w="2624" h="230">
                    <a:moveTo>
                      <a:pt x="0" y="9"/>
                    </a:moveTo>
                    <a:lnTo>
                      <a:pt x="58" y="230"/>
                    </a:lnTo>
                    <a:lnTo>
                      <a:pt x="2624" y="230"/>
                    </a:lnTo>
                    <a:lnTo>
                      <a:pt x="2624" y="0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</p:grpSp>
        <p:sp>
          <p:nvSpPr>
            <p:cNvPr id="213504" name="Rectangle 512"/>
            <p:cNvSpPr>
              <a:spLocks noChangeArrowheads="1"/>
            </p:cNvSpPr>
            <p:nvPr/>
          </p:nvSpPr>
          <p:spPr bwMode="gray">
            <a:xfrm>
              <a:off x="177" y="1793"/>
              <a:ext cx="5424" cy="132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grpSp>
          <p:nvGrpSpPr>
            <p:cNvPr id="213506" name="Group 514"/>
            <p:cNvGrpSpPr>
              <a:grpSpLocks/>
            </p:cNvGrpSpPr>
            <p:nvPr/>
          </p:nvGrpSpPr>
          <p:grpSpPr bwMode="auto">
            <a:xfrm>
              <a:off x="10116" y="1238"/>
              <a:ext cx="247" cy="751"/>
              <a:chOff x="113" y="1124"/>
              <a:chExt cx="687" cy="2733"/>
            </a:xfrm>
          </p:grpSpPr>
          <p:sp>
            <p:nvSpPr>
              <p:cNvPr id="213507" name="Freeform 515"/>
              <p:cNvSpPr>
                <a:spLocks/>
              </p:cNvSpPr>
              <p:nvPr/>
            </p:nvSpPr>
            <p:spPr bwMode="gray">
              <a:xfrm>
                <a:off x="420" y="1444"/>
                <a:ext cx="73" cy="24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3" y="0"/>
                  </a:cxn>
                  <a:cxn ang="0">
                    <a:pos x="73" y="2413"/>
                  </a:cxn>
                  <a:cxn ang="0">
                    <a:pos x="0" y="2387"/>
                  </a:cxn>
                  <a:cxn ang="0">
                    <a:pos x="0" y="0"/>
                  </a:cxn>
                </a:cxnLst>
                <a:rect l="0" t="0" r="r" b="b"/>
                <a:pathLst>
                  <a:path w="73" h="2413">
                    <a:moveTo>
                      <a:pt x="0" y="0"/>
                    </a:moveTo>
                    <a:lnTo>
                      <a:pt x="73" y="0"/>
                    </a:lnTo>
                    <a:lnTo>
                      <a:pt x="73" y="2413"/>
                    </a:lnTo>
                    <a:lnTo>
                      <a:pt x="0" y="23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grpSp>
            <p:nvGrpSpPr>
              <p:cNvPr id="213508" name="Group 516"/>
              <p:cNvGrpSpPr>
                <a:grpSpLocks/>
              </p:cNvGrpSpPr>
              <p:nvPr/>
            </p:nvGrpSpPr>
            <p:grpSpPr bwMode="auto">
              <a:xfrm>
                <a:off x="113" y="1124"/>
                <a:ext cx="687" cy="680"/>
                <a:chOff x="113" y="1124"/>
                <a:chExt cx="687" cy="680"/>
              </a:xfrm>
            </p:grpSpPr>
            <p:sp>
              <p:nvSpPr>
                <p:cNvPr id="213509" name="Oval 517"/>
                <p:cNvSpPr>
                  <a:spLocks noChangeArrowheads="1"/>
                </p:cNvSpPr>
                <p:nvPr/>
              </p:nvSpPr>
              <p:spPr bwMode="gray">
                <a:xfrm>
                  <a:off x="133" y="1144"/>
                  <a:ext cx="647" cy="64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10" name="Freeform 518"/>
                <p:cNvSpPr>
                  <a:spLocks noEditPoints="1"/>
                </p:cNvSpPr>
                <p:nvPr/>
              </p:nvSpPr>
              <p:spPr bwMode="gray">
                <a:xfrm>
                  <a:off x="113" y="1124"/>
                  <a:ext cx="687" cy="680"/>
                </a:xfrm>
                <a:custGeom>
                  <a:avLst/>
                  <a:gdLst/>
                  <a:ahLst/>
                  <a:cxnLst>
                    <a:cxn ang="0">
                      <a:pos x="51" y="0"/>
                    </a:cxn>
                    <a:cxn ang="0">
                      <a:pos x="103" y="51"/>
                    </a:cxn>
                    <a:cxn ang="0">
                      <a:pos x="51" y="102"/>
                    </a:cxn>
                    <a:cxn ang="0">
                      <a:pos x="0" y="51"/>
                    </a:cxn>
                    <a:cxn ang="0">
                      <a:pos x="51" y="0"/>
                    </a:cxn>
                    <a:cxn ang="0">
                      <a:pos x="51" y="8"/>
                    </a:cxn>
                    <a:cxn ang="0">
                      <a:pos x="8" y="51"/>
                    </a:cxn>
                    <a:cxn ang="0">
                      <a:pos x="51" y="94"/>
                    </a:cxn>
                    <a:cxn ang="0">
                      <a:pos x="95" y="51"/>
                    </a:cxn>
                    <a:cxn ang="0">
                      <a:pos x="51" y="8"/>
                    </a:cxn>
                    <a:cxn ang="0">
                      <a:pos x="51" y="11"/>
                    </a:cxn>
                    <a:cxn ang="0">
                      <a:pos x="11" y="51"/>
                    </a:cxn>
                    <a:cxn ang="0">
                      <a:pos x="51" y="91"/>
                    </a:cxn>
                    <a:cxn ang="0">
                      <a:pos x="92" y="51"/>
                    </a:cxn>
                    <a:cxn ang="0">
                      <a:pos x="51" y="11"/>
                    </a:cxn>
                    <a:cxn ang="0">
                      <a:pos x="51" y="14"/>
                    </a:cxn>
                    <a:cxn ang="0">
                      <a:pos x="14" y="51"/>
                    </a:cxn>
                    <a:cxn ang="0">
                      <a:pos x="51" y="88"/>
                    </a:cxn>
                    <a:cxn ang="0">
                      <a:pos x="89" y="51"/>
                    </a:cxn>
                    <a:cxn ang="0">
                      <a:pos x="51" y="14"/>
                    </a:cxn>
                    <a:cxn ang="0">
                      <a:pos x="51" y="21"/>
                    </a:cxn>
                    <a:cxn ang="0">
                      <a:pos x="21" y="51"/>
                    </a:cxn>
                    <a:cxn ang="0">
                      <a:pos x="51" y="81"/>
                    </a:cxn>
                    <a:cxn ang="0">
                      <a:pos x="82" y="51"/>
                    </a:cxn>
                    <a:cxn ang="0">
                      <a:pos x="51" y="21"/>
                    </a:cxn>
                    <a:cxn ang="0">
                      <a:pos x="51" y="32"/>
                    </a:cxn>
                    <a:cxn ang="0">
                      <a:pos x="32" y="51"/>
                    </a:cxn>
                    <a:cxn ang="0">
                      <a:pos x="51" y="70"/>
                    </a:cxn>
                    <a:cxn ang="0">
                      <a:pos x="71" y="51"/>
                    </a:cxn>
                    <a:cxn ang="0">
                      <a:pos x="51" y="32"/>
                    </a:cxn>
                    <a:cxn ang="0">
                      <a:pos x="51" y="40"/>
                    </a:cxn>
                    <a:cxn ang="0">
                      <a:pos x="41" y="51"/>
                    </a:cxn>
                    <a:cxn ang="0">
                      <a:pos x="51" y="62"/>
                    </a:cxn>
                    <a:cxn ang="0">
                      <a:pos x="62" y="51"/>
                    </a:cxn>
                    <a:cxn ang="0">
                      <a:pos x="51" y="40"/>
                    </a:cxn>
                  </a:cxnLst>
                  <a:rect l="0" t="0" r="r" b="b"/>
                  <a:pathLst>
                    <a:path w="103" h="102">
                      <a:moveTo>
                        <a:pt x="51" y="0"/>
                      </a:moveTo>
                      <a:cubicBezTo>
                        <a:pt x="80" y="0"/>
                        <a:pt x="103" y="23"/>
                        <a:pt x="103" y="51"/>
                      </a:cubicBezTo>
                      <a:cubicBezTo>
                        <a:pt x="103" y="79"/>
                        <a:pt x="80" y="102"/>
                        <a:pt x="51" y="102"/>
                      </a:cubicBezTo>
                      <a:cubicBezTo>
                        <a:pt x="23" y="102"/>
                        <a:pt x="0" y="79"/>
                        <a:pt x="0" y="51"/>
                      </a:cubicBezTo>
                      <a:cubicBezTo>
                        <a:pt x="0" y="23"/>
                        <a:pt x="23" y="0"/>
                        <a:pt x="51" y="0"/>
                      </a:cubicBezTo>
                      <a:close/>
                      <a:moveTo>
                        <a:pt x="51" y="8"/>
                      </a:moveTo>
                      <a:cubicBezTo>
                        <a:pt x="27" y="8"/>
                        <a:pt x="8" y="27"/>
                        <a:pt x="8" y="51"/>
                      </a:cubicBezTo>
                      <a:cubicBezTo>
                        <a:pt x="8" y="75"/>
                        <a:pt x="27" y="94"/>
                        <a:pt x="51" y="94"/>
                      </a:cubicBezTo>
                      <a:cubicBezTo>
                        <a:pt x="75" y="94"/>
                        <a:pt x="95" y="75"/>
                        <a:pt x="95" y="51"/>
                      </a:cubicBezTo>
                      <a:cubicBezTo>
                        <a:pt x="95" y="27"/>
                        <a:pt x="75" y="8"/>
                        <a:pt x="51" y="8"/>
                      </a:cubicBezTo>
                      <a:close/>
                      <a:moveTo>
                        <a:pt x="51" y="11"/>
                      </a:moveTo>
                      <a:cubicBezTo>
                        <a:pt x="29" y="11"/>
                        <a:pt x="11" y="29"/>
                        <a:pt x="11" y="51"/>
                      </a:cubicBezTo>
                      <a:cubicBezTo>
                        <a:pt x="11" y="73"/>
                        <a:pt x="29" y="91"/>
                        <a:pt x="51" y="91"/>
                      </a:cubicBezTo>
                      <a:cubicBezTo>
                        <a:pt x="74" y="91"/>
                        <a:pt x="92" y="73"/>
                        <a:pt x="92" y="51"/>
                      </a:cubicBezTo>
                      <a:cubicBezTo>
                        <a:pt x="92" y="29"/>
                        <a:pt x="74" y="11"/>
                        <a:pt x="51" y="11"/>
                      </a:cubicBezTo>
                      <a:close/>
                      <a:moveTo>
                        <a:pt x="51" y="14"/>
                      </a:moveTo>
                      <a:cubicBezTo>
                        <a:pt x="31" y="14"/>
                        <a:pt x="14" y="30"/>
                        <a:pt x="14" y="51"/>
                      </a:cubicBezTo>
                      <a:cubicBezTo>
                        <a:pt x="14" y="72"/>
                        <a:pt x="31" y="88"/>
                        <a:pt x="51" y="88"/>
                      </a:cubicBezTo>
                      <a:cubicBezTo>
                        <a:pt x="72" y="88"/>
                        <a:pt x="89" y="72"/>
                        <a:pt x="89" y="51"/>
                      </a:cubicBezTo>
                      <a:cubicBezTo>
                        <a:pt x="89" y="30"/>
                        <a:pt x="72" y="14"/>
                        <a:pt x="51" y="14"/>
                      </a:cubicBezTo>
                      <a:close/>
                      <a:moveTo>
                        <a:pt x="51" y="21"/>
                      </a:moveTo>
                      <a:cubicBezTo>
                        <a:pt x="35" y="21"/>
                        <a:pt x="21" y="35"/>
                        <a:pt x="21" y="51"/>
                      </a:cubicBezTo>
                      <a:cubicBezTo>
                        <a:pt x="21" y="67"/>
                        <a:pt x="35" y="81"/>
                        <a:pt x="51" y="81"/>
                      </a:cubicBezTo>
                      <a:cubicBezTo>
                        <a:pt x="68" y="81"/>
                        <a:pt x="82" y="67"/>
                        <a:pt x="82" y="51"/>
                      </a:cubicBezTo>
                      <a:cubicBezTo>
                        <a:pt x="82" y="35"/>
                        <a:pt x="68" y="21"/>
                        <a:pt x="51" y="21"/>
                      </a:cubicBezTo>
                      <a:close/>
                      <a:moveTo>
                        <a:pt x="51" y="32"/>
                      </a:moveTo>
                      <a:cubicBezTo>
                        <a:pt x="41" y="32"/>
                        <a:pt x="32" y="40"/>
                        <a:pt x="32" y="51"/>
                      </a:cubicBezTo>
                      <a:cubicBezTo>
                        <a:pt x="32" y="62"/>
                        <a:pt x="41" y="70"/>
                        <a:pt x="51" y="70"/>
                      </a:cubicBezTo>
                      <a:cubicBezTo>
                        <a:pt x="62" y="70"/>
                        <a:pt x="71" y="62"/>
                        <a:pt x="71" y="51"/>
                      </a:cubicBezTo>
                      <a:cubicBezTo>
                        <a:pt x="71" y="40"/>
                        <a:pt x="62" y="32"/>
                        <a:pt x="51" y="32"/>
                      </a:cubicBezTo>
                      <a:close/>
                      <a:moveTo>
                        <a:pt x="51" y="40"/>
                      </a:moveTo>
                      <a:cubicBezTo>
                        <a:pt x="45" y="40"/>
                        <a:pt x="41" y="45"/>
                        <a:pt x="41" y="51"/>
                      </a:cubicBezTo>
                      <a:cubicBezTo>
                        <a:pt x="41" y="57"/>
                        <a:pt x="45" y="62"/>
                        <a:pt x="51" y="62"/>
                      </a:cubicBezTo>
                      <a:cubicBezTo>
                        <a:pt x="57" y="62"/>
                        <a:pt x="62" y="57"/>
                        <a:pt x="62" y="51"/>
                      </a:cubicBezTo>
                      <a:cubicBezTo>
                        <a:pt x="62" y="45"/>
                        <a:pt x="57" y="40"/>
                        <a:pt x="51" y="4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</p:grpSp>
        </p:grpSp>
        <p:sp>
          <p:nvSpPr>
            <p:cNvPr id="213512" name="Rectangle 520"/>
            <p:cNvSpPr>
              <a:spLocks noChangeArrowheads="1"/>
            </p:cNvSpPr>
            <p:nvPr/>
          </p:nvSpPr>
          <p:spPr bwMode="gray">
            <a:xfrm flipV="1">
              <a:off x="177" y="1793"/>
              <a:ext cx="5424" cy="18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grpSp>
          <p:nvGrpSpPr>
            <p:cNvPr id="213513" name="Group 521"/>
            <p:cNvGrpSpPr>
              <a:grpSpLocks/>
            </p:cNvGrpSpPr>
            <p:nvPr/>
          </p:nvGrpSpPr>
          <p:grpSpPr bwMode="auto">
            <a:xfrm>
              <a:off x="4085" y="944"/>
              <a:ext cx="332" cy="1013"/>
              <a:chOff x="113" y="1124"/>
              <a:chExt cx="687" cy="2733"/>
            </a:xfrm>
          </p:grpSpPr>
          <p:sp>
            <p:nvSpPr>
              <p:cNvPr id="213514" name="Freeform 522"/>
              <p:cNvSpPr>
                <a:spLocks/>
              </p:cNvSpPr>
              <p:nvPr/>
            </p:nvSpPr>
            <p:spPr bwMode="gray">
              <a:xfrm>
                <a:off x="420" y="1444"/>
                <a:ext cx="73" cy="24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3" y="0"/>
                  </a:cxn>
                  <a:cxn ang="0">
                    <a:pos x="73" y="2413"/>
                  </a:cxn>
                  <a:cxn ang="0">
                    <a:pos x="0" y="2387"/>
                  </a:cxn>
                  <a:cxn ang="0">
                    <a:pos x="0" y="0"/>
                  </a:cxn>
                </a:cxnLst>
                <a:rect l="0" t="0" r="r" b="b"/>
                <a:pathLst>
                  <a:path w="73" h="2413">
                    <a:moveTo>
                      <a:pt x="0" y="0"/>
                    </a:moveTo>
                    <a:lnTo>
                      <a:pt x="73" y="0"/>
                    </a:lnTo>
                    <a:lnTo>
                      <a:pt x="73" y="2413"/>
                    </a:lnTo>
                    <a:lnTo>
                      <a:pt x="0" y="23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grpSp>
            <p:nvGrpSpPr>
              <p:cNvPr id="213515" name="Group 523"/>
              <p:cNvGrpSpPr>
                <a:grpSpLocks/>
              </p:cNvGrpSpPr>
              <p:nvPr/>
            </p:nvGrpSpPr>
            <p:grpSpPr bwMode="auto">
              <a:xfrm>
                <a:off x="113" y="1124"/>
                <a:ext cx="687" cy="680"/>
                <a:chOff x="113" y="1124"/>
                <a:chExt cx="687" cy="680"/>
              </a:xfrm>
            </p:grpSpPr>
            <p:sp>
              <p:nvSpPr>
                <p:cNvPr id="213516" name="Oval 524"/>
                <p:cNvSpPr>
                  <a:spLocks noChangeArrowheads="1"/>
                </p:cNvSpPr>
                <p:nvPr/>
              </p:nvSpPr>
              <p:spPr bwMode="gray">
                <a:xfrm>
                  <a:off x="133" y="1144"/>
                  <a:ext cx="647" cy="6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17" name="Freeform 525"/>
                <p:cNvSpPr>
                  <a:spLocks noEditPoints="1"/>
                </p:cNvSpPr>
                <p:nvPr/>
              </p:nvSpPr>
              <p:spPr bwMode="gray">
                <a:xfrm>
                  <a:off x="113" y="1124"/>
                  <a:ext cx="687" cy="680"/>
                </a:xfrm>
                <a:custGeom>
                  <a:avLst/>
                  <a:gdLst/>
                  <a:ahLst/>
                  <a:cxnLst>
                    <a:cxn ang="0">
                      <a:pos x="51" y="0"/>
                    </a:cxn>
                    <a:cxn ang="0">
                      <a:pos x="103" y="51"/>
                    </a:cxn>
                    <a:cxn ang="0">
                      <a:pos x="51" y="102"/>
                    </a:cxn>
                    <a:cxn ang="0">
                      <a:pos x="0" y="51"/>
                    </a:cxn>
                    <a:cxn ang="0">
                      <a:pos x="51" y="0"/>
                    </a:cxn>
                    <a:cxn ang="0">
                      <a:pos x="51" y="8"/>
                    </a:cxn>
                    <a:cxn ang="0">
                      <a:pos x="8" y="51"/>
                    </a:cxn>
                    <a:cxn ang="0">
                      <a:pos x="51" y="94"/>
                    </a:cxn>
                    <a:cxn ang="0">
                      <a:pos x="95" y="51"/>
                    </a:cxn>
                    <a:cxn ang="0">
                      <a:pos x="51" y="8"/>
                    </a:cxn>
                    <a:cxn ang="0">
                      <a:pos x="51" y="11"/>
                    </a:cxn>
                    <a:cxn ang="0">
                      <a:pos x="11" y="51"/>
                    </a:cxn>
                    <a:cxn ang="0">
                      <a:pos x="51" y="91"/>
                    </a:cxn>
                    <a:cxn ang="0">
                      <a:pos x="92" y="51"/>
                    </a:cxn>
                    <a:cxn ang="0">
                      <a:pos x="51" y="11"/>
                    </a:cxn>
                    <a:cxn ang="0">
                      <a:pos x="51" y="14"/>
                    </a:cxn>
                    <a:cxn ang="0">
                      <a:pos x="14" y="51"/>
                    </a:cxn>
                    <a:cxn ang="0">
                      <a:pos x="51" y="88"/>
                    </a:cxn>
                    <a:cxn ang="0">
                      <a:pos x="89" y="51"/>
                    </a:cxn>
                    <a:cxn ang="0">
                      <a:pos x="51" y="14"/>
                    </a:cxn>
                    <a:cxn ang="0">
                      <a:pos x="51" y="21"/>
                    </a:cxn>
                    <a:cxn ang="0">
                      <a:pos x="21" y="51"/>
                    </a:cxn>
                    <a:cxn ang="0">
                      <a:pos x="51" y="81"/>
                    </a:cxn>
                    <a:cxn ang="0">
                      <a:pos x="82" y="51"/>
                    </a:cxn>
                    <a:cxn ang="0">
                      <a:pos x="51" y="21"/>
                    </a:cxn>
                    <a:cxn ang="0">
                      <a:pos x="51" y="32"/>
                    </a:cxn>
                    <a:cxn ang="0">
                      <a:pos x="32" y="51"/>
                    </a:cxn>
                    <a:cxn ang="0">
                      <a:pos x="51" y="70"/>
                    </a:cxn>
                    <a:cxn ang="0">
                      <a:pos x="71" y="51"/>
                    </a:cxn>
                    <a:cxn ang="0">
                      <a:pos x="51" y="32"/>
                    </a:cxn>
                    <a:cxn ang="0">
                      <a:pos x="51" y="40"/>
                    </a:cxn>
                    <a:cxn ang="0">
                      <a:pos x="41" y="51"/>
                    </a:cxn>
                    <a:cxn ang="0">
                      <a:pos x="51" y="62"/>
                    </a:cxn>
                    <a:cxn ang="0">
                      <a:pos x="62" y="51"/>
                    </a:cxn>
                    <a:cxn ang="0">
                      <a:pos x="51" y="40"/>
                    </a:cxn>
                  </a:cxnLst>
                  <a:rect l="0" t="0" r="r" b="b"/>
                  <a:pathLst>
                    <a:path w="103" h="102">
                      <a:moveTo>
                        <a:pt x="51" y="0"/>
                      </a:moveTo>
                      <a:cubicBezTo>
                        <a:pt x="80" y="0"/>
                        <a:pt x="103" y="23"/>
                        <a:pt x="103" y="51"/>
                      </a:cubicBezTo>
                      <a:cubicBezTo>
                        <a:pt x="103" y="79"/>
                        <a:pt x="80" y="102"/>
                        <a:pt x="51" y="102"/>
                      </a:cubicBezTo>
                      <a:cubicBezTo>
                        <a:pt x="23" y="102"/>
                        <a:pt x="0" y="79"/>
                        <a:pt x="0" y="51"/>
                      </a:cubicBezTo>
                      <a:cubicBezTo>
                        <a:pt x="0" y="23"/>
                        <a:pt x="23" y="0"/>
                        <a:pt x="51" y="0"/>
                      </a:cubicBezTo>
                      <a:close/>
                      <a:moveTo>
                        <a:pt x="51" y="8"/>
                      </a:moveTo>
                      <a:cubicBezTo>
                        <a:pt x="27" y="8"/>
                        <a:pt x="8" y="27"/>
                        <a:pt x="8" y="51"/>
                      </a:cubicBezTo>
                      <a:cubicBezTo>
                        <a:pt x="8" y="75"/>
                        <a:pt x="27" y="94"/>
                        <a:pt x="51" y="94"/>
                      </a:cubicBezTo>
                      <a:cubicBezTo>
                        <a:pt x="75" y="94"/>
                        <a:pt x="95" y="75"/>
                        <a:pt x="95" y="51"/>
                      </a:cubicBezTo>
                      <a:cubicBezTo>
                        <a:pt x="95" y="27"/>
                        <a:pt x="75" y="8"/>
                        <a:pt x="51" y="8"/>
                      </a:cubicBezTo>
                      <a:close/>
                      <a:moveTo>
                        <a:pt x="51" y="11"/>
                      </a:moveTo>
                      <a:cubicBezTo>
                        <a:pt x="29" y="11"/>
                        <a:pt x="11" y="29"/>
                        <a:pt x="11" y="51"/>
                      </a:cubicBezTo>
                      <a:cubicBezTo>
                        <a:pt x="11" y="73"/>
                        <a:pt x="29" y="91"/>
                        <a:pt x="51" y="91"/>
                      </a:cubicBezTo>
                      <a:cubicBezTo>
                        <a:pt x="74" y="91"/>
                        <a:pt x="92" y="73"/>
                        <a:pt x="92" y="51"/>
                      </a:cubicBezTo>
                      <a:cubicBezTo>
                        <a:pt x="92" y="29"/>
                        <a:pt x="74" y="11"/>
                        <a:pt x="51" y="11"/>
                      </a:cubicBezTo>
                      <a:close/>
                      <a:moveTo>
                        <a:pt x="51" y="14"/>
                      </a:moveTo>
                      <a:cubicBezTo>
                        <a:pt x="31" y="14"/>
                        <a:pt x="14" y="30"/>
                        <a:pt x="14" y="51"/>
                      </a:cubicBezTo>
                      <a:cubicBezTo>
                        <a:pt x="14" y="72"/>
                        <a:pt x="31" y="88"/>
                        <a:pt x="51" y="88"/>
                      </a:cubicBezTo>
                      <a:cubicBezTo>
                        <a:pt x="72" y="88"/>
                        <a:pt x="89" y="72"/>
                        <a:pt x="89" y="51"/>
                      </a:cubicBezTo>
                      <a:cubicBezTo>
                        <a:pt x="89" y="30"/>
                        <a:pt x="72" y="14"/>
                        <a:pt x="51" y="14"/>
                      </a:cubicBezTo>
                      <a:close/>
                      <a:moveTo>
                        <a:pt x="51" y="21"/>
                      </a:moveTo>
                      <a:cubicBezTo>
                        <a:pt x="35" y="21"/>
                        <a:pt x="21" y="35"/>
                        <a:pt x="21" y="51"/>
                      </a:cubicBezTo>
                      <a:cubicBezTo>
                        <a:pt x="21" y="67"/>
                        <a:pt x="35" y="81"/>
                        <a:pt x="51" y="81"/>
                      </a:cubicBezTo>
                      <a:cubicBezTo>
                        <a:pt x="68" y="81"/>
                        <a:pt x="82" y="67"/>
                        <a:pt x="82" y="51"/>
                      </a:cubicBezTo>
                      <a:cubicBezTo>
                        <a:pt x="82" y="35"/>
                        <a:pt x="68" y="21"/>
                        <a:pt x="51" y="21"/>
                      </a:cubicBezTo>
                      <a:close/>
                      <a:moveTo>
                        <a:pt x="51" y="32"/>
                      </a:moveTo>
                      <a:cubicBezTo>
                        <a:pt x="41" y="32"/>
                        <a:pt x="32" y="40"/>
                        <a:pt x="32" y="51"/>
                      </a:cubicBezTo>
                      <a:cubicBezTo>
                        <a:pt x="32" y="62"/>
                        <a:pt x="41" y="70"/>
                        <a:pt x="51" y="70"/>
                      </a:cubicBezTo>
                      <a:cubicBezTo>
                        <a:pt x="62" y="70"/>
                        <a:pt x="71" y="62"/>
                        <a:pt x="71" y="51"/>
                      </a:cubicBezTo>
                      <a:cubicBezTo>
                        <a:pt x="71" y="40"/>
                        <a:pt x="62" y="32"/>
                        <a:pt x="51" y="32"/>
                      </a:cubicBezTo>
                      <a:close/>
                      <a:moveTo>
                        <a:pt x="51" y="40"/>
                      </a:moveTo>
                      <a:cubicBezTo>
                        <a:pt x="45" y="40"/>
                        <a:pt x="41" y="45"/>
                        <a:pt x="41" y="51"/>
                      </a:cubicBezTo>
                      <a:cubicBezTo>
                        <a:pt x="41" y="57"/>
                        <a:pt x="45" y="62"/>
                        <a:pt x="51" y="62"/>
                      </a:cubicBezTo>
                      <a:cubicBezTo>
                        <a:pt x="57" y="62"/>
                        <a:pt x="62" y="57"/>
                        <a:pt x="62" y="51"/>
                      </a:cubicBezTo>
                      <a:cubicBezTo>
                        <a:pt x="62" y="45"/>
                        <a:pt x="57" y="40"/>
                        <a:pt x="51" y="4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</p:grpSp>
        </p:grpSp>
        <p:grpSp>
          <p:nvGrpSpPr>
            <p:cNvPr id="213539" name="Group 547"/>
            <p:cNvGrpSpPr>
              <a:grpSpLocks/>
            </p:cNvGrpSpPr>
            <p:nvPr/>
          </p:nvGrpSpPr>
          <p:grpSpPr bwMode="auto">
            <a:xfrm>
              <a:off x="880" y="1172"/>
              <a:ext cx="2649" cy="508"/>
              <a:chOff x="521" y="1706"/>
              <a:chExt cx="3716" cy="930"/>
            </a:xfrm>
          </p:grpSpPr>
          <p:grpSp>
            <p:nvGrpSpPr>
              <p:cNvPr id="213540" name="Group 548"/>
              <p:cNvGrpSpPr>
                <a:grpSpLocks/>
              </p:cNvGrpSpPr>
              <p:nvPr/>
            </p:nvGrpSpPr>
            <p:grpSpPr bwMode="auto">
              <a:xfrm>
                <a:off x="521" y="1706"/>
                <a:ext cx="806" cy="930"/>
                <a:chOff x="886" y="2339"/>
                <a:chExt cx="806" cy="930"/>
              </a:xfrm>
            </p:grpSpPr>
            <p:sp>
              <p:nvSpPr>
                <p:cNvPr id="213541" name="Freeform 549"/>
                <p:cNvSpPr>
                  <a:spLocks noEditPoints="1"/>
                </p:cNvSpPr>
                <p:nvPr/>
              </p:nvSpPr>
              <p:spPr bwMode="gray">
                <a:xfrm>
                  <a:off x="886" y="2634"/>
                  <a:ext cx="383" cy="314"/>
                </a:xfrm>
                <a:custGeom>
                  <a:avLst/>
                  <a:gdLst/>
                  <a:ahLst/>
                  <a:cxnLst>
                    <a:cxn ang="0">
                      <a:pos x="88" y="124"/>
                    </a:cxn>
                    <a:cxn ang="0">
                      <a:pos x="89" y="126"/>
                    </a:cxn>
                    <a:cxn ang="0">
                      <a:pos x="100" y="110"/>
                    </a:cxn>
                    <a:cxn ang="0">
                      <a:pos x="101" y="110"/>
                    </a:cxn>
                    <a:cxn ang="0">
                      <a:pos x="109" y="111"/>
                    </a:cxn>
                    <a:cxn ang="0">
                      <a:pos x="111" y="113"/>
                    </a:cxn>
                    <a:cxn ang="0">
                      <a:pos x="127" y="109"/>
                    </a:cxn>
                    <a:cxn ang="0">
                      <a:pos x="127" y="106"/>
                    </a:cxn>
                    <a:cxn ang="0">
                      <a:pos x="128" y="87"/>
                    </a:cxn>
                    <a:cxn ang="0">
                      <a:pos x="127" y="86"/>
                    </a:cxn>
                    <a:cxn ang="0">
                      <a:pos x="141" y="85"/>
                    </a:cxn>
                    <a:cxn ang="0">
                      <a:pos x="144" y="85"/>
                    </a:cxn>
                    <a:cxn ang="0">
                      <a:pos x="148" y="66"/>
                    </a:cxn>
                    <a:cxn ang="0">
                      <a:pos x="150" y="64"/>
                    </a:cxn>
                    <a:cxn ang="0">
                      <a:pos x="145" y="55"/>
                    </a:cxn>
                    <a:cxn ang="0">
                      <a:pos x="145" y="54"/>
                    </a:cxn>
                    <a:cxn ang="0">
                      <a:pos x="135" y="39"/>
                    </a:cxn>
                    <a:cxn ang="0">
                      <a:pos x="137" y="35"/>
                    </a:cxn>
                    <a:cxn ang="0">
                      <a:pos x="123" y="34"/>
                    </a:cxn>
                    <a:cxn ang="0">
                      <a:pos x="122" y="33"/>
                    </a:cxn>
                    <a:cxn ang="0">
                      <a:pos x="112" y="30"/>
                    </a:cxn>
                    <a:cxn ang="0">
                      <a:pos x="112" y="26"/>
                    </a:cxn>
                    <a:cxn ang="0">
                      <a:pos x="104" y="19"/>
                    </a:cxn>
                    <a:cxn ang="0">
                      <a:pos x="103" y="17"/>
                    </a:cxn>
                    <a:cxn ang="0">
                      <a:pos x="90" y="12"/>
                    </a:cxn>
                    <a:cxn ang="0">
                      <a:pos x="89" y="11"/>
                    </a:cxn>
                    <a:cxn ang="0">
                      <a:pos x="77" y="9"/>
                    </a:cxn>
                    <a:cxn ang="0">
                      <a:pos x="76" y="8"/>
                    </a:cxn>
                    <a:cxn ang="0">
                      <a:pos x="58" y="18"/>
                    </a:cxn>
                    <a:cxn ang="0">
                      <a:pos x="58" y="19"/>
                    </a:cxn>
                    <a:cxn ang="0">
                      <a:pos x="51" y="22"/>
                    </a:cxn>
                    <a:cxn ang="0">
                      <a:pos x="51" y="22"/>
                    </a:cxn>
                    <a:cxn ang="0">
                      <a:pos x="33" y="26"/>
                    </a:cxn>
                    <a:cxn ang="0">
                      <a:pos x="31" y="28"/>
                    </a:cxn>
                    <a:cxn ang="0">
                      <a:pos x="24" y="34"/>
                    </a:cxn>
                    <a:cxn ang="0">
                      <a:pos x="23" y="34"/>
                    </a:cxn>
                    <a:cxn ang="0">
                      <a:pos x="11" y="47"/>
                    </a:cxn>
                    <a:cxn ang="0">
                      <a:pos x="13" y="50"/>
                    </a:cxn>
                    <a:cxn ang="0">
                      <a:pos x="17" y="69"/>
                    </a:cxn>
                    <a:cxn ang="0">
                      <a:pos x="18" y="69"/>
                    </a:cxn>
                    <a:cxn ang="0">
                      <a:pos x="16" y="81"/>
                    </a:cxn>
                    <a:cxn ang="0">
                      <a:pos x="19" y="80"/>
                    </a:cxn>
                    <a:cxn ang="0">
                      <a:pos x="10" y="95"/>
                    </a:cxn>
                    <a:cxn ang="0">
                      <a:pos x="21" y="95"/>
                    </a:cxn>
                    <a:cxn ang="0">
                      <a:pos x="21" y="96"/>
                    </a:cxn>
                    <a:cxn ang="0">
                      <a:pos x="24" y="111"/>
                    </a:cxn>
                    <a:cxn ang="0">
                      <a:pos x="37" y="105"/>
                    </a:cxn>
                    <a:cxn ang="0">
                      <a:pos x="37" y="115"/>
                    </a:cxn>
                    <a:cxn ang="0">
                      <a:pos x="46" y="110"/>
                    </a:cxn>
                    <a:cxn ang="0">
                      <a:pos x="46" y="111"/>
                    </a:cxn>
                    <a:cxn ang="0">
                      <a:pos x="53" y="125"/>
                    </a:cxn>
                    <a:cxn ang="0">
                      <a:pos x="59" y="122"/>
                    </a:cxn>
                    <a:cxn ang="0">
                      <a:pos x="65" y="129"/>
                    </a:cxn>
                    <a:cxn ang="0">
                      <a:pos x="71" y="124"/>
                    </a:cxn>
                    <a:cxn ang="0">
                      <a:pos x="77" y="133"/>
                    </a:cxn>
                    <a:cxn ang="0">
                      <a:pos x="123" y="84"/>
                    </a:cxn>
                    <a:cxn ang="0">
                      <a:pos x="124" y="84"/>
                    </a:cxn>
                  </a:cxnLst>
                  <a:rect l="0" t="0" r="r" b="b"/>
                  <a:pathLst>
                    <a:path w="162" h="133">
                      <a:moveTo>
                        <a:pt x="77" y="133"/>
                      </a:moveTo>
                      <a:cubicBezTo>
                        <a:pt x="82" y="133"/>
                        <a:pt x="85" y="129"/>
                        <a:pt x="88" y="124"/>
                      </a:cubicBezTo>
                      <a:cubicBezTo>
                        <a:pt x="88" y="124"/>
                        <a:pt x="88" y="124"/>
                        <a:pt x="88" y="124"/>
                      </a:cubicBezTo>
                      <a:cubicBezTo>
                        <a:pt x="89" y="126"/>
                        <a:pt x="89" y="126"/>
                        <a:pt x="89" y="126"/>
                      </a:cubicBezTo>
                      <a:cubicBezTo>
                        <a:pt x="91" y="128"/>
                        <a:pt x="93" y="129"/>
                        <a:pt x="95" y="129"/>
                      </a:cubicBezTo>
                      <a:cubicBezTo>
                        <a:pt x="98" y="128"/>
                        <a:pt x="100" y="120"/>
                        <a:pt x="100" y="110"/>
                      </a:cubicBezTo>
                      <a:cubicBezTo>
                        <a:pt x="100" y="109"/>
                        <a:pt x="100" y="109"/>
                        <a:pt x="100" y="109"/>
                      </a:cubicBezTo>
                      <a:cubicBezTo>
                        <a:pt x="101" y="110"/>
                        <a:pt x="101" y="110"/>
                        <a:pt x="101" y="110"/>
                      </a:cubicBezTo>
                      <a:cubicBezTo>
                        <a:pt x="103" y="113"/>
                        <a:pt x="105" y="114"/>
                        <a:pt x="107" y="114"/>
                      </a:cubicBezTo>
                      <a:cubicBezTo>
                        <a:pt x="108" y="113"/>
                        <a:pt x="109" y="113"/>
                        <a:pt x="109" y="111"/>
                      </a:cubicBezTo>
                      <a:cubicBezTo>
                        <a:pt x="110" y="111"/>
                        <a:pt x="110" y="111"/>
                        <a:pt x="110" y="111"/>
                      </a:cubicBezTo>
                      <a:cubicBezTo>
                        <a:pt x="111" y="113"/>
                        <a:pt x="111" y="113"/>
                        <a:pt x="111" y="113"/>
                      </a:cubicBezTo>
                      <a:cubicBezTo>
                        <a:pt x="116" y="120"/>
                        <a:pt x="121" y="124"/>
                        <a:pt x="126" y="122"/>
                      </a:cubicBezTo>
                      <a:cubicBezTo>
                        <a:pt x="128" y="120"/>
                        <a:pt x="128" y="115"/>
                        <a:pt x="127" y="109"/>
                      </a:cubicBezTo>
                      <a:cubicBezTo>
                        <a:pt x="126" y="105"/>
                        <a:pt x="126" y="105"/>
                        <a:pt x="126" y="105"/>
                      </a:cubicBezTo>
                      <a:cubicBezTo>
                        <a:pt x="127" y="106"/>
                        <a:pt x="127" y="106"/>
                        <a:pt x="127" y="106"/>
                      </a:cubicBezTo>
                      <a:cubicBezTo>
                        <a:pt x="130" y="108"/>
                        <a:pt x="132" y="109"/>
                        <a:pt x="135" y="107"/>
                      </a:cubicBezTo>
                      <a:cubicBezTo>
                        <a:pt x="143" y="103"/>
                        <a:pt x="136" y="93"/>
                        <a:pt x="128" y="87"/>
                      </a:cubicBezTo>
                      <a:cubicBezTo>
                        <a:pt x="126" y="85"/>
                        <a:pt x="126" y="85"/>
                        <a:pt x="126" y="85"/>
                      </a:cubicBezTo>
                      <a:cubicBezTo>
                        <a:pt x="127" y="86"/>
                        <a:pt x="127" y="86"/>
                        <a:pt x="127" y="86"/>
                      </a:cubicBezTo>
                      <a:cubicBezTo>
                        <a:pt x="132" y="90"/>
                        <a:pt x="141" y="92"/>
                        <a:pt x="143" y="90"/>
                      </a:cubicBezTo>
                      <a:cubicBezTo>
                        <a:pt x="143" y="89"/>
                        <a:pt x="143" y="87"/>
                        <a:pt x="141" y="85"/>
                      </a:cubicBezTo>
                      <a:cubicBezTo>
                        <a:pt x="140" y="84"/>
                        <a:pt x="140" y="84"/>
                        <a:pt x="140" y="84"/>
                      </a:cubicBezTo>
                      <a:cubicBezTo>
                        <a:pt x="144" y="85"/>
                        <a:pt x="144" y="85"/>
                        <a:pt x="144" y="85"/>
                      </a:cubicBezTo>
                      <a:cubicBezTo>
                        <a:pt x="153" y="87"/>
                        <a:pt x="160" y="87"/>
                        <a:pt x="161" y="82"/>
                      </a:cubicBezTo>
                      <a:cubicBezTo>
                        <a:pt x="162" y="76"/>
                        <a:pt x="156" y="70"/>
                        <a:pt x="148" y="66"/>
                      </a:cubicBezTo>
                      <a:cubicBezTo>
                        <a:pt x="146" y="66"/>
                        <a:pt x="146" y="66"/>
                        <a:pt x="146" y="66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4" y="62"/>
                        <a:pt x="156" y="60"/>
                        <a:pt x="156" y="59"/>
                      </a:cubicBezTo>
                      <a:cubicBezTo>
                        <a:pt x="156" y="57"/>
                        <a:pt x="151" y="56"/>
                        <a:pt x="145" y="55"/>
                      </a:cubicBezTo>
                      <a:cubicBezTo>
                        <a:pt x="144" y="55"/>
                        <a:pt x="144" y="55"/>
                        <a:pt x="144" y="55"/>
                      </a:cubicBezTo>
                      <a:cubicBezTo>
                        <a:pt x="145" y="54"/>
                        <a:pt x="145" y="54"/>
                        <a:pt x="145" y="54"/>
                      </a:cubicBezTo>
                      <a:cubicBezTo>
                        <a:pt x="152" y="50"/>
                        <a:pt x="157" y="45"/>
                        <a:pt x="154" y="41"/>
                      </a:cubicBezTo>
                      <a:cubicBezTo>
                        <a:pt x="151" y="36"/>
                        <a:pt x="143" y="36"/>
                        <a:pt x="135" y="39"/>
                      </a:cubicBezTo>
                      <a:cubicBezTo>
                        <a:pt x="135" y="39"/>
                        <a:pt x="135" y="39"/>
                        <a:pt x="135" y="39"/>
                      </a:cubicBezTo>
                      <a:cubicBezTo>
                        <a:pt x="137" y="35"/>
                        <a:pt x="137" y="35"/>
                        <a:pt x="137" y="35"/>
                      </a:cubicBezTo>
                      <a:cubicBezTo>
                        <a:pt x="138" y="32"/>
                        <a:pt x="139" y="29"/>
                        <a:pt x="138" y="28"/>
                      </a:cubicBezTo>
                      <a:cubicBezTo>
                        <a:pt x="137" y="26"/>
                        <a:pt x="130" y="29"/>
                        <a:pt x="123" y="34"/>
                      </a:cubicBezTo>
                      <a:cubicBezTo>
                        <a:pt x="121" y="36"/>
                        <a:pt x="121" y="36"/>
                        <a:pt x="121" y="36"/>
                      </a:cubicBezTo>
                      <a:cubicBezTo>
                        <a:pt x="122" y="33"/>
                        <a:pt x="122" y="33"/>
                        <a:pt x="122" y="33"/>
                      </a:cubicBezTo>
                      <a:cubicBezTo>
                        <a:pt x="123" y="28"/>
                        <a:pt x="123" y="23"/>
                        <a:pt x="120" y="22"/>
                      </a:cubicBezTo>
                      <a:cubicBezTo>
                        <a:pt x="117" y="20"/>
                        <a:pt x="114" y="24"/>
                        <a:pt x="112" y="30"/>
                      </a:cubicBezTo>
                      <a:cubicBezTo>
                        <a:pt x="111" y="30"/>
                        <a:pt x="111" y="30"/>
                        <a:pt x="111" y="30"/>
                      </a:cubicBezTo>
                      <a:cubicBezTo>
                        <a:pt x="112" y="26"/>
                        <a:pt x="112" y="26"/>
                        <a:pt x="112" y="26"/>
                      </a:cubicBezTo>
                      <a:cubicBezTo>
                        <a:pt x="113" y="20"/>
                        <a:pt x="112" y="14"/>
                        <a:pt x="111" y="13"/>
                      </a:cubicBezTo>
                      <a:cubicBezTo>
                        <a:pt x="109" y="12"/>
                        <a:pt x="107" y="15"/>
                        <a:pt x="104" y="19"/>
                      </a:cubicBezTo>
                      <a:cubicBezTo>
                        <a:pt x="103" y="20"/>
                        <a:pt x="103" y="20"/>
                        <a:pt x="103" y="20"/>
                      </a:cubicBezTo>
                      <a:cubicBezTo>
                        <a:pt x="103" y="17"/>
                        <a:pt x="103" y="17"/>
                        <a:pt x="103" y="17"/>
                      </a:cubicBezTo>
                      <a:cubicBezTo>
                        <a:pt x="103" y="12"/>
                        <a:pt x="103" y="7"/>
                        <a:pt x="99" y="7"/>
                      </a:cubicBezTo>
                      <a:cubicBezTo>
                        <a:pt x="95" y="6"/>
                        <a:pt x="92" y="9"/>
                        <a:pt x="90" y="12"/>
                      </a:cubicBezTo>
                      <a:cubicBezTo>
                        <a:pt x="89" y="12"/>
                        <a:pt x="89" y="12"/>
                        <a:pt x="89" y="12"/>
                      </a:cubicBezTo>
                      <a:cubicBezTo>
                        <a:pt x="89" y="11"/>
                        <a:pt x="89" y="11"/>
                        <a:pt x="89" y="11"/>
                      </a:cubicBezTo>
                      <a:cubicBezTo>
                        <a:pt x="88" y="6"/>
                        <a:pt x="85" y="2"/>
                        <a:pt x="81" y="3"/>
                      </a:cubicBezTo>
                      <a:cubicBezTo>
                        <a:pt x="80" y="3"/>
                        <a:pt x="78" y="5"/>
                        <a:pt x="77" y="9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6" y="8"/>
                        <a:pt x="76" y="8"/>
                        <a:pt x="76" y="8"/>
                      </a:cubicBezTo>
                      <a:cubicBezTo>
                        <a:pt x="75" y="3"/>
                        <a:pt x="72" y="0"/>
                        <a:pt x="69" y="1"/>
                      </a:cubicBezTo>
                      <a:cubicBezTo>
                        <a:pt x="62" y="2"/>
                        <a:pt x="59" y="10"/>
                        <a:pt x="58" y="18"/>
                      </a:cubicBezTo>
                      <a:cubicBezTo>
                        <a:pt x="58" y="19"/>
                        <a:pt x="58" y="19"/>
                        <a:pt x="58" y="19"/>
                      </a:cubicBezTo>
                      <a:cubicBezTo>
                        <a:pt x="58" y="19"/>
                        <a:pt x="58" y="19"/>
                        <a:pt x="58" y="19"/>
                      </a:cubicBezTo>
                      <a:cubicBezTo>
                        <a:pt x="56" y="16"/>
                        <a:pt x="54" y="14"/>
                        <a:pt x="53" y="14"/>
                      </a:cubicBezTo>
                      <a:cubicBezTo>
                        <a:pt x="52" y="15"/>
                        <a:pt x="51" y="18"/>
                        <a:pt x="51" y="22"/>
                      </a:cubicBezTo>
                      <a:cubicBezTo>
                        <a:pt x="51" y="22"/>
                        <a:pt x="51" y="22"/>
                        <a:pt x="51" y="22"/>
                      </a:cubicBezTo>
                      <a:cubicBezTo>
                        <a:pt x="51" y="22"/>
                        <a:pt x="51" y="22"/>
                        <a:pt x="51" y="22"/>
                      </a:cubicBezTo>
                      <a:cubicBezTo>
                        <a:pt x="47" y="15"/>
                        <a:pt x="42" y="10"/>
                        <a:pt x="38" y="12"/>
                      </a:cubicBezTo>
                      <a:cubicBezTo>
                        <a:pt x="34" y="14"/>
                        <a:pt x="33" y="20"/>
                        <a:pt x="33" y="26"/>
                      </a:cubicBezTo>
                      <a:cubicBezTo>
                        <a:pt x="34" y="29"/>
                        <a:pt x="34" y="29"/>
                        <a:pt x="34" y="29"/>
                      </a:cubicBezTo>
                      <a:cubicBezTo>
                        <a:pt x="31" y="28"/>
                        <a:pt x="31" y="28"/>
                        <a:pt x="31" y="28"/>
                      </a:cubicBezTo>
                      <a:cubicBezTo>
                        <a:pt x="27" y="25"/>
                        <a:pt x="24" y="24"/>
                        <a:pt x="23" y="25"/>
                      </a:cubicBezTo>
                      <a:cubicBezTo>
                        <a:pt x="22" y="26"/>
                        <a:pt x="23" y="30"/>
                        <a:pt x="24" y="34"/>
                      </a:cubicBezTo>
                      <a:cubicBezTo>
                        <a:pt x="25" y="36"/>
                        <a:pt x="25" y="36"/>
                        <a:pt x="25" y="36"/>
                      </a:cubicBezTo>
                      <a:cubicBezTo>
                        <a:pt x="23" y="34"/>
                        <a:pt x="23" y="34"/>
                        <a:pt x="23" y="34"/>
                      </a:cubicBezTo>
                      <a:cubicBezTo>
                        <a:pt x="17" y="31"/>
                        <a:pt x="12" y="30"/>
                        <a:pt x="9" y="34"/>
                      </a:cubicBezTo>
                      <a:cubicBezTo>
                        <a:pt x="7" y="38"/>
                        <a:pt x="8" y="42"/>
                        <a:pt x="11" y="4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6" y="50"/>
                        <a:pt x="1" y="51"/>
                        <a:pt x="0" y="56"/>
                      </a:cubicBezTo>
                      <a:cubicBezTo>
                        <a:pt x="0" y="59"/>
                        <a:pt x="7" y="64"/>
                        <a:pt x="17" y="69"/>
                      </a:cubicBezTo>
                      <a:cubicBezTo>
                        <a:pt x="19" y="69"/>
                        <a:pt x="19" y="69"/>
                        <a:pt x="19" y="69"/>
                      </a:cubicBezTo>
                      <a:cubicBezTo>
                        <a:pt x="18" y="69"/>
                        <a:pt x="18" y="69"/>
                        <a:pt x="18" y="69"/>
                      </a:cubicBezTo>
                      <a:cubicBezTo>
                        <a:pt x="13" y="72"/>
                        <a:pt x="10" y="75"/>
                        <a:pt x="11" y="78"/>
                      </a:cubicBezTo>
                      <a:cubicBezTo>
                        <a:pt x="11" y="80"/>
                        <a:pt x="13" y="81"/>
                        <a:pt x="16" y="81"/>
                      </a:cubicBezTo>
                      <a:cubicBezTo>
                        <a:pt x="16" y="81"/>
                        <a:pt x="17" y="81"/>
                        <a:pt x="18" y="81"/>
                      </a:cubicBezTo>
                      <a:cubicBezTo>
                        <a:pt x="19" y="80"/>
                        <a:pt x="19" y="80"/>
                        <a:pt x="19" y="80"/>
                      </a:cubicBezTo>
                      <a:cubicBezTo>
                        <a:pt x="17" y="81"/>
                        <a:pt x="17" y="81"/>
                        <a:pt x="17" y="81"/>
                      </a:cubicBezTo>
                      <a:cubicBezTo>
                        <a:pt x="11" y="86"/>
                        <a:pt x="8" y="91"/>
                        <a:pt x="10" y="95"/>
                      </a:cubicBezTo>
                      <a:cubicBezTo>
                        <a:pt x="11" y="96"/>
                        <a:pt x="12" y="96"/>
                        <a:pt x="13" y="96"/>
                      </a:cubicBezTo>
                      <a:cubicBezTo>
                        <a:pt x="15" y="96"/>
                        <a:pt x="18" y="96"/>
                        <a:pt x="21" y="95"/>
                      </a:cubicBezTo>
                      <a:cubicBezTo>
                        <a:pt x="22" y="95"/>
                        <a:pt x="22" y="95"/>
                        <a:pt x="22" y="95"/>
                      </a:cubicBezTo>
                      <a:cubicBezTo>
                        <a:pt x="21" y="96"/>
                        <a:pt x="21" y="96"/>
                        <a:pt x="21" y="96"/>
                      </a:cubicBezTo>
                      <a:cubicBezTo>
                        <a:pt x="17" y="101"/>
                        <a:pt x="15" y="106"/>
                        <a:pt x="18" y="109"/>
                      </a:cubicBezTo>
                      <a:cubicBezTo>
                        <a:pt x="20" y="110"/>
                        <a:pt x="21" y="111"/>
                        <a:pt x="24" y="111"/>
                      </a:cubicBezTo>
                      <a:cubicBezTo>
                        <a:pt x="27" y="111"/>
                        <a:pt x="31" y="109"/>
                        <a:pt x="35" y="107"/>
                      </a:cubicBezTo>
                      <a:cubicBezTo>
                        <a:pt x="37" y="105"/>
                        <a:pt x="37" y="105"/>
                        <a:pt x="37" y="105"/>
                      </a:cubicBezTo>
                      <a:cubicBezTo>
                        <a:pt x="37" y="105"/>
                        <a:pt x="37" y="105"/>
                        <a:pt x="37" y="105"/>
                      </a:cubicBezTo>
                      <a:cubicBezTo>
                        <a:pt x="36" y="110"/>
                        <a:pt x="36" y="115"/>
                        <a:pt x="37" y="115"/>
                      </a:cubicBezTo>
                      <a:cubicBezTo>
                        <a:pt x="37" y="115"/>
                        <a:pt x="37" y="116"/>
                        <a:pt x="38" y="115"/>
                      </a:cubicBezTo>
                      <a:cubicBezTo>
                        <a:pt x="40" y="115"/>
                        <a:pt x="43" y="113"/>
                        <a:pt x="46" y="110"/>
                      </a:cubicBezTo>
                      <a:cubicBezTo>
                        <a:pt x="47" y="109"/>
                        <a:pt x="47" y="109"/>
                        <a:pt x="47" y="109"/>
                      </a:cubicBezTo>
                      <a:cubicBezTo>
                        <a:pt x="46" y="111"/>
                        <a:pt x="46" y="111"/>
                        <a:pt x="46" y="111"/>
                      </a:cubicBezTo>
                      <a:cubicBezTo>
                        <a:pt x="45" y="117"/>
                        <a:pt x="45" y="121"/>
                        <a:pt x="49" y="124"/>
                      </a:cubicBezTo>
                      <a:cubicBezTo>
                        <a:pt x="51" y="124"/>
                        <a:pt x="52" y="125"/>
                        <a:pt x="53" y="125"/>
                      </a:cubicBezTo>
                      <a:cubicBezTo>
                        <a:pt x="55" y="125"/>
                        <a:pt x="57" y="124"/>
                        <a:pt x="58" y="122"/>
                      </a:cubicBezTo>
                      <a:cubicBezTo>
                        <a:pt x="59" y="122"/>
                        <a:pt x="59" y="122"/>
                        <a:pt x="59" y="122"/>
                      </a:cubicBezTo>
                      <a:cubicBezTo>
                        <a:pt x="59" y="122"/>
                        <a:pt x="59" y="122"/>
                        <a:pt x="59" y="122"/>
                      </a:cubicBezTo>
                      <a:cubicBezTo>
                        <a:pt x="60" y="126"/>
                        <a:pt x="61" y="129"/>
                        <a:pt x="65" y="129"/>
                      </a:cubicBezTo>
                      <a:cubicBezTo>
                        <a:pt x="66" y="130"/>
                        <a:pt x="68" y="128"/>
                        <a:pt x="70" y="125"/>
                      </a:cubicBezTo>
                      <a:cubicBezTo>
                        <a:pt x="71" y="124"/>
                        <a:pt x="71" y="124"/>
                        <a:pt x="71" y="124"/>
                      </a:cubicBezTo>
                      <a:cubicBezTo>
                        <a:pt x="71" y="126"/>
                        <a:pt x="71" y="126"/>
                        <a:pt x="71" y="126"/>
                      </a:cubicBezTo>
                      <a:cubicBezTo>
                        <a:pt x="71" y="130"/>
                        <a:pt x="73" y="133"/>
                        <a:pt x="77" y="133"/>
                      </a:cubicBezTo>
                      <a:close/>
                      <a:moveTo>
                        <a:pt x="124" y="84"/>
                      </a:moveTo>
                      <a:cubicBezTo>
                        <a:pt x="123" y="84"/>
                        <a:pt x="123" y="84"/>
                        <a:pt x="123" y="84"/>
                      </a:cubicBezTo>
                      <a:cubicBezTo>
                        <a:pt x="123" y="84"/>
                        <a:pt x="123" y="84"/>
                        <a:pt x="123" y="84"/>
                      </a:cubicBezTo>
                      <a:cubicBezTo>
                        <a:pt x="124" y="84"/>
                        <a:pt x="124" y="84"/>
                        <a:pt x="124" y="84"/>
                      </a:cubicBez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42" name="Freeform 550"/>
                <p:cNvSpPr>
                  <a:spLocks/>
                </p:cNvSpPr>
                <p:nvPr/>
              </p:nvSpPr>
              <p:spPr bwMode="gray">
                <a:xfrm>
                  <a:off x="1139" y="2799"/>
                  <a:ext cx="362" cy="470"/>
                </a:xfrm>
                <a:custGeom>
                  <a:avLst/>
                  <a:gdLst/>
                  <a:ahLst/>
                  <a:cxnLst>
                    <a:cxn ang="0">
                      <a:pos x="10" y="17"/>
                    </a:cxn>
                    <a:cxn ang="0">
                      <a:pos x="59" y="77"/>
                    </a:cxn>
                    <a:cxn ang="0">
                      <a:pos x="86" y="0"/>
                    </a:cxn>
                    <a:cxn ang="0">
                      <a:pos x="101" y="3"/>
                    </a:cxn>
                    <a:cxn ang="0">
                      <a:pos x="96" y="126"/>
                    </a:cxn>
                    <a:cxn ang="0">
                      <a:pos x="137" y="54"/>
                    </a:cxn>
                    <a:cxn ang="0">
                      <a:pos x="153" y="64"/>
                    </a:cxn>
                    <a:cxn ang="0">
                      <a:pos x="124" y="199"/>
                    </a:cxn>
                    <a:cxn ang="0">
                      <a:pos x="22" y="197"/>
                    </a:cxn>
                    <a:cxn ang="0">
                      <a:pos x="0" y="20"/>
                    </a:cxn>
                    <a:cxn ang="0">
                      <a:pos x="10" y="17"/>
                    </a:cxn>
                  </a:cxnLst>
                  <a:rect l="0" t="0" r="r" b="b"/>
                  <a:pathLst>
                    <a:path w="153" h="199">
                      <a:moveTo>
                        <a:pt x="10" y="17"/>
                      </a:moveTo>
                      <a:cubicBezTo>
                        <a:pt x="27" y="42"/>
                        <a:pt x="45" y="46"/>
                        <a:pt x="59" y="77"/>
                      </a:cubicBezTo>
                      <a:cubicBezTo>
                        <a:pt x="72" y="65"/>
                        <a:pt x="79" y="48"/>
                        <a:pt x="86" y="0"/>
                      </a:cubicBezTo>
                      <a:cubicBezTo>
                        <a:pt x="101" y="3"/>
                        <a:pt x="101" y="3"/>
                        <a:pt x="101" y="3"/>
                      </a:cubicBezTo>
                      <a:cubicBezTo>
                        <a:pt x="90" y="50"/>
                        <a:pt x="84" y="78"/>
                        <a:pt x="96" y="126"/>
                      </a:cubicBezTo>
                      <a:cubicBezTo>
                        <a:pt x="137" y="54"/>
                        <a:pt x="137" y="54"/>
                        <a:pt x="137" y="54"/>
                      </a:cubicBezTo>
                      <a:cubicBezTo>
                        <a:pt x="153" y="64"/>
                        <a:pt x="153" y="64"/>
                        <a:pt x="153" y="64"/>
                      </a:cubicBezTo>
                      <a:cubicBezTo>
                        <a:pt x="95" y="158"/>
                        <a:pt x="93" y="153"/>
                        <a:pt x="124" y="199"/>
                      </a:cubicBezTo>
                      <a:cubicBezTo>
                        <a:pt x="22" y="197"/>
                        <a:pt x="22" y="197"/>
                        <a:pt x="22" y="197"/>
                      </a:cubicBezTo>
                      <a:cubicBezTo>
                        <a:pt x="43" y="109"/>
                        <a:pt x="47" y="94"/>
                        <a:pt x="0" y="20"/>
                      </a:cubicBezTo>
                      <a:lnTo>
                        <a:pt x="10" y="17"/>
                      </a:lnTo>
                      <a:close/>
                    </a:path>
                  </a:pathLst>
                </a:custGeom>
                <a:solidFill>
                  <a:srgbClr val="99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43" name="Freeform 551"/>
                <p:cNvSpPr>
                  <a:spLocks/>
                </p:cNvSpPr>
                <p:nvPr/>
              </p:nvSpPr>
              <p:spPr bwMode="gray">
                <a:xfrm>
                  <a:off x="1224" y="2339"/>
                  <a:ext cx="425" cy="418"/>
                </a:xfrm>
                <a:custGeom>
                  <a:avLst/>
                  <a:gdLst/>
                  <a:ahLst/>
                  <a:cxnLst>
                    <a:cxn ang="0">
                      <a:pos x="76" y="166"/>
                    </a:cxn>
                    <a:cxn ang="0">
                      <a:pos x="67" y="166"/>
                    </a:cxn>
                    <a:cxn ang="0">
                      <a:pos x="58" y="175"/>
                    </a:cxn>
                    <a:cxn ang="0">
                      <a:pos x="52" y="153"/>
                    </a:cxn>
                    <a:cxn ang="0">
                      <a:pos x="48" y="153"/>
                    </a:cxn>
                    <a:cxn ang="0">
                      <a:pos x="48" y="142"/>
                    </a:cxn>
                    <a:cxn ang="0">
                      <a:pos x="36" y="148"/>
                    </a:cxn>
                    <a:cxn ang="0">
                      <a:pos x="33" y="143"/>
                    </a:cxn>
                    <a:cxn ang="0">
                      <a:pos x="20" y="143"/>
                    </a:cxn>
                    <a:cxn ang="0">
                      <a:pos x="25" y="131"/>
                    </a:cxn>
                    <a:cxn ang="0">
                      <a:pos x="20" y="118"/>
                    </a:cxn>
                    <a:cxn ang="0">
                      <a:pos x="13" y="113"/>
                    </a:cxn>
                    <a:cxn ang="0">
                      <a:pos x="16" y="108"/>
                    </a:cxn>
                    <a:cxn ang="0">
                      <a:pos x="8" y="95"/>
                    </a:cxn>
                    <a:cxn ang="0">
                      <a:pos x="11" y="81"/>
                    </a:cxn>
                    <a:cxn ang="0">
                      <a:pos x="6" y="74"/>
                    </a:cxn>
                    <a:cxn ang="0">
                      <a:pos x="9" y="67"/>
                    </a:cxn>
                    <a:cxn ang="0">
                      <a:pos x="27" y="56"/>
                    </a:cxn>
                    <a:cxn ang="0">
                      <a:pos x="36" y="52"/>
                    </a:cxn>
                    <a:cxn ang="0">
                      <a:pos x="36" y="52"/>
                    </a:cxn>
                    <a:cxn ang="0">
                      <a:pos x="34" y="36"/>
                    </a:cxn>
                    <a:cxn ang="0">
                      <a:pos x="49" y="26"/>
                    </a:cxn>
                    <a:cxn ang="0">
                      <a:pos x="53" y="24"/>
                    </a:cxn>
                    <a:cxn ang="0">
                      <a:pos x="57" y="24"/>
                    </a:cxn>
                    <a:cxn ang="0">
                      <a:pos x="67" y="11"/>
                    </a:cxn>
                    <a:cxn ang="0">
                      <a:pos x="80" y="6"/>
                    </a:cxn>
                    <a:cxn ang="0">
                      <a:pos x="86" y="1"/>
                    </a:cxn>
                    <a:cxn ang="0">
                      <a:pos x="98" y="11"/>
                    </a:cxn>
                    <a:cxn ang="0">
                      <a:pos x="108" y="16"/>
                    </a:cxn>
                    <a:cxn ang="0">
                      <a:pos x="122" y="13"/>
                    </a:cxn>
                    <a:cxn ang="0">
                      <a:pos x="133" y="10"/>
                    </a:cxn>
                    <a:cxn ang="0">
                      <a:pos x="135" y="21"/>
                    </a:cxn>
                    <a:cxn ang="0">
                      <a:pos x="141" y="39"/>
                    </a:cxn>
                    <a:cxn ang="0">
                      <a:pos x="152" y="39"/>
                    </a:cxn>
                    <a:cxn ang="0">
                      <a:pos x="166" y="38"/>
                    </a:cxn>
                    <a:cxn ang="0">
                      <a:pos x="165" y="50"/>
                    </a:cxn>
                    <a:cxn ang="0">
                      <a:pos x="167" y="65"/>
                    </a:cxn>
                    <a:cxn ang="0">
                      <a:pos x="173" y="78"/>
                    </a:cxn>
                    <a:cxn ang="0">
                      <a:pos x="180" y="85"/>
                    </a:cxn>
                    <a:cxn ang="0">
                      <a:pos x="167" y="93"/>
                    </a:cxn>
                    <a:cxn ang="0">
                      <a:pos x="170" y="104"/>
                    </a:cxn>
                    <a:cxn ang="0">
                      <a:pos x="169" y="119"/>
                    </a:cxn>
                    <a:cxn ang="0">
                      <a:pos x="172" y="127"/>
                    </a:cxn>
                    <a:cxn ang="0">
                      <a:pos x="161" y="133"/>
                    </a:cxn>
                    <a:cxn ang="0">
                      <a:pos x="152" y="144"/>
                    </a:cxn>
                    <a:cxn ang="0">
                      <a:pos x="137" y="148"/>
                    </a:cxn>
                    <a:cxn ang="0">
                      <a:pos x="133" y="156"/>
                    </a:cxn>
                    <a:cxn ang="0">
                      <a:pos x="123" y="145"/>
                    </a:cxn>
                    <a:cxn ang="0">
                      <a:pos x="122" y="149"/>
                    </a:cxn>
                    <a:cxn ang="0">
                      <a:pos x="113" y="152"/>
                    </a:cxn>
                    <a:cxn ang="0">
                      <a:pos x="111" y="151"/>
                    </a:cxn>
                    <a:cxn ang="0">
                      <a:pos x="103" y="160"/>
                    </a:cxn>
                    <a:cxn ang="0">
                      <a:pos x="97" y="168"/>
                    </a:cxn>
                    <a:cxn ang="0">
                      <a:pos x="92" y="165"/>
                    </a:cxn>
                  </a:cxnLst>
                  <a:rect l="0" t="0" r="r" b="b"/>
                  <a:pathLst>
                    <a:path w="180" h="177">
                      <a:moveTo>
                        <a:pt x="84" y="177"/>
                      </a:moveTo>
                      <a:cubicBezTo>
                        <a:pt x="79" y="177"/>
                        <a:pt x="76" y="174"/>
                        <a:pt x="76" y="169"/>
                      </a:cubicBezTo>
                      <a:cubicBezTo>
                        <a:pt x="76" y="166"/>
                        <a:pt x="76" y="166"/>
                        <a:pt x="76" y="166"/>
                      </a:cubicBezTo>
                      <a:cubicBezTo>
                        <a:pt x="75" y="167"/>
                        <a:pt x="75" y="167"/>
                        <a:pt x="75" y="167"/>
                      </a:cubicBezTo>
                      <a:cubicBezTo>
                        <a:pt x="73" y="170"/>
                        <a:pt x="71" y="172"/>
                        <a:pt x="70" y="172"/>
                      </a:cubicBezTo>
                      <a:cubicBezTo>
                        <a:pt x="69" y="172"/>
                        <a:pt x="68" y="169"/>
                        <a:pt x="67" y="166"/>
                      </a:cubicBezTo>
                      <a:cubicBezTo>
                        <a:pt x="67" y="165"/>
                        <a:pt x="67" y="165"/>
                        <a:pt x="67" y="165"/>
                      </a:cubicBezTo>
                      <a:cubicBezTo>
                        <a:pt x="67" y="167"/>
                        <a:pt x="67" y="167"/>
                        <a:pt x="67" y="167"/>
                      </a:cubicBezTo>
                      <a:cubicBezTo>
                        <a:pt x="64" y="172"/>
                        <a:pt x="61" y="175"/>
                        <a:pt x="58" y="175"/>
                      </a:cubicBezTo>
                      <a:cubicBezTo>
                        <a:pt x="58" y="175"/>
                        <a:pt x="57" y="175"/>
                        <a:pt x="56" y="175"/>
                      </a:cubicBezTo>
                      <a:cubicBezTo>
                        <a:pt x="50" y="172"/>
                        <a:pt x="49" y="164"/>
                        <a:pt x="51" y="156"/>
                      </a:cubicBezTo>
                      <a:cubicBezTo>
                        <a:pt x="52" y="153"/>
                        <a:pt x="52" y="153"/>
                        <a:pt x="52" y="153"/>
                      </a:cubicBezTo>
                      <a:cubicBezTo>
                        <a:pt x="51" y="153"/>
                        <a:pt x="51" y="153"/>
                        <a:pt x="51" y="153"/>
                      </a:cubicBezTo>
                      <a:cubicBezTo>
                        <a:pt x="51" y="153"/>
                        <a:pt x="50" y="154"/>
                        <a:pt x="50" y="154"/>
                      </a:cubicBezTo>
                      <a:cubicBezTo>
                        <a:pt x="49" y="154"/>
                        <a:pt x="48" y="153"/>
                        <a:pt x="48" y="153"/>
                      </a:cubicBezTo>
                      <a:cubicBezTo>
                        <a:pt x="45" y="152"/>
                        <a:pt x="46" y="147"/>
                        <a:pt x="48" y="143"/>
                      </a:cubicBezTo>
                      <a:cubicBezTo>
                        <a:pt x="49" y="143"/>
                        <a:pt x="49" y="143"/>
                        <a:pt x="49" y="143"/>
                      </a:cubicBezTo>
                      <a:cubicBezTo>
                        <a:pt x="48" y="142"/>
                        <a:pt x="48" y="142"/>
                        <a:pt x="48" y="142"/>
                      </a:cubicBezTo>
                      <a:cubicBezTo>
                        <a:pt x="47" y="143"/>
                        <a:pt x="47" y="143"/>
                        <a:pt x="47" y="143"/>
                      </a:cubicBezTo>
                      <a:cubicBezTo>
                        <a:pt x="44" y="146"/>
                        <a:pt x="40" y="148"/>
                        <a:pt x="37" y="148"/>
                      </a:cubicBezTo>
                      <a:cubicBezTo>
                        <a:pt x="37" y="148"/>
                        <a:pt x="36" y="148"/>
                        <a:pt x="36" y="148"/>
                      </a:cubicBezTo>
                      <a:cubicBezTo>
                        <a:pt x="35" y="148"/>
                        <a:pt x="34" y="148"/>
                        <a:pt x="33" y="147"/>
                      </a:cubicBezTo>
                      <a:cubicBezTo>
                        <a:pt x="32" y="146"/>
                        <a:pt x="32" y="145"/>
                        <a:pt x="33" y="143"/>
                      </a:cubicBezTo>
                      <a:cubicBezTo>
                        <a:pt x="33" y="143"/>
                        <a:pt x="33" y="143"/>
                        <a:pt x="33" y="143"/>
                      </a:cubicBezTo>
                      <a:cubicBezTo>
                        <a:pt x="32" y="143"/>
                        <a:pt x="32" y="143"/>
                        <a:pt x="32" y="143"/>
                      </a:cubicBezTo>
                      <a:cubicBezTo>
                        <a:pt x="29" y="145"/>
                        <a:pt x="26" y="146"/>
                        <a:pt x="23" y="145"/>
                      </a:cubicBezTo>
                      <a:cubicBezTo>
                        <a:pt x="22" y="145"/>
                        <a:pt x="21" y="144"/>
                        <a:pt x="20" y="143"/>
                      </a:cubicBezTo>
                      <a:cubicBezTo>
                        <a:pt x="19" y="142"/>
                        <a:pt x="21" y="137"/>
                        <a:pt x="24" y="133"/>
                      </a:cubicBezTo>
                      <a:cubicBezTo>
                        <a:pt x="25" y="131"/>
                        <a:pt x="25" y="131"/>
                        <a:pt x="25" y="131"/>
                      </a:cubicBezTo>
                      <a:cubicBezTo>
                        <a:pt x="25" y="131"/>
                        <a:pt x="25" y="131"/>
                        <a:pt x="25" y="131"/>
                      </a:cubicBezTo>
                      <a:cubicBezTo>
                        <a:pt x="24" y="132"/>
                        <a:pt x="22" y="132"/>
                        <a:pt x="21" y="132"/>
                      </a:cubicBezTo>
                      <a:cubicBezTo>
                        <a:pt x="19" y="132"/>
                        <a:pt x="16" y="132"/>
                        <a:pt x="15" y="130"/>
                      </a:cubicBezTo>
                      <a:cubicBezTo>
                        <a:pt x="11" y="125"/>
                        <a:pt x="14" y="121"/>
                        <a:pt x="20" y="118"/>
                      </a:cubicBezTo>
                      <a:cubicBezTo>
                        <a:pt x="25" y="115"/>
                        <a:pt x="25" y="115"/>
                        <a:pt x="25" y="115"/>
                      </a:cubicBezTo>
                      <a:cubicBezTo>
                        <a:pt x="23" y="115"/>
                        <a:pt x="23" y="115"/>
                        <a:pt x="23" y="115"/>
                      </a:cubicBezTo>
                      <a:cubicBezTo>
                        <a:pt x="18" y="116"/>
                        <a:pt x="13" y="115"/>
                        <a:pt x="13" y="113"/>
                      </a:cubicBezTo>
                      <a:cubicBezTo>
                        <a:pt x="12" y="112"/>
                        <a:pt x="13" y="110"/>
                        <a:pt x="16" y="108"/>
                      </a:cubicBezTo>
                      <a:cubicBezTo>
                        <a:pt x="17" y="107"/>
                        <a:pt x="17" y="107"/>
                        <a:pt x="17" y="107"/>
                      </a:cubicBezTo>
                      <a:cubicBezTo>
                        <a:pt x="16" y="108"/>
                        <a:pt x="16" y="108"/>
                        <a:pt x="16" y="108"/>
                      </a:cubicBezTo>
                      <a:cubicBezTo>
                        <a:pt x="11" y="108"/>
                        <a:pt x="7" y="107"/>
                        <a:pt x="6" y="103"/>
                      </a:cubicBezTo>
                      <a:cubicBezTo>
                        <a:pt x="5" y="100"/>
                        <a:pt x="5" y="97"/>
                        <a:pt x="7" y="96"/>
                      </a:cubicBezTo>
                      <a:cubicBezTo>
                        <a:pt x="8" y="95"/>
                        <a:pt x="8" y="95"/>
                        <a:pt x="8" y="95"/>
                      </a:cubicBezTo>
                      <a:cubicBezTo>
                        <a:pt x="7" y="94"/>
                        <a:pt x="7" y="94"/>
                        <a:pt x="7" y="94"/>
                      </a:cubicBezTo>
                      <a:cubicBezTo>
                        <a:pt x="3" y="93"/>
                        <a:pt x="0" y="90"/>
                        <a:pt x="0" y="87"/>
                      </a:cubicBezTo>
                      <a:cubicBezTo>
                        <a:pt x="1" y="85"/>
                        <a:pt x="5" y="83"/>
                        <a:pt x="11" y="81"/>
                      </a:cubicBezTo>
                      <a:cubicBezTo>
                        <a:pt x="12" y="81"/>
                        <a:pt x="12" y="81"/>
                        <a:pt x="12" y="81"/>
                      </a:cubicBezTo>
                      <a:cubicBezTo>
                        <a:pt x="12" y="81"/>
                        <a:pt x="12" y="81"/>
                        <a:pt x="12" y="81"/>
                      </a:cubicBezTo>
                      <a:cubicBezTo>
                        <a:pt x="8" y="79"/>
                        <a:pt x="6" y="77"/>
                        <a:pt x="6" y="74"/>
                      </a:cubicBezTo>
                      <a:cubicBezTo>
                        <a:pt x="6" y="71"/>
                        <a:pt x="8" y="69"/>
                        <a:pt x="10" y="68"/>
                      </a:cubicBezTo>
                      <a:cubicBezTo>
                        <a:pt x="10" y="68"/>
                        <a:pt x="10" y="68"/>
                        <a:pt x="10" y="68"/>
                      </a:cubicBezTo>
                      <a:cubicBezTo>
                        <a:pt x="9" y="67"/>
                        <a:pt x="9" y="67"/>
                        <a:pt x="9" y="67"/>
                      </a:cubicBezTo>
                      <a:cubicBezTo>
                        <a:pt x="5" y="64"/>
                        <a:pt x="3" y="60"/>
                        <a:pt x="5" y="57"/>
                      </a:cubicBezTo>
                      <a:cubicBezTo>
                        <a:pt x="6" y="54"/>
                        <a:pt x="14" y="54"/>
                        <a:pt x="22" y="55"/>
                      </a:cubicBezTo>
                      <a:cubicBezTo>
                        <a:pt x="27" y="56"/>
                        <a:pt x="27" y="56"/>
                        <a:pt x="27" y="56"/>
                      </a:cubicBezTo>
                      <a:cubicBezTo>
                        <a:pt x="26" y="55"/>
                        <a:pt x="26" y="55"/>
                        <a:pt x="26" y="55"/>
                      </a:cubicBezTo>
                      <a:cubicBezTo>
                        <a:pt x="24" y="53"/>
                        <a:pt x="23" y="50"/>
                        <a:pt x="24" y="48"/>
                      </a:cubicBezTo>
                      <a:cubicBezTo>
                        <a:pt x="26" y="45"/>
                        <a:pt x="32" y="48"/>
                        <a:pt x="36" y="52"/>
                      </a:cubicBezTo>
                      <a:cubicBezTo>
                        <a:pt x="38" y="54"/>
                        <a:pt x="38" y="54"/>
                        <a:pt x="38" y="54"/>
                      </a:cubicBezTo>
                      <a:cubicBezTo>
                        <a:pt x="38" y="54"/>
                        <a:pt x="38" y="54"/>
                        <a:pt x="38" y="54"/>
                      </a:cubicBezTo>
                      <a:cubicBezTo>
                        <a:pt x="36" y="52"/>
                        <a:pt x="36" y="52"/>
                        <a:pt x="36" y="52"/>
                      </a:cubicBezTo>
                      <a:cubicBezTo>
                        <a:pt x="30" y="45"/>
                        <a:pt x="25" y="37"/>
                        <a:pt x="27" y="35"/>
                      </a:cubicBezTo>
                      <a:cubicBezTo>
                        <a:pt x="27" y="35"/>
                        <a:pt x="30" y="35"/>
                        <a:pt x="33" y="36"/>
                      </a:cubicBezTo>
                      <a:cubicBezTo>
                        <a:pt x="34" y="36"/>
                        <a:pt x="34" y="36"/>
                        <a:pt x="34" y="36"/>
                      </a:cubicBezTo>
                      <a:cubicBezTo>
                        <a:pt x="33" y="36"/>
                        <a:pt x="33" y="36"/>
                        <a:pt x="33" y="36"/>
                      </a:cubicBezTo>
                      <a:cubicBezTo>
                        <a:pt x="29" y="30"/>
                        <a:pt x="27" y="25"/>
                        <a:pt x="30" y="22"/>
                      </a:cubicBezTo>
                      <a:cubicBezTo>
                        <a:pt x="35" y="18"/>
                        <a:pt x="42" y="21"/>
                        <a:pt x="49" y="26"/>
                      </a:cubicBezTo>
                      <a:cubicBezTo>
                        <a:pt x="51" y="28"/>
                        <a:pt x="51" y="28"/>
                        <a:pt x="51" y="28"/>
                      </a:cubicBezTo>
                      <a:cubicBezTo>
                        <a:pt x="51" y="26"/>
                        <a:pt x="51" y="26"/>
                        <a:pt x="51" y="26"/>
                      </a:cubicBezTo>
                      <a:cubicBezTo>
                        <a:pt x="51" y="25"/>
                        <a:pt x="52" y="24"/>
                        <a:pt x="53" y="24"/>
                      </a:cubicBezTo>
                      <a:cubicBezTo>
                        <a:pt x="54" y="23"/>
                        <a:pt x="56" y="23"/>
                        <a:pt x="57" y="24"/>
                      </a:cubicBezTo>
                      <a:cubicBezTo>
                        <a:pt x="58" y="24"/>
                        <a:pt x="58" y="24"/>
                        <a:pt x="58" y="24"/>
                      </a:cubicBezTo>
                      <a:cubicBezTo>
                        <a:pt x="57" y="24"/>
                        <a:pt x="57" y="24"/>
                        <a:pt x="57" y="24"/>
                      </a:cubicBezTo>
                      <a:cubicBezTo>
                        <a:pt x="54" y="16"/>
                        <a:pt x="53" y="10"/>
                        <a:pt x="58" y="8"/>
                      </a:cubicBezTo>
                      <a:cubicBezTo>
                        <a:pt x="60" y="7"/>
                        <a:pt x="63" y="8"/>
                        <a:pt x="65" y="9"/>
                      </a:cubicBezTo>
                      <a:cubicBezTo>
                        <a:pt x="67" y="11"/>
                        <a:pt x="67" y="11"/>
                        <a:pt x="67" y="11"/>
                      </a:cubicBezTo>
                      <a:cubicBezTo>
                        <a:pt x="67" y="10"/>
                        <a:pt x="67" y="10"/>
                        <a:pt x="67" y="10"/>
                      </a:cubicBezTo>
                      <a:cubicBezTo>
                        <a:pt x="68" y="5"/>
                        <a:pt x="70" y="0"/>
                        <a:pt x="73" y="0"/>
                      </a:cubicBezTo>
                      <a:cubicBezTo>
                        <a:pt x="75" y="0"/>
                        <a:pt x="78" y="2"/>
                        <a:pt x="80" y="6"/>
                      </a:cubicBezTo>
                      <a:cubicBezTo>
                        <a:pt x="81" y="8"/>
                        <a:pt x="81" y="8"/>
                        <a:pt x="81" y="8"/>
                      </a:cubicBezTo>
                      <a:cubicBezTo>
                        <a:pt x="81" y="8"/>
                        <a:pt x="81" y="8"/>
                        <a:pt x="81" y="8"/>
                      </a:cubicBezTo>
                      <a:cubicBezTo>
                        <a:pt x="82" y="4"/>
                        <a:pt x="83" y="1"/>
                        <a:pt x="86" y="1"/>
                      </a:cubicBezTo>
                      <a:cubicBezTo>
                        <a:pt x="91" y="1"/>
                        <a:pt x="95" y="5"/>
                        <a:pt x="97" y="11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8" y="11"/>
                        <a:pt x="98" y="11"/>
                        <a:pt x="98" y="11"/>
                      </a:cubicBezTo>
                      <a:cubicBezTo>
                        <a:pt x="100" y="7"/>
                        <a:pt x="102" y="3"/>
                        <a:pt x="104" y="4"/>
                      </a:cubicBezTo>
                      <a:cubicBezTo>
                        <a:pt x="105" y="4"/>
                        <a:pt x="107" y="8"/>
                        <a:pt x="108" y="13"/>
                      </a:cubicBezTo>
                      <a:cubicBezTo>
                        <a:pt x="108" y="16"/>
                        <a:pt x="108" y="16"/>
                        <a:pt x="108" y="16"/>
                      </a:cubicBezTo>
                      <a:cubicBezTo>
                        <a:pt x="109" y="15"/>
                        <a:pt x="109" y="15"/>
                        <a:pt x="109" y="15"/>
                      </a:cubicBezTo>
                      <a:cubicBezTo>
                        <a:pt x="110" y="11"/>
                        <a:pt x="113" y="9"/>
                        <a:pt x="117" y="10"/>
                      </a:cubicBezTo>
                      <a:cubicBezTo>
                        <a:pt x="119" y="10"/>
                        <a:pt x="121" y="11"/>
                        <a:pt x="122" y="13"/>
                      </a:cubicBezTo>
                      <a:cubicBezTo>
                        <a:pt x="122" y="15"/>
                        <a:pt x="122" y="15"/>
                        <a:pt x="122" y="15"/>
                      </a:cubicBezTo>
                      <a:cubicBezTo>
                        <a:pt x="122" y="14"/>
                        <a:pt x="122" y="14"/>
                        <a:pt x="122" y="14"/>
                      </a:cubicBezTo>
                      <a:cubicBezTo>
                        <a:pt x="126" y="10"/>
                        <a:pt x="130" y="8"/>
                        <a:pt x="133" y="10"/>
                      </a:cubicBezTo>
                      <a:cubicBezTo>
                        <a:pt x="135" y="11"/>
                        <a:pt x="135" y="15"/>
                        <a:pt x="134" y="19"/>
                      </a:cubicBezTo>
                      <a:cubicBezTo>
                        <a:pt x="134" y="21"/>
                        <a:pt x="134" y="21"/>
                        <a:pt x="134" y="21"/>
                      </a:cubicBezTo>
                      <a:cubicBezTo>
                        <a:pt x="135" y="21"/>
                        <a:pt x="135" y="21"/>
                        <a:pt x="135" y="21"/>
                      </a:cubicBezTo>
                      <a:cubicBezTo>
                        <a:pt x="138" y="18"/>
                        <a:pt x="140" y="17"/>
                        <a:pt x="143" y="19"/>
                      </a:cubicBezTo>
                      <a:cubicBezTo>
                        <a:pt x="147" y="22"/>
                        <a:pt x="146" y="29"/>
                        <a:pt x="143" y="36"/>
                      </a:cubicBezTo>
                      <a:cubicBezTo>
                        <a:pt x="141" y="39"/>
                        <a:pt x="141" y="39"/>
                        <a:pt x="141" y="39"/>
                      </a:cubicBezTo>
                      <a:cubicBezTo>
                        <a:pt x="141" y="39"/>
                        <a:pt x="141" y="39"/>
                        <a:pt x="141" y="39"/>
                      </a:cubicBezTo>
                      <a:cubicBezTo>
                        <a:pt x="146" y="36"/>
                        <a:pt x="150" y="35"/>
                        <a:pt x="151" y="36"/>
                      </a:cubicBezTo>
                      <a:cubicBezTo>
                        <a:pt x="152" y="37"/>
                        <a:pt x="152" y="38"/>
                        <a:pt x="152" y="39"/>
                      </a:cubicBezTo>
                      <a:cubicBezTo>
                        <a:pt x="152" y="40"/>
                        <a:pt x="152" y="40"/>
                        <a:pt x="152" y="40"/>
                      </a:cubicBezTo>
                      <a:cubicBezTo>
                        <a:pt x="153" y="39"/>
                        <a:pt x="153" y="39"/>
                        <a:pt x="153" y="39"/>
                      </a:cubicBezTo>
                      <a:cubicBezTo>
                        <a:pt x="159" y="36"/>
                        <a:pt x="164" y="35"/>
                        <a:pt x="166" y="38"/>
                      </a:cubicBezTo>
                      <a:cubicBezTo>
                        <a:pt x="168" y="42"/>
                        <a:pt x="167" y="45"/>
                        <a:pt x="165" y="49"/>
                      </a:cubicBezTo>
                      <a:cubicBezTo>
                        <a:pt x="165" y="50"/>
                        <a:pt x="165" y="50"/>
                        <a:pt x="165" y="50"/>
                      </a:cubicBezTo>
                      <a:cubicBezTo>
                        <a:pt x="165" y="50"/>
                        <a:pt x="165" y="50"/>
                        <a:pt x="165" y="50"/>
                      </a:cubicBezTo>
                      <a:cubicBezTo>
                        <a:pt x="170" y="50"/>
                        <a:pt x="174" y="51"/>
                        <a:pt x="175" y="54"/>
                      </a:cubicBezTo>
                      <a:cubicBezTo>
                        <a:pt x="175" y="56"/>
                        <a:pt x="173" y="59"/>
                        <a:pt x="170" y="63"/>
                      </a:cubicBezTo>
                      <a:cubicBezTo>
                        <a:pt x="167" y="65"/>
                        <a:pt x="167" y="65"/>
                        <a:pt x="167" y="65"/>
                      </a:cubicBezTo>
                      <a:cubicBezTo>
                        <a:pt x="168" y="65"/>
                        <a:pt x="168" y="65"/>
                        <a:pt x="168" y="65"/>
                      </a:cubicBezTo>
                      <a:cubicBezTo>
                        <a:pt x="171" y="65"/>
                        <a:pt x="174" y="67"/>
                        <a:pt x="175" y="70"/>
                      </a:cubicBezTo>
                      <a:cubicBezTo>
                        <a:pt x="177" y="73"/>
                        <a:pt x="176" y="76"/>
                        <a:pt x="173" y="78"/>
                      </a:cubicBezTo>
                      <a:cubicBezTo>
                        <a:pt x="173" y="78"/>
                        <a:pt x="173" y="78"/>
                        <a:pt x="173" y="78"/>
                      </a:cubicBezTo>
                      <a:cubicBezTo>
                        <a:pt x="175" y="79"/>
                        <a:pt x="175" y="79"/>
                        <a:pt x="175" y="79"/>
                      </a:cubicBezTo>
                      <a:cubicBezTo>
                        <a:pt x="178" y="80"/>
                        <a:pt x="180" y="82"/>
                        <a:pt x="180" y="85"/>
                      </a:cubicBezTo>
                      <a:cubicBezTo>
                        <a:pt x="180" y="87"/>
                        <a:pt x="176" y="90"/>
                        <a:pt x="170" y="92"/>
                      </a:cubicBezTo>
                      <a:cubicBezTo>
                        <a:pt x="167" y="93"/>
                        <a:pt x="167" y="93"/>
                        <a:pt x="167" y="93"/>
                      </a:cubicBezTo>
                      <a:cubicBezTo>
                        <a:pt x="167" y="93"/>
                        <a:pt x="167" y="93"/>
                        <a:pt x="167" y="93"/>
                      </a:cubicBezTo>
                      <a:cubicBezTo>
                        <a:pt x="170" y="94"/>
                        <a:pt x="172" y="96"/>
                        <a:pt x="172" y="99"/>
                      </a:cubicBezTo>
                      <a:cubicBezTo>
                        <a:pt x="172" y="101"/>
                        <a:pt x="172" y="103"/>
                        <a:pt x="170" y="104"/>
                      </a:cubicBezTo>
                      <a:cubicBezTo>
                        <a:pt x="170" y="104"/>
                        <a:pt x="170" y="104"/>
                        <a:pt x="170" y="104"/>
                      </a:cubicBezTo>
                      <a:cubicBezTo>
                        <a:pt x="170" y="104"/>
                        <a:pt x="170" y="104"/>
                        <a:pt x="170" y="104"/>
                      </a:cubicBezTo>
                      <a:cubicBezTo>
                        <a:pt x="176" y="107"/>
                        <a:pt x="180" y="111"/>
                        <a:pt x="179" y="116"/>
                      </a:cubicBezTo>
                      <a:cubicBezTo>
                        <a:pt x="178" y="118"/>
                        <a:pt x="174" y="119"/>
                        <a:pt x="169" y="119"/>
                      </a:cubicBezTo>
                      <a:cubicBezTo>
                        <a:pt x="169" y="119"/>
                        <a:pt x="169" y="119"/>
                        <a:pt x="169" y="119"/>
                      </a:cubicBezTo>
                      <a:cubicBezTo>
                        <a:pt x="170" y="120"/>
                        <a:pt x="170" y="120"/>
                        <a:pt x="170" y="120"/>
                      </a:cubicBezTo>
                      <a:cubicBezTo>
                        <a:pt x="172" y="122"/>
                        <a:pt x="174" y="124"/>
                        <a:pt x="172" y="127"/>
                      </a:cubicBezTo>
                      <a:cubicBezTo>
                        <a:pt x="171" y="131"/>
                        <a:pt x="167" y="132"/>
                        <a:pt x="162" y="132"/>
                      </a:cubicBezTo>
                      <a:cubicBezTo>
                        <a:pt x="160" y="132"/>
                        <a:pt x="160" y="132"/>
                        <a:pt x="160" y="132"/>
                      </a:cubicBezTo>
                      <a:cubicBezTo>
                        <a:pt x="161" y="133"/>
                        <a:pt x="161" y="133"/>
                        <a:pt x="161" y="133"/>
                      </a:cubicBezTo>
                      <a:cubicBezTo>
                        <a:pt x="162" y="135"/>
                        <a:pt x="163" y="138"/>
                        <a:pt x="161" y="140"/>
                      </a:cubicBezTo>
                      <a:cubicBezTo>
                        <a:pt x="159" y="144"/>
                        <a:pt x="156" y="145"/>
                        <a:pt x="152" y="144"/>
                      </a:cubicBezTo>
                      <a:cubicBezTo>
                        <a:pt x="152" y="144"/>
                        <a:pt x="152" y="144"/>
                        <a:pt x="152" y="144"/>
                      </a:cubicBezTo>
                      <a:cubicBezTo>
                        <a:pt x="152" y="145"/>
                        <a:pt x="152" y="145"/>
                        <a:pt x="152" y="145"/>
                      </a:cubicBezTo>
                      <a:cubicBezTo>
                        <a:pt x="153" y="148"/>
                        <a:pt x="153" y="150"/>
                        <a:pt x="151" y="152"/>
                      </a:cubicBezTo>
                      <a:cubicBezTo>
                        <a:pt x="149" y="154"/>
                        <a:pt x="143" y="151"/>
                        <a:pt x="137" y="148"/>
                      </a:cubicBezTo>
                      <a:cubicBezTo>
                        <a:pt x="133" y="145"/>
                        <a:pt x="133" y="145"/>
                        <a:pt x="133" y="145"/>
                      </a:cubicBezTo>
                      <a:cubicBezTo>
                        <a:pt x="134" y="146"/>
                        <a:pt x="134" y="146"/>
                        <a:pt x="134" y="146"/>
                      </a:cubicBezTo>
                      <a:cubicBezTo>
                        <a:pt x="135" y="150"/>
                        <a:pt x="135" y="154"/>
                        <a:pt x="133" y="156"/>
                      </a:cubicBezTo>
                      <a:cubicBezTo>
                        <a:pt x="133" y="156"/>
                        <a:pt x="132" y="156"/>
                        <a:pt x="132" y="157"/>
                      </a:cubicBezTo>
                      <a:cubicBezTo>
                        <a:pt x="129" y="157"/>
                        <a:pt x="126" y="152"/>
                        <a:pt x="124" y="147"/>
                      </a:cubicBezTo>
                      <a:cubicBezTo>
                        <a:pt x="123" y="145"/>
                        <a:pt x="123" y="145"/>
                        <a:pt x="123" y="145"/>
                      </a:cubicBezTo>
                      <a:cubicBezTo>
                        <a:pt x="122" y="145"/>
                        <a:pt x="122" y="145"/>
                        <a:pt x="122" y="145"/>
                      </a:cubicBezTo>
                      <a:cubicBezTo>
                        <a:pt x="121" y="146"/>
                        <a:pt x="121" y="146"/>
                        <a:pt x="121" y="146"/>
                      </a:cubicBezTo>
                      <a:cubicBezTo>
                        <a:pt x="122" y="149"/>
                        <a:pt x="122" y="149"/>
                        <a:pt x="122" y="149"/>
                      </a:cubicBezTo>
                      <a:cubicBezTo>
                        <a:pt x="123" y="155"/>
                        <a:pt x="124" y="161"/>
                        <a:pt x="122" y="162"/>
                      </a:cubicBezTo>
                      <a:cubicBezTo>
                        <a:pt x="122" y="162"/>
                        <a:pt x="122" y="162"/>
                        <a:pt x="121" y="162"/>
                      </a:cubicBezTo>
                      <a:cubicBezTo>
                        <a:pt x="118" y="162"/>
                        <a:pt x="115" y="157"/>
                        <a:pt x="113" y="152"/>
                      </a:cubicBezTo>
                      <a:cubicBezTo>
                        <a:pt x="113" y="151"/>
                        <a:pt x="113" y="151"/>
                        <a:pt x="113" y="151"/>
                      </a:cubicBezTo>
                      <a:cubicBezTo>
                        <a:pt x="112" y="151"/>
                        <a:pt x="112" y="151"/>
                        <a:pt x="112" y="151"/>
                      </a:cubicBezTo>
                      <a:cubicBezTo>
                        <a:pt x="111" y="151"/>
                        <a:pt x="111" y="151"/>
                        <a:pt x="111" y="151"/>
                      </a:cubicBezTo>
                      <a:cubicBezTo>
                        <a:pt x="112" y="154"/>
                        <a:pt x="112" y="154"/>
                        <a:pt x="112" y="154"/>
                      </a:cubicBezTo>
                      <a:cubicBezTo>
                        <a:pt x="114" y="159"/>
                        <a:pt x="112" y="163"/>
                        <a:pt x="110" y="164"/>
                      </a:cubicBezTo>
                      <a:cubicBezTo>
                        <a:pt x="107" y="165"/>
                        <a:pt x="105" y="163"/>
                        <a:pt x="103" y="160"/>
                      </a:cubicBezTo>
                      <a:cubicBezTo>
                        <a:pt x="102" y="157"/>
                        <a:pt x="102" y="157"/>
                        <a:pt x="102" y="157"/>
                      </a:cubicBezTo>
                      <a:cubicBezTo>
                        <a:pt x="102" y="158"/>
                        <a:pt x="102" y="158"/>
                        <a:pt x="102" y="158"/>
                      </a:cubicBezTo>
                      <a:cubicBezTo>
                        <a:pt x="102" y="163"/>
                        <a:pt x="100" y="167"/>
                        <a:pt x="97" y="168"/>
                      </a:cubicBezTo>
                      <a:cubicBezTo>
                        <a:pt x="95" y="168"/>
                        <a:pt x="94" y="167"/>
                        <a:pt x="92" y="165"/>
                      </a:cubicBezTo>
                      <a:cubicBezTo>
                        <a:pt x="92" y="165"/>
                        <a:pt x="92" y="165"/>
                        <a:pt x="92" y="165"/>
                      </a:cubicBezTo>
                      <a:cubicBezTo>
                        <a:pt x="92" y="165"/>
                        <a:pt x="92" y="165"/>
                        <a:pt x="92" y="165"/>
                      </a:cubicBezTo>
                      <a:cubicBezTo>
                        <a:pt x="92" y="171"/>
                        <a:pt x="89" y="176"/>
                        <a:pt x="85" y="177"/>
                      </a:cubicBezTo>
                      <a:cubicBezTo>
                        <a:pt x="84" y="177"/>
                        <a:pt x="84" y="177"/>
                        <a:pt x="84" y="177"/>
                      </a:cubicBez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44" name="Freeform 552"/>
                <p:cNvSpPr>
                  <a:spLocks noEditPoints="1"/>
                </p:cNvSpPr>
                <p:nvPr/>
              </p:nvSpPr>
              <p:spPr bwMode="gray">
                <a:xfrm>
                  <a:off x="1139" y="2799"/>
                  <a:ext cx="362" cy="470"/>
                </a:xfrm>
                <a:custGeom>
                  <a:avLst/>
                  <a:gdLst/>
                  <a:ahLst/>
                  <a:cxnLst>
                    <a:cxn ang="0">
                      <a:pos x="124" y="199"/>
                    </a:cxn>
                    <a:cxn ang="0">
                      <a:pos x="108" y="197"/>
                    </a:cxn>
                    <a:cxn ang="0">
                      <a:pos x="134" y="80"/>
                    </a:cxn>
                    <a:cxn ang="0">
                      <a:pos x="137" y="54"/>
                    </a:cxn>
                    <a:cxn ang="0">
                      <a:pos x="153" y="64"/>
                    </a:cxn>
                    <a:cxn ang="0">
                      <a:pos x="124" y="199"/>
                    </a:cxn>
                    <a:cxn ang="0">
                      <a:pos x="85" y="133"/>
                    </a:cxn>
                    <a:cxn ang="0">
                      <a:pos x="89" y="27"/>
                    </a:cxn>
                    <a:cxn ang="0">
                      <a:pos x="82" y="26"/>
                    </a:cxn>
                    <a:cxn ang="0">
                      <a:pos x="82" y="24"/>
                    </a:cxn>
                    <a:cxn ang="0">
                      <a:pos x="86" y="0"/>
                    </a:cxn>
                    <a:cxn ang="0">
                      <a:pos x="101" y="3"/>
                    </a:cxn>
                    <a:cxn ang="0">
                      <a:pos x="93" y="109"/>
                    </a:cxn>
                    <a:cxn ang="0">
                      <a:pos x="94" y="116"/>
                    </a:cxn>
                    <a:cxn ang="0">
                      <a:pos x="85" y="133"/>
                    </a:cxn>
                    <a:cxn ang="0">
                      <a:pos x="52" y="92"/>
                    </a:cxn>
                    <a:cxn ang="0">
                      <a:pos x="21" y="53"/>
                    </a:cxn>
                    <a:cxn ang="0">
                      <a:pos x="18" y="49"/>
                    </a:cxn>
                    <a:cxn ang="0">
                      <a:pos x="15" y="45"/>
                    </a:cxn>
                    <a:cxn ang="0">
                      <a:pos x="0" y="20"/>
                    </a:cxn>
                    <a:cxn ang="0">
                      <a:pos x="10" y="17"/>
                    </a:cxn>
                    <a:cxn ang="0">
                      <a:pos x="59" y="77"/>
                    </a:cxn>
                    <a:cxn ang="0">
                      <a:pos x="64" y="73"/>
                    </a:cxn>
                    <a:cxn ang="0">
                      <a:pos x="66" y="69"/>
                    </a:cxn>
                    <a:cxn ang="0">
                      <a:pos x="66" y="70"/>
                    </a:cxn>
                    <a:cxn ang="0">
                      <a:pos x="52" y="92"/>
                    </a:cxn>
                  </a:cxnLst>
                  <a:rect l="0" t="0" r="r" b="b"/>
                  <a:pathLst>
                    <a:path w="153" h="199">
                      <a:moveTo>
                        <a:pt x="124" y="199"/>
                      </a:moveTo>
                      <a:cubicBezTo>
                        <a:pt x="108" y="197"/>
                        <a:pt x="108" y="197"/>
                        <a:pt x="108" y="197"/>
                      </a:cubicBezTo>
                      <a:cubicBezTo>
                        <a:pt x="82" y="157"/>
                        <a:pt x="83" y="161"/>
                        <a:pt x="134" y="80"/>
                      </a:cubicBezTo>
                      <a:cubicBezTo>
                        <a:pt x="137" y="54"/>
                        <a:pt x="137" y="54"/>
                        <a:pt x="137" y="54"/>
                      </a:cubicBezTo>
                      <a:cubicBezTo>
                        <a:pt x="153" y="64"/>
                        <a:pt x="153" y="64"/>
                        <a:pt x="153" y="64"/>
                      </a:cubicBezTo>
                      <a:cubicBezTo>
                        <a:pt x="95" y="158"/>
                        <a:pt x="93" y="153"/>
                        <a:pt x="124" y="199"/>
                      </a:cubicBezTo>
                      <a:close/>
                      <a:moveTo>
                        <a:pt x="85" y="133"/>
                      </a:moveTo>
                      <a:cubicBezTo>
                        <a:pt x="74" y="92"/>
                        <a:pt x="79" y="68"/>
                        <a:pt x="89" y="27"/>
                      </a:cubicBezTo>
                      <a:cubicBezTo>
                        <a:pt x="82" y="26"/>
                        <a:pt x="82" y="26"/>
                        <a:pt x="82" y="26"/>
                      </a:cubicBezTo>
                      <a:cubicBezTo>
                        <a:pt x="82" y="24"/>
                        <a:pt x="82" y="24"/>
                        <a:pt x="82" y="24"/>
                      </a:cubicBezTo>
                      <a:cubicBezTo>
                        <a:pt x="83" y="17"/>
                        <a:pt x="84" y="9"/>
                        <a:pt x="86" y="0"/>
                      </a:cubicBezTo>
                      <a:cubicBezTo>
                        <a:pt x="101" y="3"/>
                        <a:pt x="101" y="3"/>
                        <a:pt x="101" y="3"/>
                      </a:cubicBezTo>
                      <a:cubicBezTo>
                        <a:pt x="92" y="44"/>
                        <a:pt x="86" y="71"/>
                        <a:pt x="93" y="109"/>
                      </a:cubicBezTo>
                      <a:cubicBezTo>
                        <a:pt x="94" y="116"/>
                        <a:pt x="94" y="116"/>
                        <a:pt x="94" y="116"/>
                      </a:cubicBezTo>
                      <a:lnTo>
                        <a:pt x="85" y="133"/>
                      </a:lnTo>
                      <a:close/>
                      <a:moveTo>
                        <a:pt x="52" y="92"/>
                      </a:moveTo>
                      <a:cubicBezTo>
                        <a:pt x="43" y="71"/>
                        <a:pt x="32" y="64"/>
                        <a:pt x="21" y="53"/>
                      </a:cubicBezTo>
                      <a:cubicBezTo>
                        <a:pt x="18" y="49"/>
                        <a:pt x="18" y="49"/>
                        <a:pt x="18" y="49"/>
                      </a:cubicBezTo>
                      <a:cubicBezTo>
                        <a:pt x="15" y="45"/>
                        <a:pt x="15" y="45"/>
                        <a:pt x="15" y="45"/>
                      </a:cubicBezTo>
                      <a:cubicBezTo>
                        <a:pt x="11" y="37"/>
                        <a:pt x="6" y="29"/>
                        <a:pt x="0" y="20"/>
                      </a:cubicBezTo>
                      <a:cubicBezTo>
                        <a:pt x="10" y="17"/>
                        <a:pt x="10" y="17"/>
                        <a:pt x="10" y="17"/>
                      </a:cubicBezTo>
                      <a:cubicBezTo>
                        <a:pt x="27" y="42"/>
                        <a:pt x="45" y="46"/>
                        <a:pt x="59" y="77"/>
                      </a:cubicBezTo>
                      <a:cubicBezTo>
                        <a:pt x="61" y="76"/>
                        <a:pt x="62" y="74"/>
                        <a:pt x="64" y="73"/>
                      </a:cubicBezTo>
                      <a:cubicBezTo>
                        <a:pt x="66" y="69"/>
                        <a:pt x="66" y="69"/>
                        <a:pt x="66" y="69"/>
                      </a:cubicBezTo>
                      <a:cubicBezTo>
                        <a:pt x="66" y="70"/>
                        <a:pt x="66" y="70"/>
                        <a:pt x="66" y="70"/>
                      </a:cubicBezTo>
                      <a:cubicBezTo>
                        <a:pt x="62" y="80"/>
                        <a:pt x="58" y="86"/>
                        <a:pt x="52" y="9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45" name="Freeform 553"/>
                <p:cNvSpPr>
                  <a:spLocks noEditPoints="1"/>
                </p:cNvSpPr>
                <p:nvPr/>
              </p:nvSpPr>
              <p:spPr bwMode="gray">
                <a:xfrm>
                  <a:off x="1307" y="2686"/>
                  <a:ext cx="385" cy="314"/>
                </a:xfrm>
                <a:custGeom>
                  <a:avLst/>
                  <a:gdLst/>
                  <a:ahLst/>
                  <a:cxnLst>
                    <a:cxn ang="0">
                      <a:pos x="75" y="123"/>
                    </a:cxn>
                    <a:cxn ang="0">
                      <a:pos x="73" y="126"/>
                    </a:cxn>
                    <a:cxn ang="0">
                      <a:pos x="62" y="110"/>
                    </a:cxn>
                    <a:cxn ang="0">
                      <a:pos x="62" y="110"/>
                    </a:cxn>
                    <a:cxn ang="0">
                      <a:pos x="53" y="111"/>
                    </a:cxn>
                    <a:cxn ang="0">
                      <a:pos x="51" y="113"/>
                    </a:cxn>
                    <a:cxn ang="0">
                      <a:pos x="36" y="108"/>
                    </a:cxn>
                    <a:cxn ang="0">
                      <a:pos x="35" y="105"/>
                    </a:cxn>
                    <a:cxn ang="0">
                      <a:pos x="35" y="86"/>
                    </a:cxn>
                    <a:cxn ang="0">
                      <a:pos x="36" y="86"/>
                    </a:cxn>
                    <a:cxn ang="0">
                      <a:pos x="21" y="85"/>
                    </a:cxn>
                    <a:cxn ang="0">
                      <a:pos x="18" y="85"/>
                    </a:cxn>
                    <a:cxn ang="0">
                      <a:pos x="15" y="66"/>
                    </a:cxn>
                    <a:cxn ang="0">
                      <a:pos x="12" y="64"/>
                    </a:cxn>
                    <a:cxn ang="0">
                      <a:pos x="17" y="54"/>
                    </a:cxn>
                    <a:cxn ang="0">
                      <a:pos x="17" y="54"/>
                    </a:cxn>
                    <a:cxn ang="0">
                      <a:pos x="27" y="39"/>
                    </a:cxn>
                    <a:cxn ang="0">
                      <a:pos x="25" y="35"/>
                    </a:cxn>
                    <a:cxn ang="0">
                      <a:pos x="39" y="34"/>
                    </a:cxn>
                    <a:cxn ang="0">
                      <a:pos x="40" y="32"/>
                    </a:cxn>
                    <a:cxn ang="0">
                      <a:pos x="51" y="29"/>
                    </a:cxn>
                    <a:cxn ang="0">
                      <a:pos x="50" y="26"/>
                    </a:cxn>
                    <a:cxn ang="0">
                      <a:pos x="59" y="18"/>
                    </a:cxn>
                    <a:cxn ang="0">
                      <a:pos x="59" y="17"/>
                    </a:cxn>
                    <a:cxn ang="0">
                      <a:pos x="73" y="12"/>
                    </a:cxn>
                    <a:cxn ang="0">
                      <a:pos x="73" y="11"/>
                    </a:cxn>
                    <a:cxn ang="0">
                      <a:pos x="86" y="8"/>
                    </a:cxn>
                    <a:cxn ang="0">
                      <a:pos x="86" y="8"/>
                    </a:cxn>
                    <a:cxn ang="0">
                      <a:pos x="104" y="18"/>
                    </a:cxn>
                    <a:cxn ang="0">
                      <a:pos x="105" y="18"/>
                    </a:cxn>
                    <a:cxn ang="0">
                      <a:pos x="112" y="22"/>
                    </a:cxn>
                    <a:cxn ang="0">
                      <a:pos x="112" y="22"/>
                    </a:cxn>
                    <a:cxn ang="0">
                      <a:pos x="129" y="26"/>
                    </a:cxn>
                    <a:cxn ang="0">
                      <a:pos x="131" y="27"/>
                    </a:cxn>
                    <a:cxn ang="0">
                      <a:pos x="138" y="34"/>
                    </a:cxn>
                    <a:cxn ang="0">
                      <a:pos x="140" y="34"/>
                    </a:cxn>
                    <a:cxn ang="0">
                      <a:pos x="151" y="47"/>
                    </a:cxn>
                    <a:cxn ang="0">
                      <a:pos x="150" y="49"/>
                    </a:cxn>
                    <a:cxn ang="0">
                      <a:pos x="145" y="68"/>
                    </a:cxn>
                    <a:cxn ang="0">
                      <a:pos x="144" y="69"/>
                    </a:cxn>
                    <a:cxn ang="0">
                      <a:pos x="147" y="80"/>
                    </a:cxn>
                    <a:cxn ang="0">
                      <a:pos x="144" y="80"/>
                    </a:cxn>
                    <a:cxn ang="0">
                      <a:pos x="152" y="95"/>
                    </a:cxn>
                    <a:cxn ang="0">
                      <a:pos x="142" y="95"/>
                    </a:cxn>
                    <a:cxn ang="0">
                      <a:pos x="142" y="96"/>
                    </a:cxn>
                    <a:cxn ang="0">
                      <a:pos x="139" y="110"/>
                    </a:cxn>
                    <a:cxn ang="0">
                      <a:pos x="125" y="105"/>
                    </a:cxn>
                    <a:cxn ang="0">
                      <a:pos x="125" y="115"/>
                    </a:cxn>
                    <a:cxn ang="0">
                      <a:pos x="116" y="109"/>
                    </a:cxn>
                    <a:cxn ang="0">
                      <a:pos x="116" y="111"/>
                    </a:cxn>
                    <a:cxn ang="0">
                      <a:pos x="109" y="124"/>
                    </a:cxn>
                    <a:cxn ang="0">
                      <a:pos x="103" y="121"/>
                    </a:cxn>
                    <a:cxn ang="0">
                      <a:pos x="98" y="129"/>
                    </a:cxn>
                    <a:cxn ang="0">
                      <a:pos x="92" y="123"/>
                    </a:cxn>
                    <a:cxn ang="0">
                      <a:pos x="86" y="133"/>
                    </a:cxn>
                    <a:cxn ang="0">
                      <a:pos x="39" y="83"/>
                    </a:cxn>
                    <a:cxn ang="0">
                      <a:pos x="39" y="84"/>
                    </a:cxn>
                  </a:cxnLst>
                  <a:rect l="0" t="0" r="r" b="b"/>
                  <a:pathLst>
                    <a:path w="163" h="133">
                      <a:moveTo>
                        <a:pt x="86" y="133"/>
                      </a:moveTo>
                      <a:cubicBezTo>
                        <a:pt x="81" y="133"/>
                        <a:pt x="77" y="129"/>
                        <a:pt x="75" y="123"/>
                      </a:cubicBezTo>
                      <a:cubicBezTo>
                        <a:pt x="75" y="123"/>
                        <a:pt x="75" y="123"/>
                        <a:pt x="75" y="123"/>
                      </a:cubicBezTo>
                      <a:cubicBezTo>
                        <a:pt x="73" y="126"/>
                        <a:pt x="73" y="126"/>
                        <a:pt x="73" y="126"/>
                      </a:cubicBezTo>
                      <a:cubicBezTo>
                        <a:pt x="72" y="128"/>
                        <a:pt x="70" y="129"/>
                        <a:pt x="67" y="129"/>
                      </a:cubicBezTo>
                      <a:cubicBezTo>
                        <a:pt x="65" y="128"/>
                        <a:pt x="62" y="119"/>
                        <a:pt x="62" y="110"/>
                      </a:cubicBezTo>
                      <a:cubicBezTo>
                        <a:pt x="62" y="109"/>
                        <a:pt x="62" y="109"/>
                        <a:pt x="62" y="109"/>
                      </a:cubicBezTo>
                      <a:cubicBezTo>
                        <a:pt x="62" y="110"/>
                        <a:pt x="62" y="110"/>
                        <a:pt x="62" y="110"/>
                      </a:cubicBezTo>
                      <a:cubicBezTo>
                        <a:pt x="60" y="112"/>
                        <a:pt x="57" y="114"/>
                        <a:pt x="55" y="113"/>
                      </a:cubicBezTo>
                      <a:cubicBezTo>
                        <a:pt x="54" y="113"/>
                        <a:pt x="53" y="112"/>
                        <a:pt x="53" y="111"/>
                      </a:cubicBezTo>
                      <a:cubicBezTo>
                        <a:pt x="53" y="110"/>
                        <a:pt x="53" y="110"/>
                        <a:pt x="53" y="110"/>
                      </a:cubicBezTo>
                      <a:cubicBezTo>
                        <a:pt x="51" y="113"/>
                        <a:pt x="51" y="113"/>
                        <a:pt x="51" y="113"/>
                      </a:cubicBezTo>
                      <a:cubicBezTo>
                        <a:pt x="47" y="119"/>
                        <a:pt x="41" y="124"/>
                        <a:pt x="37" y="121"/>
                      </a:cubicBezTo>
                      <a:cubicBezTo>
                        <a:pt x="35" y="120"/>
                        <a:pt x="35" y="115"/>
                        <a:pt x="36" y="108"/>
                      </a:cubicBezTo>
                      <a:cubicBezTo>
                        <a:pt x="37" y="104"/>
                        <a:pt x="37" y="104"/>
                        <a:pt x="37" y="104"/>
                      </a:cubicBezTo>
                      <a:cubicBezTo>
                        <a:pt x="35" y="105"/>
                        <a:pt x="35" y="105"/>
                        <a:pt x="35" y="105"/>
                      </a:cubicBezTo>
                      <a:cubicBezTo>
                        <a:pt x="33" y="107"/>
                        <a:pt x="30" y="108"/>
                        <a:pt x="27" y="107"/>
                      </a:cubicBezTo>
                      <a:cubicBezTo>
                        <a:pt x="20" y="102"/>
                        <a:pt x="27" y="93"/>
                        <a:pt x="35" y="86"/>
                      </a:cubicBezTo>
                      <a:cubicBezTo>
                        <a:pt x="37" y="85"/>
                        <a:pt x="37" y="85"/>
                        <a:pt x="37" y="85"/>
                      </a:cubicBezTo>
                      <a:cubicBezTo>
                        <a:pt x="36" y="86"/>
                        <a:pt x="36" y="86"/>
                        <a:pt x="36" y="86"/>
                      </a:cubicBezTo>
                      <a:cubicBezTo>
                        <a:pt x="30" y="89"/>
                        <a:pt x="21" y="92"/>
                        <a:pt x="20" y="90"/>
                      </a:cubicBezTo>
                      <a:cubicBezTo>
                        <a:pt x="19" y="89"/>
                        <a:pt x="19" y="87"/>
                        <a:pt x="21" y="85"/>
                      </a:cubicBezTo>
                      <a:cubicBezTo>
                        <a:pt x="22" y="84"/>
                        <a:pt x="22" y="84"/>
                        <a:pt x="22" y="84"/>
                      </a:cubicBezTo>
                      <a:cubicBezTo>
                        <a:pt x="18" y="85"/>
                        <a:pt x="18" y="85"/>
                        <a:pt x="18" y="85"/>
                      </a:cubicBezTo>
                      <a:cubicBezTo>
                        <a:pt x="10" y="87"/>
                        <a:pt x="3" y="87"/>
                        <a:pt x="2" y="82"/>
                      </a:cubicBezTo>
                      <a:cubicBezTo>
                        <a:pt x="0" y="75"/>
                        <a:pt x="6" y="70"/>
                        <a:pt x="15" y="66"/>
                      </a:cubicBezTo>
                      <a:cubicBezTo>
                        <a:pt x="16" y="65"/>
                        <a:pt x="16" y="65"/>
                        <a:pt x="16" y="65"/>
                      </a:cubicBezTo>
                      <a:cubicBezTo>
                        <a:pt x="12" y="64"/>
                        <a:pt x="12" y="64"/>
                        <a:pt x="12" y="64"/>
                      </a:cubicBezTo>
                      <a:cubicBezTo>
                        <a:pt x="9" y="61"/>
                        <a:pt x="6" y="60"/>
                        <a:pt x="6" y="58"/>
                      </a:cubicBezTo>
                      <a:cubicBezTo>
                        <a:pt x="7" y="57"/>
                        <a:pt x="11" y="55"/>
                        <a:pt x="17" y="54"/>
                      </a:cubicBezTo>
                      <a:cubicBezTo>
                        <a:pt x="18" y="54"/>
                        <a:pt x="18" y="54"/>
                        <a:pt x="18" y="54"/>
                      </a:cubicBezTo>
                      <a:cubicBezTo>
                        <a:pt x="17" y="54"/>
                        <a:pt x="17" y="54"/>
                        <a:pt x="17" y="54"/>
                      </a:cubicBezTo>
                      <a:cubicBezTo>
                        <a:pt x="10" y="50"/>
                        <a:pt x="6" y="45"/>
                        <a:pt x="8" y="41"/>
                      </a:cubicBezTo>
                      <a:cubicBezTo>
                        <a:pt x="11" y="36"/>
                        <a:pt x="19" y="36"/>
                        <a:pt x="27" y="39"/>
                      </a:cubicBezTo>
                      <a:cubicBezTo>
                        <a:pt x="27" y="39"/>
                        <a:pt x="27" y="39"/>
                        <a:pt x="27" y="39"/>
                      </a:cubicBezTo>
                      <a:cubicBezTo>
                        <a:pt x="25" y="35"/>
                        <a:pt x="25" y="35"/>
                        <a:pt x="25" y="35"/>
                      </a:cubicBezTo>
                      <a:cubicBezTo>
                        <a:pt x="24" y="31"/>
                        <a:pt x="23" y="28"/>
                        <a:pt x="24" y="28"/>
                      </a:cubicBezTo>
                      <a:cubicBezTo>
                        <a:pt x="26" y="26"/>
                        <a:pt x="32" y="29"/>
                        <a:pt x="39" y="34"/>
                      </a:cubicBezTo>
                      <a:cubicBezTo>
                        <a:pt x="42" y="35"/>
                        <a:pt x="42" y="35"/>
                        <a:pt x="42" y="35"/>
                      </a:cubicBezTo>
                      <a:cubicBezTo>
                        <a:pt x="40" y="32"/>
                        <a:pt x="40" y="32"/>
                        <a:pt x="40" y="32"/>
                      </a:cubicBezTo>
                      <a:cubicBezTo>
                        <a:pt x="39" y="28"/>
                        <a:pt x="39" y="23"/>
                        <a:pt x="42" y="21"/>
                      </a:cubicBezTo>
                      <a:cubicBezTo>
                        <a:pt x="45" y="20"/>
                        <a:pt x="48" y="24"/>
                        <a:pt x="51" y="29"/>
                      </a:cubicBezTo>
                      <a:cubicBezTo>
                        <a:pt x="51" y="30"/>
                        <a:pt x="51" y="30"/>
                        <a:pt x="51" y="30"/>
                      </a:cubicBezTo>
                      <a:cubicBezTo>
                        <a:pt x="50" y="26"/>
                        <a:pt x="50" y="26"/>
                        <a:pt x="50" y="26"/>
                      </a:cubicBezTo>
                      <a:cubicBezTo>
                        <a:pt x="49" y="19"/>
                        <a:pt x="50" y="13"/>
                        <a:pt x="52" y="13"/>
                      </a:cubicBezTo>
                      <a:cubicBezTo>
                        <a:pt x="53" y="12"/>
                        <a:pt x="56" y="14"/>
                        <a:pt x="59" y="18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17"/>
                        <a:pt x="59" y="17"/>
                        <a:pt x="59" y="17"/>
                      </a:cubicBezTo>
                      <a:cubicBezTo>
                        <a:pt x="59" y="11"/>
                        <a:pt x="60" y="7"/>
                        <a:pt x="63" y="7"/>
                      </a:cubicBezTo>
                      <a:cubicBezTo>
                        <a:pt x="67" y="6"/>
                        <a:pt x="70" y="8"/>
                        <a:pt x="73" y="12"/>
                      </a:cubicBezTo>
                      <a:cubicBezTo>
                        <a:pt x="73" y="12"/>
                        <a:pt x="73" y="12"/>
                        <a:pt x="73" y="12"/>
                      </a:cubicBezTo>
                      <a:cubicBezTo>
                        <a:pt x="73" y="11"/>
                        <a:pt x="73" y="11"/>
                        <a:pt x="73" y="11"/>
                      </a:cubicBezTo>
                      <a:cubicBezTo>
                        <a:pt x="75" y="6"/>
                        <a:pt x="77" y="2"/>
                        <a:pt x="81" y="2"/>
                      </a:cubicBezTo>
                      <a:cubicBezTo>
                        <a:pt x="83" y="2"/>
                        <a:pt x="84" y="5"/>
                        <a:pt x="86" y="8"/>
                      </a:cubicBezTo>
                      <a:cubicBezTo>
                        <a:pt x="86" y="8"/>
                        <a:pt x="86" y="8"/>
                        <a:pt x="86" y="8"/>
                      </a:cubicBezTo>
                      <a:cubicBezTo>
                        <a:pt x="86" y="8"/>
                        <a:pt x="86" y="8"/>
                        <a:pt x="86" y="8"/>
                      </a:cubicBezTo>
                      <a:cubicBezTo>
                        <a:pt x="88" y="3"/>
                        <a:pt x="90" y="0"/>
                        <a:pt x="94" y="1"/>
                      </a:cubicBezTo>
                      <a:cubicBezTo>
                        <a:pt x="100" y="2"/>
                        <a:pt x="103" y="9"/>
                        <a:pt x="104" y="18"/>
                      </a:cubicBezTo>
                      <a:cubicBezTo>
                        <a:pt x="104" y="19"/>
                        <a:pt x="104" y="19"/>
                        <a:pt x="104" y="19"/>
                      </a:cubicBez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107" y="16"/>
                        <a:pt x="109" y="14"/>
                        <a:pt x="110" y="14"/>
                      </a:cubicBezTo>
                      <a:cubicBezTo>
                        <a:pt x="111" y="14"/>
                        <a:pt x="112" y="18"/>
                        <a:pt x="112" y="22"/>
                      </a:cubicBezTo>
                      <a:cubicBezTo>
                        <a:pt x="112" y="22"/>
                        <a:pt x="112" y="22"/>
                        <a:pt x="112" y="22"/>
                      </a:cubicBezTo>
                      <a:cubicBezTo>
                        <a:pt x="112" y="22"/>
                        <a:pt x="112" y="22"/>
                        <a:pt x="112" y="22"/>
                      </a:cubicBezTo>
                      <a:cubicBezTo>
                        <a:pt x="116" y="14"/>
                        <a:pt x="120" y="9"/>
                        <a:pt x="124" y="12"/>
                      </a:cubicBezTo>
                      <a:cubicBezTo>
                        <a:pt x="129" y="14"/>
                        <a:pt x="130" y="19"/>
                        <a:pt x="129" y="26"/>
                      </a:cubicBezTo>
                      <a:cubicBezTo>
                        <a:pt x="128" y="29"/>
                        <a:pt x="128" y="29"/>
                        <a:pt x="128" y="29"/>
                      </a:cubicBezTo>
                      <a:cubicBezTo>
                        <a:pt x="131" y="27"/>
                        <a:pt x="131" y="27"/>
                        <a:pt x="131" y="27"/>
                      </a:cubicBezTo>
                      <a:cubicBezTo>
                        <a:pt x="135" y="25"/>
                        <a:pt x="138" y="24"/>
                        <a:pt x="139" y="25"/>
                      </a:cubicBezTo>
                      <a:cubicBezTo>
                        <a:pt x="140" y="26"/>
                        <a:pt x="140" y="29"/>
                        <a:pt x="138" y="34"/>
                      </a:cubicBezTo>
                      <a:cubicBezTo>
                        <a:pt x="138" y="35"/>
                        <a:pt x="138" y="35"/>
                        <a:pt x="138" y="35"/>
                      </a:cubicBezTo>
                      <a:cubicBezTo>
                        <a:pt x="140" y="34"/>
                        <a:pt x="140" y="34"/>
                        <a:pt x="140" y="34"/>
                      </a:cubicBezTo>
                      <a:cubicBezTo>
                        <a:pt x="146" y="31"/>
                        <a:pt x="151" y="30"/>
                        <a:pt x="153" y="33"/>
                      </a:cubicBezTo>
                      <a:cubicBezTo>
                        <a:pt x="155" y="37"/>
                        <a:pt x="154" y="42"/>
                        <a:pt x="151" y="47"/>
                      </a:cubicBezTo>
                      <a:cubicBezTo>
                        <a:pt x="149" y="49"/>
                        <a:pt x="149" y="49"/>
                        <a:pt x="149" y="49"/>
                      </a:cubicBezTo>
                      <a:cubicBezTo>
                        <a:pt x="150" y="49"/>
                        <a:pt x="150" y="49"/>
                        <a:pt x="150" y="49"/>
                      </a:cubicBezTo>
                      <a:cubicBezTo>
                        <a:pt x="156" y="49"/>
                        <a:pt x="162" y="51"/>
                        <a:pt x="162" y="55"/>
                      </a:cubicBezTo>
                      <a:cubicBezTo>
                        <a:pt x="163" y="59"/>
                        <a:pt x="155" y="64"/>
                        <a:pt x="145" y="68"/>
                      </a:cubicBezTo>
                      <a:cubicBezTo>
                        <a:pt x="144" y="69"/>
                        <a:pt x="144" y="69"/>
                        <a:pt x="144" y="69"/>
                      </a:cubicBezTo>
                      <a:cubicBezTo>
                        <a:pt x="144" y="69"/>
                        <a:pt x="144" y="69"/>
                        <a:pt x="144" y="69"/>
                      </a:cubicBezTo>
                      <a:cubicBezTo>
                        <a:pt x="149" y="71"/>
                        <a:pt x="152" y="74"/>
                        <a:pt x="152" y="78"/>
                      </a:cubicBezTo>
                      <a:cubicBezTo>
                        <a:pt x="151" y="80"/>
                        <a:pt x="149" y="81"/>
                        <a:pt x="147" y="80"/>
                      </a:cubicBezTo>
                      <a:cubicBezTo>
                        <a:pt x="146" y="80"/>
                        <a:pt x="145" y="80"/>
                        <a:pt x="145" y="80"/>
                      </a:cubicBezTo>
                      <a:cubicBezTo>
                        <a:pt x="144" y="80"/>
                        <a:pt x="144" y="80"/>
                        <a:pt x="144" y="80"/>
                      </a:cubicBezTo>
                      <a:cubicBezTo>
                        <a:pt x="145" y="81"/>
                        <a:pt x="145" y="81"/>
                        <a:pt x="145" y="81"/>
                      </a:cubicBezTo>
                      <a:cubicBezTo>
                        <a:pt x="151" y="86"/>
                        <a:pt x="155" y="91"/>
                        <a:pt x="152" y="95"/>
                      </a:cubicBezTo>
                      <a:cubicBezTo>
                        <a:pt x="152" y="95"/>
                        <a:pt x="151" y="96"/>
                        <a:pt x="149" y="96"/>
                      </a:cubicBezTo>
                      <a:cubicBezTo>
                        <a:pt x="147" y="96"/>
                        <a:pt x="145" y="96"/>
                        <a:pt x="142" y="95"/>
                      </a:cubicBezTo>
                      <a:cubicBezTo>
                        <a:pt x="140" y="95"/>
                        <a:pt x="140" y="95"/>
                        <a:pt x="140" y="95"/>
                      </a:cubicBezTo>
                      <a:cubicBezTo>
                        <a:pt x="142" y="96"/>
                        <a:pt x="142" y="96"/>
                        <a:pt x="142" y="96"/>
                      </a:cubicBezTo>
                      <a:cubicBezTo>
                        <a:pt x="146" y="101"/>
                        <a:pt x="147" y="106"/>
                        <a:pt x="144" y="108"/>
                      </a:cubicBezTo>
                      <a:cubicBezTo>
                        <a:pt x="143" y="110"/>
                        <a:pt x="141" y="110"/>
                        <a:pt x="139" y="110"/>
                      </a:cubicBezTo>
                      <a:cubicBezTo>
                        <a:pt x="135" y="110"/>
                        <a:pt x="131" y="109"/>
                        <a:pt x="127" y="106"/>
                      </a:cubicBezTo>
                      <a:cubicBezTo>
                        <a:pt x="125" y="105"/>
                        <a:pt x="125" y="105"/>
                        <a:pt x="125" y="105"/>
                      </a:cubicBezTo>
                      <a:cubicBezTo>
                        <a:pt x="125" y="105"/>
                        <a:pt x="125" y="105"/>
                        <a:pt x="125" y="105"/>
                      </a:cubicBezTo>
                      <a:cubicBezTo>
                        <a:pt x="126" y="110"/>
                        <a:pt x="127" y="114"/>
                        <a:pt x="125" y="115"/>
                      </a:cubicBezTo>
                      <a:cubicBezTo>
                        <a:pt x="125" y="115"/>
                        <a:pt x="125" y="115"/>
                        <a:pt x="125" y="115"/>
                      </a:cubicBezTo>
                      <a:cubicBezTo>
                        <a:pt x="123" y="115"/>
                        <a:pt x="119" y="113"/>
                        <a:pt x="116" y="109"/>
                      </a:cubicBezTo>
                      <a:cubicBezTo>
                        <a:pt x="116" y="109"/>
                        <a:pt x="116" y="109"/>
                        <a:pt x="116" y="109"/>
                      </a:cubicBezTo>
                      <a:cubicBezTo>
                        <a:pt x="116" y="111"/>
                        <a:pt x="116" y="111"/>
                        <a:pt x="116" y="111"/>
                      </a:cubicBezTo>
                      <a:cubicBezTo>
                        <a:pt x="118" y="116"/>
                        <a:pt x="117" y="121"/>
                        <a:pt x="113" y="123"/>
                      </a:cubicBezTo>
                      <a:cubicBezTo>
                        <a:pt x="112" y="124"/>
                        <a:pt x="110" y="124"/>
                        <a:pt x="109" y="124"/>
                      </a:cubicBezTo>
                      <a:cubicBezTo>
                        <a:pt x="107" y="124"/>
                        <a:pt x="105" y="123"/>
                        <a:pt x="104" y="122"/>
                      </a:cubicBezTo>
                      <a:cubicBezTo>
                        <a:pt x="103" y="121"/>
                        <a:pt x="103" y="121"/>
                        <a:pt x="103" y="121"/>
                      </a:cubicBezTo>
                      <a:cubicBezTo>
                        <a:pt x="103" y="122"/>
                        <a:pt x="103" y="122"/>
                        <a:pt x="103" y="122"/>
                      </a:cubicBezTo>
                      <a:cubicBezTo>
                        <a:pt x="103" y="126"/>
                        <a:pt x="101" y="129"/>
                        <a:pt x="98" y="129"/>
                      </a:cubicBezTo>
                      <a:cubicBezTo>
                        <a:pt x="96" y="129"/>
                        <a:pt x="94" y="127"/>
                        <a:pt x="92" y="124"/>
                      </a:cubicBezTo>
                      <a:cubicBezTo>
                        <a:pt x="92" y="123"/>
                        <a:pt x="92" y="123"/>
                        <a:pt x="92" y="123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91" y="130"/>
                        <a:pt x="89" y="133"/>
                        <a:pt x="86" y="133"/>
                      </a:cubicBezTo>
                      <a:close/>
                      <a:moveTo>
                        <a:pt x="38" y="84"/>
                      </a:moveTo>
                      <a:cubicBezTo>
                        <a:pt x="39" y="83"/>
                        <a:pt x="39" y="83"/>
                        <a:pt x="39" y="83"/>
                      </a:cubicBezTo>
                      <a:cubicBezTo>
                        <a:pt x="39" y="83"/>
                        <a:pt x="39" y="83"/>
                        <a:pt x="39" y="83"/>
                      </a:cubicBezTo>
                      <a:cubicBezTo>
                        <a:pt x="39" y="84"/>
                        <a:pt x="39" y="84"/>
                        <a:pt x="39" y="84"/>
                      </a:cubicBezTo>
                      <a:lnTo>
                        <a:pt x="38" y="84"/>
                      </a:lnTo>
                      <a:close/>
                    </a:path>
                  </a:pathLst>
                </a:custGeom>
                <a:solidFill>
                  <a:srgbClr val="59800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46" name="Freeform 554"/>
                <p:cNvSpPr>
                  <a:spLocks noEditPoints="1"/>
                </p:cNvSpPr>
                <p:nvPr/>
              </p:nvSpPr>
              <p:spPr bwMode="gray">
                <a:xfrm>
                  <a:off x="915" y="2660"/>
                  <a:ext cx="314" cy="257"/>
                </a:xfrm>
                <a:custGeom>
                  <a:avLst/>
                  <a:gdLst/>
                  <a:ahLst/>
                  <a:cxnLst>
                    <a:cxn ang="0">
                      <a:pos x="59" y="101"/>
                    </a:cxn>
                    <a:cxn ang="0">
                      <a:pos x="49" y="99"/>
                    </a:cxn>
                    <a:cxn ang="0">
                      <a:pos x="45" y="102"/>
                    </a:cxn>
                    <a:cxn ang="0">
                      <a:pos x="39" y="89"/>
                    </a:cxn>
                    <a:cxn ang="0">
                      <a:pos x="31" y="94"/>
                    </a:cxn>
                    <a:cxn ang="0">
                      <a:pos x="30" y="87"/>
                    </a:cxn>
                    <a:cxn ang="0">
                      <a:pos x="18" y="78"/>
                    </a:cxn>
                    <a:cxn ang="0">
                      <a:pos x="12" y="78"/>
                    </a:cxn>
                    <a:cxn ang="0">
                      <a:pos x="16" y="65"/>
                    </a:cxn>
                    <a:cxn ang="0">
                      <a:pos x="10" y="63"/>
                    </a:cxn>
                    <a:cxn ang="0">
                      <a:pos x="15" y="55"/>
                    </a:cxn>
                    <a:cxn ang="0">
                      <a:pos x="11" y="40"/>
                    </a:cxn>
                    <a:cxn ang="0">
                      <a:pos x="16" y="26"/>
                    </a:cxn>
                    <a:cxn ang="0">
                      <a:pos x="16" y="31"/>
                    </a:cxn>
                    <a:cxn ang="0">
                      <a:pos x="31" y="42"/>
                    </a:cxn>
                    <a:cxn ang="0">
                      <a:pos x="31" y="52"/>
                    </a:cxn>
                    <a:cxn ang="0">
                      <a:pos x="25" y="63"/>
                    </a:cxn>
                    <a:cxn ang="0">
                      <a:pos x="34" y="63"/>
                    </a:cxn>
                    <a:cxn ang="0">
                      <a:pos x="36" y="76"/>
                    </a:cxn>
                    <a:cxn ang="0">
                      <a:pos x="47" y="72"/>
                    </a:cxn>
                    <a:cxn ang="0">
                      <a:pos x="54" y="76"/>
                    </a:cxn>
                    <a:cxn ang="0">
                      <a:pos x="57" y="87"/>
                    </a:cxn>
                    <a:cxn ang="0">
                      <a:pos x="65" y="85"/>
                    </a:cxn>
                    <a:cxn ang="0">
                      <a:pos x="74" y="88"/>
                    </a:cxn>
                    <a:cxn ang="0">
                      <a:pos x="79" y="95"/>
                    </a:cxn>
                    <a:cxn ang="0">
                      <a:pos x="83" y="95"/>
                    </a:cxn>
                    <a:cxn ang="0">
                      <a:pos x="73" y="101"/>
                    </a:cxn>
                    <a:cxn ang="0">
                      <a:pos x="101" y="100"/>
                    </a:cxn>
                    <a:cxn ang="0">
                      <a:pos x="92" y="91"/>
                    </a:cxn>
                    <a:cxn ang="0">
                      <a:pos x="99" y="75"/>
                    </a:cxn>
                    <a:cxn ang="0">
                      <a:pos x="106" y="77"/>
                    </a:cxn>
                    <a:cxn ang="0">
                      <a:pos x="114" y="85"/>
                    </a:cxn>
                    <a:cxn ang="0">
                      <a:pos x="112" y="87"/>
                    </a:cxn>
                    <a:cxn ang="0">
                      <a:pos x="105" y="88"/>
                    </a:cxn>
                    <a:cxn ang="0">
                      <a:pos x="88" y="93"/>
                    </a:cxn>
                    <a:cxn ang="0">
                      <a:pos x="87" y="90"/>
                    </a:cxn>
                    <a:cxn ang="0">
                      <a:pos x="90" y="89"/>
                    </a:cxn>
                    <a:cxn ang="0">
                      <a:pos x="91" y="91"/>
                    </a:cxn>
                    <a:cxn ang="0">
                      <a:pos x="130" y="70"/>
                    </a:cxn>
                    <a:cxn ang="0">
                      <a:pos x="119" y="55"/>
                    </a:cxn>
                    <a:cxn ang="0">
                      <a:pos x="131" y="60"/>
                    </a:cxn>
                    <a:cxn ang="0">
                      <a:pos x="130" y="70"/>
                    </a:cxn>
                    <a:cxn ang="0">
                      <a:pos x="118" y="54"/>
                    </a:cxn>
                    <a:cxn ang="0">
                      <a:pos x="20" y="25"/>
                    </a:cxn>
                    <a:cxn ang="0">
                      <a:pos x="23" y="20"/>
                    </a:cxn>
                    <a:cxn ang="0">
                      <a:pos x="27" y="26"/>
                    </a:cxn>
                    <a:cxn ang="0">
                      <a:pos x="21" y="27"/>
                    </a:cxn>
                    <a:cxn ang="0">
                      <a:pos x="31" y="12"/>
                    </a:cxn>
                    <a:cxn ang="0">
                      <a:pos x="32" y="9"/>
                    </a:cxn>
                    <a:cxn ang="0">
                      <a:pos x="35" y="11"/>
                    </a:cxn>
                    <a:cxn ang="0">
                      <a:pos x="58" y="4"/>
                    </a:cxn>
                    <a:cxn ang="0">
                      <a:pos x="57" y="0"/>
                    </a:cxn>
                    <a:cxn ang="0">
                      <a:pos x="58" y="4"/>
                    </a:cxn>
                  </a:cxnLst>
                  <a:rect l="0" t="0" r="r" b="b"/>
                  <a:pathLst>
                    <a:path w="133" h="109">
                      <a:moveTo>
                        <a:pt x="64" y="109"/>
                      </a:moveTo>
                      <a:cubicBezTo>
                        <a:pt x="61" y="109"/>
                        <a:pt x="60" y="106"/>
                        <a:pt x="59" y="102"/>
                      </a:cubicBezTo>
                      <a:cubicBezTo>
                        <a:pt x="59" y="101"/>
                        <a:pt x="59" y="101"/>
                        <a:pt x="59" y="101"/>
                      </a:cubicBezTo>
                      <a:cubicBezTo>
                        <a:pt x="58" y="102"/>
                        <a:pt x="58" y="102"/>
                        <a:pt x="58" y="102"/>
                      </a:cubicBezTo>
                      <a:cubicBezTo>
                        <a:pt x="57" y="104"/>
                        <a:pt x="55" y="106"/>
                        <a:pt x="54" y="106"/>
                      </a:cubicBezTo>
                      <a:cubicBezTo>
                        <a:pt x="51" y="105"/>
                        <a:pt x="50" y="103"/>
                        <a:pt x="49" y="99"/>
                      </a:cubicBezTo>
                      <a:cubicBezTo>
                        <a:pt x="49" y="99"/>
                        <a:pt x="49" y="99"/>
                        <a:pt x="49" y="99"/>
                      </a:cubicBezTo>
                      <a:cubicBezTo>
                        <a:pt x="49" y="100"/>
                        <a:pt x="49" y="100"/>
                        <a:pt x="49" y="100"/>
                      </a:cubicBezTo>
                      <a:cubicBezTo>
                        <a:pt x="48" y="101"/>
                        <a:pt x="46" y="102"/>
                        <a:pt x="45" y="102"/>
                      </a:cubicBezTo>
                      <a:cubicBezTo>
                        <a:pt x="44" y="102"/>
                        <a:pt x="42" y="101"/>
                        <a:pt x="41" y="101"/>
                      </a:cubicBezTo>
                      <a:cubicBezTo>
                        <a:pt x="38" y="99"/>
                        <a:pt x="38" y="95"/>
                        <a:pt x="39" y="91"/>
                      </a:cubicBezTo>
                      <a:cubicBezTo>
                        <a:pt x="39" y="89"/>
                        <a:pt x="39" y="89"/>
                        <a:pt x="39" y="89"/>
                      </a:cubicBezTo>
                      <a:cubicBezTo>
                        <a:pt x="39" y="89"/>
                        <a:pt x="39" y="89"/>
                        <a:pt x="39" y="89"/>
                      </a:cubicBezTo>
                      <a:cubicBezTo>
                        <a:pt x="36" y="92"/>
                        <a:pt x="33" y="94"/>
                        <a:pt x="32" y="94"/>
                      </a:cubicBezTo>
                      <a:cubicBezTo>
                        <a:pt x="32" y="94"/>
                        <a:pt x="31" y="94"/>
                        <a:pt x="31" y="94"/>
                      </a:cubicBezTo>
                      <a:cubicBezTo>
                        <a:pt x="30" y="93"/>
                        <a:pt x="30" y="90"/>
                        <a:pt x="31" y="86"/>
                      </a:cubicBezTo>
                      <a:cubicBezTo>
                        <a:pt x="31" y="86"/>
                        <a:pt x="31" y="86"/>
                        <a:pt x="31" y="86"/>
                      </a:cubicBezTo>
                      <a:cubicBezTo>
                        <a:pt x="30" y="87"/>
                        <a:pt x="30" y="87"/>
                        <a:pt x="30" y="87"/>
                      </a:cubicBezTo>
                      <a:cubicBezTo>
                        <a:pt x="26" y="89"/>
                        <a:pt x="23" y="90"/>
                        <a:pt x="20" y="90"/>
                      </a:cubicBezTo>
                      <a:cubicBezTo>
                        <a:pt x="18" y="90"/>
                        <a:pt x="17" y="90"/>
                        <a:pt x="16" y="88"/>
                      </a:cubicBezTo>
                      <a:cubicBezTo>
                        <a:pt x="13" y="86"/>
                        <a:pt x="15" y="82"/>
                        <a:pt x="18" y="78"/>
                      </a:cubicBezTo>
                      <a:cubicBezTo>
                        <a:pt x="19" y="77"/>
                        <a:pt x="19" y="77"/>
                        <a:pt x="19" y="77"/>
                      </a:cubicBezTo>
                      <a:cubicBezTo>
                        <a:pt x="18" y="77"/>
                        <a:pt x="18" y="77"/>
                        <a:pt x="18" y="77"/>
                      </a:cubicBezTo>
                      <a:cubicBezTo>
                        <a:pt x="15" y="78"/>
                        <a:pt x="13" y="78"/>
                        <a:pt x="12" y="78"/>
                      </a:cubicBezTo>
                      <a:cubicBezTo>
                        <a:pt x="10" y="78"/>
                        <a:pt x="10" y="78"/>
                        <a:pt x="9" y="77"/>
                      </a:cubicBezTo>
                      <a:cubicBezTo>
                        <a:pt x="7" y="74"/>
                        <a:pt x="10" y="70"/>
                        <a:pt x="15" y="66"/>
                      </a:cubicBezTo>
                      <a:cubicBezTo>
                        <a:pt x="16" y="65"/>
                        <a:pt x="16" y="65"/>
                        <a:pt x="16" y="65"/>
                      </a:cubicBezTo>
                      <a:cubicBezTo>
                        <a:pt x="15" y="65"/>
                        <a:pt x="15" y="65"/>
                        <a:pt x="15" y="65"/>
                      </a:cubicBezTo>
                      <a:cubicBezTo>
                        <a:pt x="15" y="65"/>
                        <a:pt x="14" y="65"/>
                        <a:pt x="14" y="65"/>
                      </a:cubicBezTo>
                      <a:cubicBezTo>
                        <a:pt x="12" y="66"/>
                        <a:pt x="10" y="65"/>
                        <a:pt x="10" y="63"/>
                      </a:cubicBezTo>
                      <a:cubicBezTo>
                        <a:pt x="9" y="60"/>
                        <a:pt x="12" y="58"/>
                        <a:pt x="16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5" y="55"/>
                        <a:pt x="15" y="55"/>
                        <a:pt x="15" y="55"/>
                      </a:cubicBezTo>
                      <a:cubicBezTo>
                        <a:pt x="7" y="52"/>
                        <a:pt x="0" y="47"/>
                        <a:pt x="1" y="45"/>
                      </a:cubicBezTo>
                      <a:cubicBezTo>
                        <a:pt x="1" y="41"/>
                        <a:pt x="6" y="40"/>
                        <a:pt x="11" y="40"/>
                      </a:cubicBezTo>
                      <a:cubicBezTo>
                        <a:pt x="11" y="40"/>
                        <a:pt x="11" y="40"/>
                        <a:pt x="11" y="40"/>
                      </a:cubicBezTo>
                      <a:cubicBezTo>
                        <a:pt x="10" y="38"/>
                        <a:pt x="10" y="38"/>
                        <a:pt x="10" y="38"/>
                      </a:cubicBezTo>
                      <a:cubicBezTo>
                        <a:pt x="7" y="34"/>
                        <a:pt x="6" y="30"/>
                        <a:pt x="8" y="27"/>
                      </a:cubicBezTo>
                      <a:cubicBezTo>
                        <a:pt x="10" y="25"/>
                        <a:pt x="13" y="24"/>
                        <a:pt x="16" y="26"/>
                      </a:cubicBezTo>
                      <a:cubicBezTo>
                        <a:pt x="19" y="27"/>
                        <a:pt x="19" y="27"/>
                        <a:pt x="19" y="27"/>
                      </a:cubicBezTo>
                      <a:cubicBezTo>
                        <a:pt x="18" y="28"/>
                        <a:pt x="18" y="28"/>
                        <a:pt x="18" y="28"/>
                      </a:cubicBezTo>
                      <a:cubicBezTo>
                        <a:pt x="17" y="29"/>
                        <a:pt x="16" y="30"/>
                        <a:pt x="16" y="31"/>
                      </a:cubicBezTo>
                      <a:cubicBezTo>
                        <a:pt x="16" y="34"/>
                        <a:pt x="22" y="38"/>
                        <a:pt x="30" y="42"/>
                      </a:cubicBezTo>
                      <a:cubicBezTo>
                        <a:pt x="31" y="42"/>
                        <a:pt x="31" y="42"/>
                        <a:pt x="31" y="42"/>
                      </a:cubicBezTo>
                      <a:cubicBezTo>
                        <a:pt x="31" y="42"/>
                        <a:pt x="31" y="42"/>
                        <a:pt x="31" y="42"/>
                      </a:cubicBezTo>
                      <a:cubicBezTo>
                        <a:pt x="27" y="44"/>
                        <a:pt x="24" y="47"/>
                        <a:pt x="25" y="50"/>
                      </a:cubicBezTo>
                      <a:cubicBezTo>
                        <a:pt x="25" y="51"/>
                        <a:pt x="27" y="52"/>
                        <a:pt x="29" y="52"/>
                      </a:cubicBezTo>
                      <a:cubicBezTo>
                        <a:pt x="30" y="52"/>
                        <a:pt x="30" y="52"/>
                        <a:pt x="31" y="52"/>
                      </a:cubicBezTo>
                      <a:cubicBezTo>
                        <a:pt x="31" y="51"/>
                        <a:pt x="31" y="51"/>
                        <a:pt x="31" y="51"/>
                      </a:cubicBezTo>
                      <a:cubicBezTo>
                        <a:pt x="30" y="52"/>
                        <a:pt x="30" y="52"/>
                        <a:pt x="30" y="52"/>
                      </a:cubicBezTo>
                      <a:cubicBezTo>
                        <a:pt x="25" y="56"/>
                        <a:pt x="23" y="61"/>
                        <a:pt x="25" y="63"/>
                      </a:cubicBezTo>
                      <a:cubicBezTo>
                        <a:pt x="25" y="64"/>
                        <a:pt x="26" y="64"/>
                        <a:pt x="27" y="64"/>
                      </a:cubicBezTo>
                      <a:cubicBezTo>
                        <a:pt x="29" y="65"/>
                        <a:pt x="31" y="64"/>
                        <a:pt x="33" y="64"/>
                      </a:cubicBezTo>
                      <a:cubicBezTo>
                        <a:pt x="34" y="63"/>
                        <a:pt x="34" y="63"/>
                        <a:pt x="34" y="63"/>
                      </a:cubicBezTo>
                      <a:cubicBezTo>
                        <a:pt x="33" y="65"/>
                        <a:pt x="33" y="65"/>
                        <a:pt x="33" y="65"/>
                      </a:cubicBezTo>
                      <a:cubicBezTo>
                        <a:pt x="30" y="69"/>
                        <a:pt x="29" y="72"/>
                        <a:pt x="31" y="75"/>
                      </a:cubicBezTo>
                      <a:cubicBezTo>
                        <a:pt x="32" y="76"/>
                        <a:pt x="34" y="76"/>
                        <a:pt x="36" y="76"/>
                      </a:cubicBezTo>
                      <a:cubicBezTo>
                        <a:pt x="38" y="76"/>
                        <a:pt x="42" y="75"/>
                        <a:pt x="45" y="73"/>
                      </a:cubicBezTo>
                      <a:cubicBezTo>
                        <a:pt x="47" y="72"/>
                        <a:pt x="47" y="72"/>
                        <a:pt x="47" y="72"/>
                      </a:cubicBezTo>
                      <a:cubicBezTo>
                        <a:pt x="47" y="72"/>
                        <a:pt x="47" y="72"/>
                        <a:pt x="47" y="72"/>
                      </a:cubicBezTo>
                      <a:cubicBezTo>
                        <a:pt x="46" y="76"/>
                        <a:pt x="46" y="80"/>
                        <a:pt x="47" y="80"/>
                      </a:cubicBezTo>
                      <a:cubicBezTo>
                        <a:pt x="47" y="80"/>
                        <a:pt x="47" y="80"/>
                        <a:pt x="47" y="80"/>
                      </a:cubicBezTo>
                      <a:cubicBezTo>
                        <a:pt x="49" y="80"/>
                        <a:pt x="51" y="78"/>
                        <a:pt x="54" y="76"/>
                      </a:cubicBezTo>
                      <a:cubicBezTo>
                        <a:pt x="55" y="75"/>
                        <a:pt x="55" y="75"/>
                        <a:pt x="55" y="75"/>
                      </a:cubicBezTo>
                      <a:cubicBezTo>
                        <a:pt x="54" y="77"/>
                        <a:pt x="54" y="77"/>
                        <a:pt x="54" y="77"/>
                      </a:cubicBezTo>
                      <a:cubicBezTo>
                        <a:pt x="53" y="81"/>
                        <a:pt x="53" y="85"/>
                        <a:pt x="57" y="87"/>
                      </a:cubicBezTo>
                      <a:cubicBezTo>
                        <a:pt x="58" y="88"/>
                        <a:pt x="59" y="88"/>
                        <a:pt x="60" y="88"/>
                      </a:cubicBezTo>
                      <a:cubicBezTo>
                        <a:pt x="62" y="88"/>
                        <a:pt x="63" y="87"/>
                        <a:pt x="64" y="86"/>
                      </a:cubicBezTo>
                      <a:cubicBezTo>
                        <a:pt x="65" y="85"/>
                        <a:pt x="65" y="85"/>
                        <a:pt x="65" y="85"/>
                      </a:cubicBezTo>
                      <a:cubicBezTo>
                        <a:pt x="65" y="86"/>
                        <a:pt x="65" y="86"/>
                        <a:pt x="65" y="86"/>
                      </a:cubicBezTo>
                      <a:cubicBezTo>
                        <a:pt x="65" y="89"/>
                        <a:pt x="67" y="92"/>
                        <a:pt x="69" y="92"/>
                      </a:cubicBezTo>
                      <a:cubicBezTo>
                        <a:pt x="71" y="92"/>
                        <a:pt x="72" y="90"/>
                        <a:pt x="74" y="88"/>
                      </a:cubicBezTo>
                      <a:cubicBezTo>
                        <a:pt x="74" y="87"/>
                        <a:pt x="74" y="87"/>
                        <a:pt x="74" y="87"/>
                      </a:cubicBezTo>
                      <a:cubicBezTo>
                        <a:pt x="74" y="89"/>
                        <a:pt x="74" y="89"/>
                        <a:pt x="74" y="89"/>
                      </a:cubicBezTo>
                      <a:cubicBezTo>
                        <a:pt x="75" y="92"/>
                        <a:pt x="77" y="95"/>
                        <a:pt x="79" y="95"/>
                      </a:cubicBezTo>
                      <a:cubicBezTo>
                        <a:pt x="80" y="95"/>
                        <a:pt x="81" y="95"/>
                        <a:pt x="82" y="94"/>
                      </a:cubicBezTo>
                      <a:cubicBezTo>
                        <a:pt x="83" y="94"/>
                        <a:pt x="83" y="94"/>
                        <a:pt x="83" y="94"/>
                      </a:cubicBezTo>
                      <a:cubicBezTo>
                        <a:pt x="83" y="95"/>
                        <a:pt x="83" y="95"/>
                        <a:pt x="83" y="95"/>
                      </a:cubicBezTo>
                      <a:cubicBezTo>
                        <a:pt x="82" y="101"/>
                        <a:pt x="81" y="105"/>
                        <a:pt x="79" y="105"/>
                      </a:cubicBezTo>
                      <a:cubicBezTo>
                        <a:pt x="77" y="105"/>
                        <a:pt x="75" y="104"/>
                        <a:pt x="74" y="103"/>
                      </a:cubicBezTo>
                      <a:cubicBezTo>
                        <a:pt x="73" y="101"/>
                        <a:pt x="73" y="101"/>
                        <a:pt x="73" y="101"/>
                      </a:cubicBezTo>
                      <a:cubicBezTo>
                        <a:pt x="73" y="101"/>
                        <a:pt x="73" y="101"/>
                        <a:pt x="73" y="101"/>
                      </a:cubicBezTo>
                      <a:cubicBezTo>
                        <a:pt x="71" y="105"/>
                        <a:pt x="68" y="109"/>
                        <a:pt x="64" y="109"/>
                      </a:cubicBezTo>
                      <a:close/>
                      <a:moveTo>
                        <a:pt x="101" y="100"/>
                      </a:moveTo>
                      <a:cubicBezTo>
                        <a:pt x="98" y="99"/>
                        <a:pt x="95" y="96"/>
                        <a:pt x="92" y="92"/>
                      </a:cubicBezTo>
                      <a:cubicBezTo>
                        <a:pt x="91" y="91"/>
                        <a:pt x="91" y="91"/>
                        <a:pt x="91" y="91"/>
                      </a:cubicBezTo>
                      <a:cubicBezTo>
                        <a:pt x="92" y="91"/>
                        <a:pt x="92" y="91"/>
                        <a:pt x="92" y="91"/>
                      </a:cubicBezTo>
                      <a:cubicBezTo>
                        <a:pt x="93" y="91"/>
                        <a:pt x="93" y="92"/>
                        <a:pt x="94" y="91"/>
                      </a:cubicBezTo>
                      <a:cubicBezTo>
                        <a:pt x="97" y="91"/>
                        <a:pt x="98" y="84"/>
                        <a:pt x="99" y="76"/>
                      </a:cubicBezTo>
                      <a:cubicBezTo>
                        <a:pt x="99" y="75"/>
                        <a:pt x="99" y="75"/>
                        <a:pt x="99" y="75"/>
                      </a:cubicBezTo>
                      <a:cubicBezTo>
                        <a:pt x="99" y="76"/>
                        <a:pt x="99" y="76"/>
                        <a:pt x="99" y="76"/>
                      </a:cubicBezTo>
                      <a:cubicBezTo>
                        <a:pt x="101" y="78"/>
                        <a:pt x="103" y="79"/>
                        <a:pt x="104" y="79"/>
                      </a:cubicBezTo>
                      <a:cubicBezTo>
                        <a:pt x="105" y="79"/>
                        <a:pt x="106" y="78"/>
                        <a:pt x="106" y="77"/>
                      </a:cubicBezTo>
                      <a:cubicBezTo>
                        <a:pt x="106" y="76"/>
                        <a:pt x="106" y="76"/>
                        <a:pt x="106" y="76"/>
                      </a:cubicBezTo>
                      <a:cubicBezTo>
                        <a:pt x="107" y="78"/>
                        <a:pt x="107" y="78"/>
                        <a:pt x="107" y="78"/>
                      </a:cubicBezTo>
                      <a:cubicBezTo>
                        <a:pt x="109" y="81"/>
                        <a:pt x="112" y="83"/>
                        <a:pt x="114" y="85"/>
                      </a:cubicBezTo>
                      <a:cubicBezTo>
                        <a:pt x="114" y="85"/>
                        <a:pt x="114" y="85"/>
                        <a:pt x="114" y="85"/>
                      </a:cubicBezTo>
                      <a:cubicBezTo>
                        <a:pt x="114" y="86"/>
                        <a:pt x="114" y="86"/>
                        <a:pt x="114" y="86"/>
                      </a:cubicBezTo>
                      <a:cubicBezTo>
                        <a:pt x="113" y="86"/>
                        <a:pt x="113" y="87"/>
                        <a:pt x="112" y="87"/>
                      </a:cubicBezTo>
                      <a:cubicBezTo>
                        <a:pt x="110" y="88"/>
                        <a:pt x="107" y="88"/>
                        <a:pt x="105" y="86"/>
                      </a:cubicBezTo>
                      <a:cubicBezTo>
                        <a:pt x="104" y="85"/>
                        <a:pt x="104" y="85"/>
                        <a:pt x="104" y="85"/>
                      </a:cubicBezTo>
                      <a:cubicBezTo>
                        <a:pt x="105" y="88"/>
                        <a:pt x="105" y="88"/>
                        <a:pt x="105" y="88"/>
                      </a:cubicBezTo>
                      <a:cubicBezTo>
                        <a:pt x="106" y="94"/>
                        <a:pt x="106" y="98"/>
                        <a:pt x="104" y="99"/>
                      </a:cubicBezTo>
                      <a:cubicBezTo>
                        <a:pt x="103" y="100"/>
                        <a:pt x="102" y="100"/>
                        <a:pt x="101" y="100"/>
                      </a:cubicBezTo>
                      <a:close/>
                      <a:moveTo>
                        <a:pt x="88" y="93"/>
                      </a:moveTo>
                      <a:cubicBezTo>
                        <a:pt x="87" y="93"/>
                        <a:pt x="87" y="92"/>
                        <a:pt x="86" y="92"/>
                      </a:cubicBezTo>
                      <a:cubicBezTo>
                        <a:pt x="86" y="92"/>
                        <a:pt x="86" y="92"/>
                        <a:pt x="86" y="92"/>
                      </a:cubicBezTo>
                      <a:cubicBezTo>
                        <a:pt x="87" y="90"/>
                        <a:pt x="87" y="90"/>
                        <a:pt x="87" y="90"/>
                      </a:cubicBezTo>
                      <a:cubicBezTo>
                        <a:pt x="87" y="89"/>
                        <a:pt x="88" y="88"/>
                        <a:pt x="88" y="87"/>
                      </a:cubicBezTo>
                      <a:cubicBezTo>
                        <a:pt x="88" y="87"/>
                        <a:pt x="88" y="87"/>
                        <a:pt x="88" y="87"/>
                      </a:cubicBezTo>
                      <a:cubicBezTo>
                        <a:pt x="90" y="89"/>
                        <a:pt x="90" y="89"/>
                        <a:pt x="90" y="89"/>
                      </a:cubicBezTo>
                      <a:cubicBezTo>
                        <a:pt x="90" y="89"/>
                        <a:pt x="90" y="90"/>
                        <a:pt x="91" y="90"/>
                      </a:cubicBezTo>
                      <a:cubicBezTo>
                        <a:pt x="91" y="90"/>
                        <a:pt x="91" y="90"/>
                        <a:pt x="91" y="90"/>
                      </a:cubicBezTo>
                      <a:cubicBezTo>
                        <a:pt x="91" y="91"/>
                        <a:pt x="91" y="91"/>
                        <a:pt x="91" y="91"/>
                      </a:cubicBezTo>
                      <a:cubicBezTo>
                        <a:pt x="90" y="92"/>
                        <a:pt x="90" y="92"/>
                        <a:pt x="89" y="93"/>
                      </a:cubicBezTo>
                      <a:cubicBezTo>
                        <a:pt x="88" y="93"/>
                        <a:pt x="88" y="93"/>
                        <a:pt x="88" y="93"/>
                      </a:cubicBezTo>
                      <a:close/>
                      <a:moveTo>
                        <a:pt x="130" y="70"/>
                      </a:moveTo>
                      <a:cubicBezTo>
                        <a:pt x="130" y="68"/>
                        <a:pt x="130" y="68"/>
                        <a:pt x="130" y="68"/>
                      </a:cubicBezTo>
                      <a:cubicBezTo>
                        <a:pt x="129" y="64"/>
                        <a:pt x="125" y="60"/>
                        <a:pt x="121" y="57"/>
                      </a:cubicBezTo>
                      <a:cubicBezTo>
                        <a:pt x="119" y="55"/>
                        <a:pt x="119" y="55"/>
                        <a:pt x="119" y="55"/>
                      </a:cubicBezTo>
                      <a:cubicBezTo>
                        <a:pt x="120" y="56"/>
                        <a:pt x="120" y="56"/>
                        <a:pt x="120" y="56"/>
                      </a:cubicBezTo>
                      <a:cubicBezTo>
                        <a:pt x="123" y="58"/>
                        <a:pt x="127" y="59"/>
                        <a:pt x="130" y="60"/>
                      </a:cubicBezTo>
                      <a:cubicBezTo>
                        <a:pt x="131" y="60"/>
                        <a:pt x="131" y="60"/>
                        <a:pt x="131" y="60"/>
                      </a:cubicBezTo>
                      <a:cubicBezTo>
                        <a:pt x="132" y="61"/>
                        <a:pt x="132" y="61"/>
                        <a:pt x="132" y="61"/>
                      </a:cubicBezTo>
                      <a:cubicBezTo>
                        <a:pt x="133" y="63"/>
                        <a:pt x="133" y="65"/>
                        <a:pt x="133" y="67"/>
                      </a:cubicBezTo>
                      <a:cubicBezTo>
                        <a:pt x="133" y="68"/>
                        <a:pt x="132" y="69"/>
                        <a:pt x="130" y="70"/>
                      </a:cubicBezTo>
                      <a:close/>
                      <a:moveTo>
                        <a:pt x="118" y="54"/>
                      </a:moveTo>
                      <a:cubicBezTo>
                        <a:pt x="118" y="54"/>
                        <a:pt x="118" y="54"/>
                        <a:pt x="118" y="54"/>
                      </a:cubicBezTo>
                      <a:cubicBezTo>
                        <a:pt x="118" y="54"/>
                        <a:pt x="118" y="54"/>
                        <a:pt x="118" y="54"/>
                      </a:cubicBezTo>
                      <a:cubicBezTo>
                        <a:pt x="118" y="54"/>
                        <a:pt x="118" y="54"/>
                        <a:pt x="118" y="54"/>
                      </a:cubicBezTo>
                      <a:close/>
                      <a:moveTo>
                        <a:pt x="21" y="27"/>
                      </a:moveTo>
                      <a:cubicBezTo>
                        <a:pt x="20" y="25"/>
                        <a:pt x="20" y="25"/>
                        <a:pt x="20" y="25"/>
                      </a:cubicBezTo>
                      <a:cubicBezTo>
                        <a:pt x="19" y="22"/>
                        <a:pt x="19" y="20"/>
                        <a:pt x="20" y="20"/>
                      </a:cubicBezTo>
                      <a:cubicBezTo>
                        <a:pt x="20" y="19"/>
                        <a:pt x="21" y="19"/>
                        <a:pt x="22" y="20"/>
                      </a:cubicBezTo>
                      <a:cubicBezTo>
                        <a:pt x="23" y="20"/>
                        <a:pt x="23" y="20"/>
                        <a:pt x="23" y="20"/>
                      </a:cubicBezTo>
                      <a:cubicBezTo>
                        <a:pt x="24" y="21"/>
                        <a:pt x="24" y="21"/>
                        <a:pt x="24" y="21"/>
                      </a:cubicBezTo>
                      <a:cubicBezTo>
                        <a:pt x="24" y="22"/>
                        <a:pt x="25" y="23"/>
                        <a:pt x="25" y="24"/>
                      </a:cubicBezTo>
                      <a:cubicBezTo>
                        <a:pt x="27" y="26"/>
                        <a:pt x="27" y="26"/>
                        <a:pt x="27" y="26"/>
                      </a:cubicBezTo>
                      <a:cubicBezTo>
                        <a:pt x="27" y="26"/>
                        <a:pt x="27" y="26"/>
                        <a:pt x="27" y="26"/>
                      </a:cubicBezTo>
                      <a:cubicBezTo>
                        <a:pt x="25" y="26"/>
                        <a:pt x="24" y="26"/>
                        <a:pt x="23" y="26"/>
                      </a:cubicBezTo>
                      <a:lnTo>
                        <a:pt x="21" y="27"/>
                      </a:lnTo>
                      <a:close/>
                      <a:moveTo>
                        <a:pt x="36" y="15"/>
                      </a:moveTo>
                      <a:cubicBezTo>
                        <a:pt x="35" y="14"/>
                        <a:pt x="35" y="14"/>
                        <a:pt x="35" y="14"/>
                      </a:cubicBezTo>
                      <a:cubicBezTo>
                        <a:pt x="34" y="13"/>
                        <a:pt x="32" y="12"/>
                        <a:pt x="31" y="12"/>
                      </a:cubicBezTo>
                      <a:cubicBezTo>
                        <a:pt x="30" y="11"/>
                        <a:pt x="30" y="11"/>
                        <a:pt x="30" y="11"/>
                      </a:cubicBezTo>
                      <a:cubicBezTo>
                        <a:pt x="30" y="11"/>
                        <a:pt x="30" y="11"/>
                        <a:pt x="30" y="11"/>
                      </a:cubicBezTo>
                      <a:cubicBezTo>
                        <a:pt x="30" y="10"/>
                        <a:pt x="31" y="9"/>
                        <a:pt x="32" y="9"/>
                      </a:cubicBezTo>
                      <a:cubicBezTo>
                        <a:pt x="33" y="8"/>
                        <a:pt x="34" y="8"/>
                        <a:pt x="35" y="9"/>
                      </a:cubicBezTo>
                      <a:cubicBezTo>
                        <a:pt x="35" y="9"/>
                        <a:pt x="35" y="9"/>
                        <a:pt x="35" y="9"/>
                      </a:cubicBezTo>
                      <a:cubicBezTo>
                        <a:pt x="35" y="11"/>
                        <a:pt x="35" y="11"/>
                        <a:pt x="35" y="11"/>
                      </a:cubicBezTo>
                      <a:cubicBezTo>
                        <a:pt x="35" y="12"/>
                        <a:pt x="36" y="12"/>
                        <a:pt x="36" y="13"/>
                      </a:cubicBezTo>
                      <a:lnTo>
                        <a:pt x="36" y="15"/>
                      </a:lnTo>
                      <a:close/>
                      <a:moveTo>
                        <a:pt x="58" y="4"/>
                      </a:moveTo>
                      <a:cubicBezTo>
                        <a:pt x="58" y="3"/>
                        <a:pt x="58" y="3"/>
                        <a:pt x="58" y="3"/>
                      </a:cubicBezTo>
                      <a:cubicBezTo>
                        <a:pt x="56" y="0"/>
                        <a:pt x="56" y="0"/>
                        <a:pt x="56" y="0"/>
                      </a:cubicBezTo>
                      <a:cubicBezTo>
                        <a:pt x="57" y="0"/>
                        <a:pt x="57" y="0"/>
                        <a:pt x="57" y="0"/>
                      </a:cubicBez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58" y="1"/>
                        <a:pt x="58" y="1"/>
                        <a:pt x="58" y="1"/>
                      </a:cubicBezTo>
                      <a:cubicBezTo>
                        <a:pt x="58" y="2"/>
                        <a:pt x="58" y="3"/>
                        <a:pt x="58" y="4"/>
                      </a:cubicBezTo>
                      <a:close/>
                    </a:path>
                  </a:pathLst>
                </a:custGeom>
                <a:solidFill>
                  <a:srgbClr val="99D9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47" name="Freeform 555"/>
                <p:cNvSpPr>
                  <a:spLocks/>
                </p:cNvSpPr>
                <p:nvPr/>
              </p:nvSpPr>
              <p:spPr bwMode="gray">
                <a:xfrm>
                  <a:off x="1047" y="2584"/>
                  <a:ext cx="390" cy="312"/>
                </a:xfrm>
                <a:custGeom>
                  <a:avLst/>
                  <a:gdLst/>
                  <a:ahLst/>
                  <a:cxnLst>
                    <a:cxn ang="0">
                      <a:pos x="78" y="124"/>
                    </a:cxn>
                    <a:cxn ang="0">
                      <a:pos x="77" y="123"/>
                    </a:cxn>
                    <a:cxn ang="0">
                      <a:pos x="71" y="128"/>
                    </a:cxn>
                    <a:cxn ang="0">
                      <a:pos x="62" y="115"/>
                    </a:cxn>
                    <a:cxn ang="0">
                      <a:pos x="54" y="123"/>
                    </a:cxn>
                    <a:cxn ang="0">
                      <a:pos x="51" y="108"/>
                    </a:cxn>
                    <a:cxn ang="0">
                      <a:pos x="44" y="115"/>
                    </a:cxn>
                    <a:cxn ang="0">
                      <a:pos x="37" y="107"/>
                    </a:cxn>
                    <a:cxn ang="0">
                      <a:pos x="36" y="108"/>
                    </a:cxn>
                    <a:cxn ang="0">
                      <a:pos x="24" y="110"/>
                    </a:cxn>
                    <a:cxn ang="0">
                      <a:pos x="27" y="96"/>
                    </a:cxn>
                    <a:cxn ang="0">
                      <a:pos x="18" y="99"/>
                    </a:cxn>
                    <a:cxn ang="0">
                      <a:pos x="23" y="78"/>
                    </a:cxn>
                    <a:cxn ang="0">
                      <a:pos x="22" y="77"/>
                    </a:cxn>
                    <a:cxn ang="0">
                      <a:pos x="16" y="69"/>
                    </a:cxn>
                    <a:cxn ang="0">
                      <a:pos x="16" y="68"/>
                    </a:cxn>
                    <a:cxn ang="0">
                      <a:pos x="11" y="50"/>
                    </a:cxn>
                    <a:cxn ang="0">
                      <a:pos x="14" y="50"/>
                    </a:cxn>
                    <a:cxn ang="0">
                      <a:pos x="23" y="36"/>
                    </a:cxn>
                    <a:cxn ang="0">
                      <a:pos x="23" y="34"/>
                    </a:cxn>
                    <a:cxn ang="0">
                      <a:pos x="34" y="23"/>
                    </a:cxn>
                    <a:cxn ang="0">
                      <a:pos x="33" y="22"/>
                    </a:cxn>
                    <a:cxn ang="0">
                      <a:pos x="48" y="19"/>
                    </a:cxn>
                    <a:cxn ang="0">
                      <a:pos x="50" y="21"/>
                    </a:cxn>
                    <a:cxn ang="0">
                      <a:pos x="58" y="13"/>
                    </a:cxn>
                    <a:cxn ang="0">
                      <a:pos x="59" y="12"/>
                    </a:cxn>
                    <a:cxn ang="0">
                      <a:pos x="73" y="7"/>
                    </a:cxn>
                    <a:cxn ang="0">
                      <a:pos x="74" y="6"/>
                    </a:cxn>
                    <a:cxn ang="0">
                      <a:pos x="90" y="10"/>
                    </a:cxn>
                    <a:cxn ang="0">
                      <a:pos x="90" y="10"/>
                    </a:cxn>
                    <a:cxn ang="0">
                      <a:pos x="102" y="15"/>
                    </a:cxn>
                    <a:cxn ang="0">
                      <a:pos x="103" y="16"/>
                    </a:cxn>
                    <a:cxn ang="0">
                      <a:pos x="116" y="23"/>
                    </a:cxn>
                    <a:cxn ang="0">
                      <a:pos x="115" y="28"/>
                    </a:cxn>
                    <a:cxn ang="0">
                      <a:pos x="126" y="27"/>
                    </a:cxn>
                    <a:cxn ang="0">
                      <a:pos x="125" y="30"/>
                    </a:cxn>
                    <a:cxn ang="0">
                      <a:pos x="142" y="33"/>
                    </a:cxn>
                    <a:cxn ang="0">
                      <a:pos x="141" y="35"/>
                    </a:cxn>
                    <a:cxn ang="0">
                      <a:pos x="146" y="50"/>
                    </a:cxn>
                    <a:cxn ang="0">
                      <a:pos x="146" y="50"/>
                    </a:cxn>
                    <a:cxn ang="0">
                      <a:pos x="155" y="63"/>
                    </a:cxn>
                    <a:cxn ang="0">
                      <a:pos x="155" y="65"/>
                    </a:cxn>
                    <a:cxn ang="0">
                      <a:pos x="147" y="81"/>
                    </a:cxn>
                    <a:cxn ang="0">
                      <a:pos x="141" y="81"/>
                    </a:cxn>
                    <a:cxn ang="0">
                      <a:pos x="142" y="91"/>
                    </a:cxn>
                    <a:cxn ang="0">
                      <a:pos x="133" y="86"/>
                    </a:cxn>
                    <a:cxn ang="0">
                      <a:pos x="134" y="89"/>
                    </a:cxn>
                    <a:cxn ang="0">
                      <a:pos x="133" y="103"/>
                    </a:cxn>
                    <a:cxn ang="0">
                      <a:pos x="130" y="101"/>
                    </a:cxn>
                    <a:cxn ang="0">
                      <a:pos x="114" y="110"/>
                    </a:cxn>
                    <a:cxn ang="0">
                      <a:pos x="112" y="108"/>
                    </a:cxn>
                    <a:cxn ang="0">
                      <a:pos x="105" y="110"/>
                    </a:cxn>
                    <a:cxn ang="0">
                      <a:pos x="104" y="111"/>
                    </a:cxn>
                    <a:cxn ang="0">
                      <a:pos x="94" y="124"/>
                    </a:cxn>
                    <a:cxn ang="0">
                      <a:pos x="92" y="122"/>
                    </a:cxn>
                  </a:cxnLst>
                  <a:rect l="0" t="0" r="r" b="b"/>
                  <a:pathLst>
                    <a:path w="165" h="132">
                      <a:moveTo>
                        <a:pt x="84" y="131"/>
                      </a:moveTo>
                      <a:cubicBezTo>
                        <a:pt x="82" y="131"/>
                        <a:pt x="80" y="128"/>
                        <a:pt x="78" y="124"/>
                      </a:cubicBezTo>
                      <a:cubicBezTo>
                        <a:pt x="77" y="122"/>
                        <a:pt x="77" y="122"/>
                        <a:pt x="77" y="122"/>
                      </a:cubicBezTo>
                      <a:cubicBezTo>
                        <a:pt x="77" y="123"/>
                        <a:pt x="77" y="123"/>
                        <a:pt x="77" y="123"/>
                      </a:cubicBezTo>
                      <a:cubicBezTo>
                        <a:pt x="76" y="126"/>
                        <a:pt x="74" y="128"/>
                        <a:pt x="72" y="128"/>
                      </a:cubicBezTo>
                      <a:cubicBezTo>
                        <a:pt x="72" y="128"/>
                        <a:pt x="71" y="128"/>
                        <a:pt x="71" y="128"/>
                      </a:cubicBezTo>
                      <a:cubicBezTo>
                        <a:pt x="66" y="128"/>
                        <a:pt x="64" y="123"/>
                        <a:pt x="62" y="116"/>
                      </a:cubicBezTo>
                      <a:cubicBezTo>
                        <a:pt x="62" y="115"/>
                        <a:pt x="62" y="115"/>
                        <a:pt x="62" y="115"/>
                      </a:cubicBezTo>
                      <a:cubicBezTo>
                        <a:pt x="62" y="115"/>
                        <a:pt x="62" y="115"/>
                        <a:pt x="62" y="115"/>
                      </a:cubicBezTo>
                      <a:cubicBezTo>
                        <a:pt x="59" y="120"/>
                        <a:pt x="55" y="123"/>
                        <a:pt x="54" y="123"/>
                      </a:cubicBezTo>
                      <a:cubicBezTo>
                        <a:pt x="52" y="122"/>
                        <a:pt x="51" y="116"/>
                        <a:pt x="51" y="109"/>
                      </a:cubicBezTo>
                      <a:cubicBezTo>
                        <a:pt x="51" y="108"/>
                        <a:pt x="51" y="108"/>
                        <a:pt x="51" y="108"/>
                      </a:cubicBezTo>
                      <a:cubicBezTo>
                        <a:pt x="51" y="110"/>
                        <a:pt x="51" y="110"/>
                        <a:pt x="51" y="110"/>
                      </a:cubicBezTo>
                      <a:cubicBezTo>
                        <a:pt x="49" y="113"/>
                        <a:pt x="46" y="115"/>
                        <a:pt x="44" y="115"/>
                      </a:cubicBezTo>
                      <a:cubicBezTo>
                        <a:pt x="43" y="115"/>
                        <a:pt x="42" y="115"/>
                        <a:pt x="41" y="114"/>
                      </a:cubicBezTo>
                      <a:cubicBezTo>
                        <a:pt x="38" y="113"/>
                        <a:pt x="36" y="111"/>
                        <a:pt x="37" y="107"/>
                      </a:cubicBezTo>
                      <a:cubicBezTo>
                        <a:pt x="37" y="107"/>
                        <a:pt x="37" y="107"/>
                        <a:pt x="37" y="107"/>
                      </a:cubicBezTo>
                      <a:cubicBezTo>
                        <a:pt x="36" y="108"/>
                        <a:pt x="36" y="108"/>
                        <a:pt x="36" y="108"/>
                      </a:cubicBezTo>
                      <a:cubicBezTo>
                        <a:pt x="33" y="110"/>
                        <a:pt x="30" y="111"/>
                        <a:pt x="28" y="111"/>
                      </a:cubicBezTo>
                      <a:cubicBezTo>
                        <a:pt x="26" y="111"/>
                        <a:pt x="25" y="111"/>
                        <a:pt x="24" y="110"/>
                      </a:cubicBezTo>
                      <a:cubicBezTo>
                        <a:pt x="22" y="108"/>
                        <a:pt x="23" y="103"/>
                        <a:pt x="26" y="97"/>
                      </a:cubicBezTo>
                      <a:cubicBezTo>
                        <a:pt x="27" y="96"/>
                        <a:pt x="27" y="96"/>
                        <a:pt x="27" y="96"/>
                      </a:cubicBezTo>
                      <a:cubicBezTo>
                        <a:pt x="25" y="97"/>
                        <a:pt x="25" y="97"/>
                        <a:pt x="25" y="97"/>
                      </a:cubicBezTo>
                      <a:cubicBezTo>
                        <a:pt x="22" y="98"/>
                        <a:pt x="20" y="99"/>
                        <a:pt x="18" y="99"/>
                      </a:cubicBezTo>
                      <a:cubicBezTo>
                        <a:pt x="17" y="98"/>
                        <a:pt x="15" y="98"/>
                        <a:pt x="15" y="97"/>
                      </a:cubicBezTo>
                      <a:cubicBezTo>
                        <a:pt x="11" y="91"/>
                        <a:pt x="16" y="84"/>
                        <a:pt x="23" y="78"/>
                      </a:cubicBezTo>
                      <a:cubicBezTo>
                        <a:pt x="24" y="77"/>
                        <a:pt x="24" y="77"/>
                        <a:pt x="24" y="77"/>
                      </a:cubicBezTo>
                      <a:cubicBezTo>
                        <a:pt x="22" y="77"/>
                        <a:pt x="22" y="77"/>
                        <a:pt x="22" y="77"/>
                      </a:cubicBezTo>
                      <a:cubicBezTo>
                        <a:pt x="17" y="76"/>
                        <a:pt x="13" y="75"/>
                        <a:pt x="13" y="74"/>
                      </a:cubicBezTo>
                      <a:cubicBezTo>
                        <a:pt x="12" y="72"/>
                        <a:pt x="13" y="70"/>
                        <a:pt x="16" y="69"/>
                      </a:cubicBezTo>
                      <a:cubicBezTo>
                        <a:pt x="17" y="68"/>
                        <a:pt x="17" y="68"/>
                        <a:pt x="17" y="68"/>
                      </a:cubicBezTo>
                      <a:cubicBezTo>
                        <a:pt x="16" y="68"/>
                        <a:pt x="16" y="68"/>
                        <a:pt x="16" y="68"/>
                      </a:cubicBezTo>
                      <a:cubicBezTo>
                        <a:pt x="7" y="67"/>
                        <a:pt x="0" y="64"/>
                        <a:pt x="1" y="58"/>
                      </a:cubicBezTo>
                      <a:cubicBezTo>
                        <a:pt x="2" y="54"/>
                        <a:pt x="6" y="52"/>
                        <a:pt x="11" y="50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9" y="45"/>
                        <a:pt x="7" y="40"/>
                        <a:pt x="9" y="36"/>
                      </a:cubicBezTo>
                      <a:cubicBezTo>
                        <a:pt x="11" y="34"/>
                        <a:pt x="16" y="34"/>
                        <a:pt x="23" y="36"/>
                      </a:cubicBezTo>
                      <a:cubicBezTo>
                        <a:pt x="25" y="37"/>
                        <a:pt x="25" y="37"/>
                        <a:pt x="25" y="37"/>
                      </a:cubicBezTo>
                      <a:cubicBezTo>
                        <a:pt x="23" y="34"/>
                        <a:pt x="23" y="34"/>
                        <a:pt x="23" y="34"/>
                      </a:cubicBezTo>
                      <a:cubicBezTo>
                        <a:pt x="22" y="31"/>
                        <a:pt x="22" y="28"/>
                        <a:pt x="24" y="25"/>
                      </a:cubicBezTo>
                      <a:cubicBezTo>
                        <a:pt x="26" y="21"/>
                        <a:pt x="30" y="21"/>
                        <a:pt x="34" y="23"/>
                      </a:cubicBezTo>
                      <a:cubicBezTo>
                        <a:pt x="34" y="23"/>
                        <a:pt x="34" y="23"/>
                        <a:pt x="34" y="23"/>
                      </a:cubicBezTo>
                      <a:cubicBezTo>
                        <a:pt x="33" y="22"/>
                        <a:pt x="33" y="22"/>
                        <a:pt x="33" y="22"/>
                      </a:cubicBezTo>
                      <a:cubicBezTo>
                        <a:pt x="33" y="18"/>
                        <a:pt x="33" y="14"/>
                        <a:pt x="36" y="12"/>
                      </a:cubicBezTo>
                      <a:cubicBezTo>
                        <a:pt x="38" y="11"/>
                        <a:pt x="43" y="14"/>
                        <a:pt x="48" y="19"/>
                      </a:cubicBezTo>
                      <a:cubicBezTo>
                        <a:pt x="51" y="22"/>
                        <a:pt x="51" y="22"/>
                        <a:pt x="51" y="22"/>
                      </a:cubicBezTo>
                      <a:cubicBezTo>
                        <a:pt x="50" y="21"/>
                        <a:pt x="50" y="21"/>
                        <a:pt x="50" y="21"/>
                      </a:cubicBezTo>
                      <a:cubicBezTo>
                        <a:pt x="50" y="17"/>
                        <a:pt x="51" y="15"/>
                        <a:pt x="53" y="13"/>
                      </a:cubicBezTo>
                      <a:cubicBezTo>
                        <a:pt x="55" y="12"/>
                        <a:pt x="57" y="12"/>
                        <a:pt x="58" y="13"/>
                      </a:cubicBezTo>
                      <a:cubicBezTo>
                        <a:pt x="59" y="13"/>
                        <a:pt x="59" y="13"/>
                        <a:pt x="59" y="13"/>
                      </a:cubicBezTo>
                      <a:cubicBezTo>
                        <a:pt x="59" y="12"/>
                        <a:pt x="59" y="12"/>
                        <a:pt x="59" y="12"/>
                      </a:cubicBezTo>
                      <a:cubicBezTo>
                        <a:pt x="60" y="5"/>
                        <a:pt x="62" y="0"/>
                        <a:pt x="66" y="0"/>
                      </a:cubicBezTo>
                      <a:cubicBezTo>
                        <a:pt x="68" y="0"/>
                        <a:pt x="71" y="3"/>
                        <a:pt x="73" y="7"/>
                      </a:cubicBezTo>
                      <a:cubicBezTo>
                        <a:pt x="74" y="7"/>
                        <a:pt x="74" y="7"/>
                        <a:pt x="74" y="7"/>
                      </a:cubicBezTo>
                      <a:cubicBezTo>
                        <a:pt x="74" y="6"/>
                        <a:pt x="74" y="6"/>
                        <a:pt x="74" y="6"/>
                      </a:cubicBezTo>
                      <a:cubicBezTo>
                        <a:pt x="75" y="3"/>
                        <a:pt x="76" y="1"/>
                        <a:pt x="79" y="1"/>
                      </a:cubicBezTo>
                      <a:cubicBezTo>
                        <a:pt x="84" y="1"/>
                        <a:pt x="87" y="5"/>
                        <a:pt x="90" y="10"/>
                      </a:cubicBezTo>
                      <a:cubicBezTo>
                        <a:pt x="90" y="10"/>
                        <a:pt x="90" y="10"/>
                        <a:pt x="90" y="10"/>
                      </a:cubicBezTo>
                      <a:cubicBezTo>
                        <a:pt x="90" y="10"/>
                        <a:pt x="90" y="10"/>
                        <a:pt x="90" y="10"/>
                      </a:cubicBezTo>
                      <a:cubicBezTo>
                        <a:pt x="92" y="6"/>
                        <a:pt x="94" y="4"/>
                        <a:pt x="97" y="4"/>
                      </a:cubicBezTo>
                      <a:cubicBezTo>
                        <a:pt x="99" y="5"/>
                        <a:pt x="101" y="9"/>
                        <a:pt x="102" y="15"/>
                      </a:cubicBezTo>
                      <a:cubicBezTo>
                        <a:pt x="102" y="17"/>
                        <a:pt x="102" y="17"/>
                        <a:pt x="102" y="17"/>
                      </a:cubicBezTo>
                      <a:cubicBezTo>
                        <a:pt x="103" y="16"/>
                        <a:pt x="103" y="16"/>
                        <a:pt x="103" y="16"/>
                      </a:cubicBezTo>
                      <a:cubicBezTo>
                        <a:pt x="104" y="12"/>
                        <a:pt x="107" y="10"/>
                        <a:pt x="111" y="10"/>
                      </a:cubicBezTo>
                      <a:cubicBezTo>
                        <a:pt x="117" y="11"/>
                        <a:pt x="118" y="16"/>
                        <a:pt x="116" y="23"/>
                      </a:cubicBezTo>
                      <a:cubicBezTo>
                        <a:pt x="114" y="29"/>
                        <a:pt x="114" y="29"/>
                        <a:pt x="114" y="29"/>
                      </a:cubicBezTo>
                      <a:cubicBezTo>
                        <a:pt x="115" y="28"/>
                        <a:pt x="115" y="28"/>
                        <a:pt x="115" y="28"/>
                      </a:cubicBezTo>
                      <a:cubicBezTo>
                        <a:pt x="118" y="24"/>
                        <a:pt x="123" y="20"/>
                        <a:pt x="125" y="21"/>
                      </a:cubicBezTo>
                      <a:cubicBezTo>
                        <a:pt x="126" y="22"/>
                        <a:pt x="127" y="24"/>
                        <a:pt x="126" y="27"/>
                      </a:cubicBezTo>
                      <a:cubicBezTo>
                        <a:pt x="125" y="30"/>
                        <a:pt x="125" y="30"/>
                        <a:pt x="125" y="30"/>
                      </a:cubicBezTo>
                      <a:cubicBezTo>
                        <a:pt x="125" y="30"/>
                        <a:pt x="125" y="30"/>
                        <a:pt x="125" y="30"/>
                      </a:cubicBezTo>
                      <a:cubicBezTo>
                        <a:pt x="129" y="25"/>
                        <a:pt x="134" y="22"/>
                        <a:pt x="139" y="25"/>
                      </a:cubicBezTo>
                      <a:cubicBezTo>
                        <a:pt x="142" y="27"/>
                        <a:pt x="143" y="30"/>
                        <a:pt x="142" y="33"/>
                      </a:cubicBezTo>
                      <a:cubicBezTo>
                        <a:pt x="141" y="35"/>
                        <a:pt x="141" y="35"/>
                        <a:pt x="141" y="35"/>
                      </a:cubicBezTo>
                      <a:cubicBezTo>
                        <a:pt x="141" y="35"/>
                        <a:pt x="141" y="35"/>
                        <a:pt x="141" y="35"/>
                      </a:cubicBezTo>
                      <a:cubicBezTo>
                        <a:pt x="147" y="32"/>
                        <a:pt x="152" y="32"/>
                        <a:pt x="154" y="36"/>
                      </a:cubicBezTo>
                      <a:cubicBezTo>
                        <a:pt x="155" y="38"/>
                        <a:pt x="152" y="44"/>
                        <a:pt x="146" y="50"/>
                      </a:cubicBezTo>
                      <a:cubicBezTo>
                        <a:pt x="146" y="50"/>
                        <a:pt x="146" y="50"/>
                        <a:pt x="146" y="50"/>
                      </a:cubicBezTo>
                      <a:cubicBezTo>
                        <a:pt x="146" y="50"/>
                        <a:pt x="146" y="50"/>
                        <a:pt x="146" y="50"/>
                      </a:cubicBezTo>
                      <a:cubicBezTo>
                        <a:pt x="151" y="49"/>
                        <a:pt x="156" y="50"/>
                        <a:pt x="158" y="54"/>
                      </a:cubicBezTo>
                      <a:cubicBezTo>
                        <a:pt x="159" y="58"/>
                        <a:pt x="158" y="61"/>
                        <a:pt x="155" y="63"/>
                      </a:cubicBezTo>
                      <a:cubicBezTo>
                        <a:pt x="153" y="64"/>
                        <a:pt x="153" y="64"/>
                        <a:pt x="153" y="64"/>
                      </a:cubicBezTo>
                      <a:cubicBezTo>
                        <a:pt x="155" y="65"/>
                        <a:pt x="155" y="65"/>
                        <a:pt x="155" y="65"/>
                      </a:cubicBezTo>
                      <a:cubicBezTo>
                        <a:pt x="161" y="68"/>
                        <a:pt x="165" y="71"/>
                        <a:pt x="164" y="76"/>
                      </a:cubicBezTo>
                      <a:cubicBezTo>
                        <a:pt x="163" y="78"/>
                        <a:pt x="156" y="80"/>
                        <a:pt x="147" y="81"/>
                      </a:cubicBezTo>
                      <a:cubicBezTo>
                        <a:pt x="140" y="81"/>
                        <a:pt x="140" y="81"/>
                        <a:pt x="140" y="81"/>
                      </a:cubicBezTo>
                      <a:cubicBezTo>
                        <a:pt x="141" y="81"/>
                        <a:pt x="141" y="81"/>
                        <a:pt x="141" y="81"/>
                      </a:cubicBezTo>
                      <a:cubicBezTo>
                        <a:pt x="144" y="84"/>
                        <a:pt x="145" y="88"/>
                        <a:pt x="144" y="90"/>
                      </a:cubicBezTo>
                      <a:cubicBezTo>
                        <a:pt x="143" y="91"/>
                        <a:pt x="143" y="91"/>
                        <a:pt x="142" y="91"/>
                      </a:cubicBezTo>
                      <a:cubicBezTo>
                        <a:pt x="140" y="91"/>
                        <a:pt x="137" y="90"/>
                        <a:pt x="134" y="87"/>
                      </a:cubicBezTo>
                      <a:cubicBezTo>
                        <a:pt x="133" y="86"/>
                        <a:pt x="133" y="86"/>
                        <a:pt x="133" y="86"/>
                      </a:cubicBezTo>
                      <a:cubicBezTo>
                        <a:pt x="132" y="87"/>
                        <a:pt x="132" y="87"/>
                        <a:pt x="132" y="87"/>
                      </a:cubicBezTo>
                      <a:cubicBezTo>
                        <a:pt x="134" y="89"/>
                        <a:pt x="134" y="89"/>
                        <a:pt x="134" y="89"/>
                      </a:cubicBezTo>
                      <a:cubicBezTo>
                        <a:pt x="138" y="96"/>
                        <a:pt x="140" y="102"/>
                        <a:pt x="139" y="104"/>
                      </a:cubicBezTo>
                      <a:cubicBezTo>
                        <a:pt x="138" y="105"/>
                        <a:pt x="136" y="104"/>
                        <a:pt x="133" y="103"/>
                      </a:cubicBezTo>
                      <a:cubicBezTo>
                        <a:pt x="130" y="101"/>
                        <a:pt x="130" y="101"/>
                        <a:pt x="130" y="101"/>
                      </a:cubicBezTo>
                      <a:cubicBezTo>
                        <a:pt x="130" y="101"/>
                        <a:pt x="130" y="101"/>
                        <a:pt x="130" y="101"/>
                      </a:cubicBezTo>
                      <a:cubicBezTo>
                        <a:pt x="135" y="109"/>
                        <a:pt x="136" y="115"/>
                        <a:pt x="132" y="118"/>
                      </a:cubicBezTo>
                      <a:cubicBezTo>
                        <a:pt x="127" y="121"/>
                        <a:pt x="120" y="117"/>
                        <a:pt x="114" y="110"/>
                      </a:cubicBezTo>
                      <a:cubicBezTo>
                        <a:pt x="112" y="108"/>
                        <a:pt x="112" y="108"/>
                        <a:pt x="112" y="108"/>
                      </a:cubicBezTo>
                      <a:cubicBezTo>
                        <a:pt x="112" y="108"/>
                        <a:pt x="112" y="108"/>
                        <a:pt x="112" y="108"/>
                      </a:cubicBezTo>
                      <a:cubicBezTo>
                        <a:pt x="112" y="110"/>
                        <a:pt x="111" y="111"/>
                        <a:pt x="109" y="112"/>
                      </a:cubicBezTo>
                      <a:cubicBezTo>
                        <a:pt x="108" y="112"/>
                        <a:pt x="106" y="112"/>
                        <a:pt x="105" y="110"/>
                      </a:cubicBezTo>
                      <a:cubicBezTo>
                        <a:pt x="104" y="109"/>
                        <a:pt x="104" y="109"/>
                        <a:pt x="104" y="109"/>
                      </a:cubicBezTo>
                      <a:cubicBezTo>
                        <a:pt x="104" y="111"/>
                        <a:pt x="104" y="111"/>
                        <a:pt x="104" y="111"/>
                      </a:cubicBezTo>
                      <a:cubicBezTo>
                        <a:pt x="106" y="119"/>
                        <a:pt x="106" y="126"/>
                        <a:pt x="101" y="126"/>
                      </a:cubicBezTo>
                      <a:cubicBezTo>
                        <a:pt x="98" y="127"/>
                        <a:pt x="96" y="126"/>
                        <a:pt x="94" y="124"/>
                      </a:cubicBezTo>
                      <a:cubicBezTo>
                        <a:pt x="92" y="121"/>
                        <a:pt x="92" y="121"/>
                        <a:pt x="92" y="121"/>
                      </a:cubicBezTo>
                      <a:cubicBezTo>
                        <a:pt x="92" y="122"/>
                        <a:pt x="92" y="122"/>
                        <a:pt x="92" y="122"/>
                      </a:cubicBezTo>
                      <a:cubicBezTo>
                        <a:pt x="90" y="128"/>
                        <a:pt x="88" y="132"/>
                        <a:pt x="84" y="131"/>
                      </a:cubicBezTo>
                      <a:close/>
                    </a:path>
                  </a:pathLst>
                </a:custGeom>
                <a:solidFill>
                  <a:srgbClr val="59800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48" name="Freeform 556"/>
                <p:cNvSpPr>
                  <a:spLocks noEditPoints="1"/>
                </p:cNvSpPr>
                <p:nvPr/>
              </p:nvSpPr>
              <p:spPr bwMode="gray">
                <a:xfrm>
                  <a:off x="1019" y="2473"/>
                  <a:ext cx="191" cy="215"/>
                </a:xfrm>
                <a:custGeom>
                  <a:avLst/>
                  <a:gdLst/>
                  <a:ahLst/>
                  <a:cxnLst>
                    <a:cxn ang="0">
                      <a:pos x="27" y="91"/>
                    </a:cxn>
                    <a:cxn ang="0">
                      <a:pos x="26" y="80"/>
                    </a:cxn>
                    <a:cxn ang="0">
                      <a:pos x="19" y="84"/>
                    </a:cxn>
                    <a:cxn ang="0">
                      <a:pos x="20" y="68"/>
                    </a:cxn>
                    <a:cxn ang="0">
                      <a:pos x="20" y="68"/>
                    </a:cxn>
                    <a:cxn ang="0">
                      <a:pos x="13" y="68"/>
                    </a:cxn>
                    <a:cxn ang="0">
                      <a:pos x="13" y="65"/>
                    </a:cxn>
                    <a:cxn ang="0">
                      <a:pos x="8" y="65"/>
                    </a:cxn>
                    <a:cxn ang="0">
                      <a:pos x="6" y="54"/>
                    </a:cxn>
                    <a:cxn ang="0">
                      <a:pos x="6" y="54"/>
                    </a:cxn>
                    <a:cxn ang="0">
                      <a:pos x="8" y="43"/>
                    </a:cxn>
                    <a:cxn ang="0">
                      <a:pos x="8" y="43"/>
                    </a:cxn>
                    <a:cxn ang="0">
                      <a:pos x="9" y="31"/>
                    </a:cxn>
                    <a:cxn ang="0">
                      <a:pos x="8" y="30"/>
                    </a:cxn>
                    <a:cxn ang="0">
                      <a:pos x="19" y="24"/>
                    </a:cxn>
                    <a:cxn ang="0">
                      <a:pos x="19" y="23"/>
                    </a:cxn>
                    <a:cxn ang="0">
                      <a:pos x="22" y="15"/>
                    </a:cxn>
                    <a:cxn ang="0">
                      <a:pos x="23" y="15"/>
                    </a:cxn>
                    <a:cxn ang="0">
                      <a:pos x="33" y="8"/>
                    </a:cxn>
                    <a:cxn ang="0">
                      <a:pos x="34" y="8"/>
                    </a:cxn>
                    <a:cxn ang="0">
                      <a:pos x="47" y="9"/>
                    </a:cxn>
                    <a:cxn ang="0">
                      <a:pos x="48" y="8"/>
                    </a:cxn>
                    <a:cxn ang="0">
                      <a:pos x="57" y="16"/>
                    </a:cxn>
                    <a:cxn ang="0">
                      <a:pos x="56" y="20"/>
                    </a:cxn>
                    <a:cxn ang="0">
                      <a:pos x="59" y="26"/>
                    </a:cxn>
                    <a:cxn ang="0">
                      <a:pos x="57" y="28"/>
                    </a:cxn>
                    <a:cxn ang="0">
                      <a:pos x="69" y="30"/>
                    </a:cxn>
                    <a:cxn ang="0">
                      <a:pos x="69" y="30"/>
                    </a:cxn>
                    <a:cxn ang="0">
                      <a:pos x="72" y="44"/>
                    </a:cxn>
                    <a:cxn ang="0">
                      <a:pos x="70" y="45"/>
                    </a:cxn>
                    <a:cxn ang="0">
                      <a:pos x="70" y="50"/>
                    </a:cxn>
                    <a:cxn ang="0">
                      <a:pos x="70" y="50"/>
                    </a:cxn>
                    <a:cxn ang="0">
                      <a:pos x="73" y="62"/>
                    </a:cxn>
                    <a:cxn ang="0">
                      <a:pos x="73" y="62"/>
                    </a:cxn>
                    <a:cxn ang="0">
                      <a:pos x="67" y="72"/>
                    </a:cxn>
                    <a:cxn ang="0">
                      <a:pos x="68" y="73"/>
                    </a:cxn>
                    <a:cxn ang="0">
                      <a:pos x="59" y="80"/>
                    </a:cxn>
                    <a:cxn ang="0">
                      <a:pos x="57" y="80"/>
                    </a:cxn>
                    <a:cxn ang="0">
                      <a:pos x="47" y="81"/>
                    </a:cxn>
                    <a:cxn ang="0">
                      <a:pos x="47" y="81"/>
                    </a:cxn>
                    <a:cxn ang="0">
                      <a:pos x="36" y="85"/>
                    </a:cxn>
                    <a:cxn ang="0">
                      <a:pos x="36" y="85"/>
                    </a:cxn>
                    <a:cxn ang="0">
                      <a:pos x="53" y="30"/>
                    </a:cxn>
                    <a:cxn ang="0">
                      <a:pos x="54" y="29"/>
                    </a:cxn>
                    <a:cxn ang="0">
                      <a:pos x="54" y="29"/>
                    </a:cxn>
                    <a:cxn ang="0">
                      <a:pos x="53" y="30"/>
                    </a:cxn>
                  </a:cxnLst>
                  <a:rect l="0" t="0" r="r" b="b"/>
                  <a:pathLst>
                    <a:path w="81" h="91">
                      <a:moveTo>
                        <a:pt x="28" y="91"/>
                      </a:moveTo>
                      <a:cubicBezTo>
                        <a:pt x="28" y="91"/>
                        <a:pt x="27" y="91"/>
                        <a:pt x="27" y="91"/>
                      </a:cubicBezTo>
                      <a:cubicBezTo>
                        <a:pt x="25" y="90"/>
                        <a:pt x="25" y="86"/>
                        <a:pt x="26" y="81"/>
                      </a:cubicBezTo>
                      <a:cubicBezTo>
                        <a:pt x="26" y="80"/>
                        <a:pt x="26" y="80"/>
                        <a:pt x="26" y="80"/>
                      </a:cubicBezTo>
                      <a:cubicBezTo>
                        <a:pt x="25" y="80"/>
                        <a:pt x="25" y="80"/>
                        <a:pt x="25" y="80"/>
                      </a:cubicBezTo>
                      <a:cubicBezTo>
                        <a:pt x="23" y="82"/>
                        <a:pt x="21" y="84"/>
                        <a:pt x="19" y="84"/>
                      </a:cubicBezTo>
                      <a:cubicBezTo>
                        <a:pt x="18" y="84"/>
                        <a:pt x="18" y="83"/>
                        <a:pt x="17" y="83"/>
                      </a:cubicBezTo>
                      <a:cubicBezTo>
                        <a:pt x="14" y="79"/>
                        <a:pt x="16" y="73"/>
                        <a:pt x="20" y="68"/>
                      </a:cubicBezTo>
                      <a:cubicBezTo>
                        <a:pt x="21" y="68"/>
                        <a:pt x="21" y="68"/>
                        <a:pt x="21" y="68"/>
                      </a:cubicBezTo>
                      <a:cubicBezTo>
                        <a:pt x="20" y="68"/>
                        <a:pt x="20" y="68"/>
                        <a:pt x="20" y="68"/>
                      </a:cubicBezTo>
                      <a:cubicBezTo>
                        <a:pt x="18" y="68"/>
                        <a:pt x="16" y="69"/>
                        <a:pt x="15" y="69"/>
                      </a:cubicBezTo>
                      <a:cubicBezTo>
                        <a:pt x="14" y="69"/>
                        <a:pt x="13" y="68"/>
                        <a:pt x="13" y="68"/>
                      </a:cubicBezTo>
                      <a:cubicBezTo>
                        <a:pt x="12" y="67"/>
                        <a:pt x="12" y="66"/>
                        <a:pt x="13" y="65"/>
                      </a:cubicBezTo>
                      <a:cubicBezTo>
                        <a:pt x="13" y="65"/>
                        <a:pt x="13" y="65"/>
                        <a:pt x="13" y="65"/>
                      </a:cubicBezTo>
                      <a:cubicBezTo>
                        <a:pt x="13" y="65"/>
                        <a:pt x="13" y="65"/>
                        <a:pt x="13" y="65"/>
                      </a:cubicBezTo>
                      <a:cubicBezTo>
                        <a:pt x="11" y="65"/>
                        <a:pt x="10" y="65"/>
                        <a:pt x="8" y="65"/>
                      </a:cubicBezTo>
                      <a:cubicBezTo>
                        <a:pt x="5" y="66"/>
                        <a:pt x="3" y="65"/>
                        <a:pt x="2" y="62"/>
                      </a:cubicBezTo>
                      <a:cubicBezTo>
                        <a:pt x="1" y="59"/>
                        <a:pt x="3" y="56"/>
                        <a:pt x="6" y="54"/>
                      </a:cubicBezTo>
                      <a:cubicBezTo>
                        <a:pt x="6" y="54"/>
                        <a:pt x="6" y="54"/>
                        <a:pt x="6" y="54"/>
                      </a:cubicBezTo>
                      <a:cubicBezTo>
                        <a:pt x="6" y="54"/>
                        <a:pt x="6" y="54"/>
                        <a:pt x="6" y="54"/>
                      </a:cubicBezTo>
                      <a:cubicBezTo>
                        <a:pt x="2" y="53"/>
                        <a:pt x="0" y="51"/>
                        <a:pt x="0" y="48"/>
                      </a:cubicBezTo>
                      <a:cubicBezTo>
                        <a:pt x="0" y="46"/>
                        <a:pt x="3" y="44"/>
                        <a:pt x="8" y="43"/>
                      </a:cubicBezTo>
                      <a:cubicBezTo>
                        <a:pt x="8" y="43"/>
                        <a:pt x="8" y="43"/>
                        <a:pt x="8" y="43"/>
                      </a:cubicBezTo>
                      <a:cubicBezTo>
                        <a:pt x="8" y="43"/>
                        <a:pt x="8" y="43"/>
                        <a:pt x="8" y="43"/>
                      </a:cubicBezTo>
                      <a:cubicBezTo>
                        <a:pt x="6" y="41"/>
                        <a:pt x="4" y="39"/>
                        <a:pt x="4" y="37"/>
                      </a:cubicBezTo>
                      <a:cubicBezTo>
                        <a:pt x="4" y="33"/>
                        <a:pt x="6" y="32"/>
                        <a:pt x="9" y="31"/>
                      </a:cubicBezTo>
                      <a:cubicBezTo>
                        <a:pt x="9" y="31"/>
                        <a:pt x="9" y="31"/>
                        <a:pt x="9" y="31"/>
                      </a:cubicBezTo>
                      <a:cubicBezTo>
                        <a:pt x="8" y="30"/>
                        <a:pt x="8" y="30"/>
                        <a:pt x="8" y="30"/>
                      </a:cubicBezTo>
                      <a:cubicBezTo>
                        <a:pt x="6" y="28"/>
                        <a:pt x="5" y="26"/>
                        <a:pt x="6" y="24"/>
                      </a:cubicBezTo>
                      <a:cubicBezTo>
                        <a:pt x="7" y="22"/>
                        <a:pt x="13" y="22"/>
                        <a:pt x="19" y="24"/>
                      </a:cubicBezTo>
                      <a:cubicBezTo>
                        <a:pt x="19" y="24"/>
                        <a:pt x="19" y="24"/>
                        <a:pt x="19" y="24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7" y="21"/>
                        <a:pt x="16" y="19"/>
                        <a:pt x="18" y="17"/>
                      </a:cubicBezTo>
                      <a:cubicBezTo>
                        <a:pt x="19" y="15"/>
                        <a:pt x="21" y="15"/>
                        <a:pt x="22" y="15"/>
                      </a:cubicBezTo>
                      <a:cubicBezTo>
                        <a:pt x="23" y="15"/>
                        <a:pt x="23" y="15"/>
                        <a:pt x="23" y="15"/>
                      </a:cubicBezTo>
                      <a:cubicBezTo>
                        <a:pt x="23" y="15"/>
                        <a:pt x="23" y="15"/>
                        <a:pt x="23" y="15"/>
                      </a:cubicBezTo>
                      <a:cubicBezTo>
                        <a:pt x="21" y="9"/>
                        <a:pt x="21" y="4"/>
                        <a:pt x="25" y="3"/>
                      </a:cubicBezTo>
                      <a:cubicBezTo>
                        <a:pt x="26" y="2"/>
                        <a:pt x="30" y="5"/>
                        <a:pt x="33" y="8"/>
                      </a:cubicBezTo>
                      <a:cubicBezTo>
                        <a:pt x="34" y="9"/>
                        <a:pt x="34" y="9"/>
                        <a:pt x="34" y="9"/>
                      </a:cubicBezTo>
                      <a:cubicBezTo>
                        <a:pt x="34" y="8"/>
                        <a:pt x="34" y="8"/>
                        <a:pt x="34" y="8"/>
                      </a:cubicBezTo>
                      <a:cubicBezTo>
                        <a:pt x="34" y="4"/>
                        <a:pt x="36" y="0"/>
                        <a:pt x="39" y="0"/>
                      </a:cubicBezTo>
                      <a:cubicBezTo>
                        <a:pt x="42" y="0"/>
                        <a:pt x="45" y="4"/>
                        <a:pt x="47" y="9"/>
                      </a:cubicBez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48" y="8"/>
                        <a:pt x="48" y="8"/>
                        <a:pt x="48" y="8"/>
                      </a:cubicBezTo>
                      <a:cubicBezTo>
                        <a:pt x="51" y="4"/>
                        <a:pt x="54" y="1"/>
                        <a:pt x="57" y="3"/>
                      </a:cubicBezTo>
                      <a:cubicBezTo>
                        <a:pt x="59" y="4"/>
                        <a:pt x="59" y="9"/>
                        <a:pt x="57" y="16"/>
                      </a:cubicBezTo>
                      <a:cubicBezTo>
                        <a:pt x="56" y="20"/>
                        <a:pt x="56" y="20"/>
                        <a:pt x="56" y="20"/>
                      </a:cubicBezTo>
                      <a:cubicBezTo>
                        <a:pt x="56" y="20"/>
                        <a:pt x="56" y="20"/>
                        <a:pt x="56" y="20"/>
                      </a:cubicBezTo>
                      <a:cubicBezTo>
                        <a:pt x="59" y="19"/>
                        <a:pt x="62" y="18"/>
                        <a:pt x="63" y="19"/>
                      </a:cubicBezTo>
                      <a:cubicBezTo>
                        <a:pt x="65" y="21"/>
                        <a:pt x="62" y="24"/>
                        <a:pt x="59" y="26"/>
                      </a:cubicBezTo>
                      <a:cubicBezTo>
                        <a:pt x="56" y="28"/>
                        <a:pt x="56" y="28"/>
                        <a:pt x="56" y="28"/>
                      </a:cubicBezTo>
                      <a:cubicBezTo>
                        <a:pt x="57" y="28"/>
                        <a:pt x="57" y="28"/>
                        <a:pt x="57" y="28"/>
                      </a:cubicBezTo>
                      <a:cubicBezTo>
                        <a:pt x="63" y="25"/>
                        <a:pt x="71" y="23"/>
                        <a:pt x="72" y="25"/>
                      </a:cubicBezTo>
                      <a:cubicBezTo>
                        <a:pt x="72" y="26"/>
                        <a:pt x="71" y="28"/>
                        <a:pt x="69" y="30"/>
                      </a:cubicBezTo>
                      <a:cubicBezTo>
                        <a:pt x="69" y="30"/>
                        <a:pt x="69" y="30"/>
                        <a:pt x="69" y="30"/>
                      </a:cubicBezTo>
                      <a:cubicBezTo>
                        <a:pt x="69" y="30"/>
                        <a:pt x="69" y="30"/>
                        <a:pt x="69" y="30"/>
                      </a:cubicBezTo>
                      <a:cubicBezTo>
                        <a:pt x="74" y="29"/>
                        <a:pt x="79" y="29"/>
                        <a:pt x="80" y="32"/>
                      </a:cubicBezTo>
                      <a:cubicBezTo>
                        <a:pt x="81" y="37"/>
                        <a:pt x="77" y="41"/>
                        <a:pt x="72" y="44"/>
                      </a:cubicBezTo>
                      <a:cubicBezTo>
                        <a:pt x="69" y="45"/>
                        <a:pt x="69" y="45"/>
                        <a:pt x="69" y="45"/>
                      </a:cubicBezTo>
                      <a:cubicBezTo>
                        <a:pt x="70" y="45"/>
                        <a:pt x="70" y="45"/>
                        <a:pt x="70" y="45"/>
                      </a:cubicBezTo>
                      <a:cubicBezTo>
                        <a:pt x="71" y="45"/>
                        <a:pt x="72" y="46"/>
                        <a:pt x="72" y="47"/>
                      </a:cubicBezTo>
                      <a:cubicBezTo>
                        <a:pt x="72" y="48"/>
                        <a:pt x="71" y="49"/>
                        <a:pt x="70" y="50"/>
                      </a:cubicBezTo>
                      <a:cubicBezTo>
                        <a:pt x="69" y="50"/>
                        <a:pt x="69" y="50"/>
                        <a:pt x="69" y="50"/>
                      </a:cubicBezTo>
                      <a:cubicBezTo>
                        <a:pt x="70" y="50"/>
                        <a:pt x="70" y="50"/>
                        <a:pt x="70" y="50"/>
                      </a:cubicBezTo>
                      <a:cubicBezTo>
                        <a:pt x="76" y="51"/>
                        <a:pt x="80" y="54"/>
                        <a:pt x="80" y="57"/>
                      </a:cubicBezTo>
                      <a:cubicBezTo>
                        <a:pt x="79" y="59"/>
                        <a:pt x="77" y="61"/>
                        <a:pt x="73" y="62"/>
                      </a:cubicBezTo>
                      <a:cubicBezTo>
                        <a:pt x="73" y="62"/>
                        <a:pt x="73" y="62"/>
                        <a:pt x="73" y="62"/>
                      </a:cubicBezTo>
                      <a:cubicBezTo>
                        <a:pt x="73" y="62"/>
                        <a:pt x="73" y="62"/>
                        <a:pt x="73" y="62"/>
                      </a:cubicBezTo>
                      <a:cubicBezTo>
                        <a:pt x="77" y="65"/>
                        <a:pt x="79" y="68"/>
                        <a:pt x="77" y="71"/>
                      </a:cubicBezTo>
                      <a:cubicBezTo>
                        <a:pt x="76" y="73"/>
                        <a:pt x="72" y="73"/>
                        <a:pt x="67" y="72"/>
                      </a:cubicBezTo>
                      <a:cubicBezTo>
                        <a:pt x="67" y="72"/>
                        <a:pt x="67" y="72"/>
                        <a:pt x="67" y="72"/>
                      </a:cubicBezTo>
                      <a:cubicBezTo>
                        <a:pt x="68" y="73"/>
                        <a:pt x="68" y="73"/>
                        <a:pt x="68" y="73"/>
                      </a:cubicBezTo>
                      <a:cubicBezTo>
                        <a:pt x="70" y="75"/>
                        <a:pt x="71" y="78"/>
                        <a:pt x="69" y="80"/>
                      </a:cubicBezTo>
                      <a:cubicBezTo>
                        <a:pt x="67" y="82"/>
                        <a:pt x="63" y="82"/>
                        <a:pt x="59" y="80"/>
                      </a:cubicBezTo>
                      <a:cubicBezTo>
                        <a:pt x="56" y="78"/>
                        <a:pt x="56" y="78"/>
                        <a:pt x="56" y="78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58" y="84"/>
                        <a:pt x="58" y="88"/>
                        <a:pt x="57" y="88"/>
                      </a:cubicBezTo>
                      <a:cubicBezTo>
                        <a:pt x="55" y="89"/>
                        <a:pt x="51" y="85"/>
                        <a:pt x="47" y="81"/>
                      </a:cubicBezTo>
                      <a:cubicBezTo>
                        <a:pt x="47" y="81"/>
                        <a:pt x="47" y="81"/>
                        <a:pt x="47" y="81"/>
                      </a:cubicBezTo>
                      <a:cubicBezTo>
                        <a:pt x="47" y="81"/>
                        <a:pt x="47" y="81"/>
                        <a:pt x="47" y="81"/>
                      </a:cubicBezTo>
                      <a:cubicBezTo>
                        <a:pt x="47" y="85"/>
                        <a:pt x="46" y="89"/>
                        <a:pt x="42" y="90"/>
                      </a:cubicBezTo>
                      <a:cubicBezTo>
                        <a:pt x="39" y="90"/>
                        <a:pt x="37" y="88"/>
                        <a:pt x="36" y="85"/>
                      </a:cubicBezTo>
                      <a:cubicBezTo>
                        <a:pt x="36" y="84"/>
                        <a:pt x="36" y="84"/>
                        <a:pt x="36" y="84"/>
                      </a:cubicBezTo>
                      <a:cubicBezTo>
                        <a:pt x="36" y="85"/>
                        <a:pt x="36" y="85"/>
                        <a:pt x="36" y="85"/>
                      </a:cubicBezTo>
                      <a:cubicBezTo>
                        <a:pt x="34" y="89"/>
                        <a:pt x="31" y="91"/>
                        <a:pt x="28" y="91"/>
                      </a:cubicBezTo>
                      <a:close/>
                      <a:moveTo>
                        <a:pt x="53" y="30"/>
                      </a:moveTo>
                      <a:cubicBezTo>
                        <a:pt x="53" y="30"/>
                        <a:pt x="53" y="30"/>
                        <a:pt x="53" y="30"/>
                      </a:cubicBezTo>
                      <a:cubicBezTo>
                        <a:pt x="53" y="30"/>
                        <a:pt x="54" y="29"/>
                        <a:pt x="54" y="29"/>
                      </a:cubicBezTo>
                      <a:cubicBezTo>
                        <a:pt x="55" y="29"/>
                        <a:pt x="55" y="29"/>
                        <a:pt x="55" y="29"/>
                      </a:cubicBezTo>
                      <a:cubicBezTo>
                        <a:pt x="54" y="29"/>
                        <a:pt x="54" y="29"/>
                        <a:pt x="54" y="29"/>
                      </a:cubicBezTo>
                      <a:cubicBezTo>
                        <a:pt x="53" y="29"/>
                        <a:pt x="53" y="29"/>
                        <a:pt x="53" y="29"/>
                      </a:cubicBezTo>
                      <a:lnTo>
                        <a:pt x="53" y="30"/>
                      </a:ln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49" name="Freeform 557"/>
                <p:cNvSpPr>
                  <a:spLocks noEditPoints="1"/>
                </p:cNvSpPr>
                <p:nvPr/>
              </p:nvSpPr>
              <p:spPr bwMode="gray">
                <a:xfrm>
                  <a:off x="1354" y="2716"/>
                  <a:ext cx="298" cy="260"/>
                </a:xfrm>
                <a:custGeom>
                  <a:avLst/>
                  <a:gdLst/>
                  <a:ahLst/>
                  <a:cxnLst>
                    <a:cxn ang="0">
                      <a:pos x="57" y="107"/>
                    </a:cxn>
                    <a:cxn ang="0">
                      <a:pos x="64" y="97"/>
                    </a:cxn>
                    <a:cxn ang="0">
                      <a:pos x="71" y="100"/>
                    </a:cxn>
                    <a:cxn ang="0">
                      <a:pos x="72" y="92"/>
                    </a:cxn>
                    <a:cxn ang="0">
                      <a:pos x="87" y="94"/>
                    </a:cxn>
                    <a:cxn ang="0">
                      <a:pos x="85" y="102"/>
                    </a:cxn>
                    <a:cxn ang="0">
                      <a:pos x="77" y="100"/>
                    </a:cxn>
                    <a:cxn ang="0">
                      <a:pos x="68" y="103"/>
                    </a:cxn>
                    <a:cxn ang="0">
                      <a:pos x="62" y="110"/>
                    </a:cxn>
                    <a:cxn ang="0">
                      <a:pos x="89" y="91"/>
                    </a:cxn>
                    <a:cxn ang="0">
                      <a:pos x="84" y="83"/>
                    </a:cxn>
                    <a:cxn ang="0">
                      <a:pos x="94" y="83"/>
                    </a:cxn>
                    <a:cxn ang="0">
                      <a:pos x="88" y="71"/>
                    </a:cxn>
                    <a:cxn ang="0">
                      <a:pos x="87" y="62"/>
                    </a:cxn>
                    <a:cxn ang="0">
                      <a:pos x="102" y="51"/>
                    </a:cxn>
                    <a:cxn ang="0">
                      <a:pos x="93" y="44"/>
                    </a:cxn>
                    <a:cxn ang="0">
                      <a:pos x="82" y="34"/>
                    </a:cxn>
                    <a:cxn ang="0">
                      <a:pos x="77" y="27"/>
                    </a:cxn>
                    <a:cxn ang="0">
                      <a:pos x="71" y="15"/>
                    </a:cxn>
                    <a:cxn ang="0">
                      <a:pos x="60" y="23"/>
                    </a:cxn>
                    <a:cxn ang="0">
                      <a:pos x="54" y="20"/>
                    </a:cxn>
                    <a:cxn ang="0">
                      <a:pos x="46" y="5"/>
                    </a:cxn>
                    <a:cxn ang="0">
                      <a:pos x="52" y="10"/>
                    </a:cxn>
                    <a:cxn ang="0">
                      <a:pos x="63" y="7"/>
                    </a:cxn>
                    <a:cxn ang="0">
                      <a:pos x="69" y="0"/>
                    </a:cxn>
                    <a:cxn ang="0">
                      <a:pos x="78" y="15"/>
                    </a:cxn>
                    <a:cxn ang="0">
                      <a:pos x="84" y="18"/>
                    </a:cxn>
                    <a:cxn ang="0">
                      <a:pos x="98" y="21"/>
                    </a:cxn>
                    <a:cxn ang="0">
                      <a:pos x="107" y="20"/>
                    </a:cxn>
                    <a:cxn ang="0">
                      <a:pos x="107" y="28"/>
                    </a:cxn>
                    <a:cxn ang="0">
                      <a:pos x="115" y="41"/>
                    </a:cxn>
                    <a:cxn ang="0">
                      <a:pos x="112" y="56"/>
                    </a:cxn>
                    <a:cxn ang="0">
                      <a:pos x="117" y="64"/>
                    </a:cxn>
                    <a:cxn ang="0">
                      <a:pos x="111" y="66"/>
                    </a:cxn>
                    <a:cxn ang="0">
                      <a:pos x="115" y="79"/>
                    </a:cxn>
                    <a:cxn ang="0">
                      <a:pos x="109" y="79"/>
                    </a:cxn>
                    <a:cxn ang="0">
                      <a:pos x="97" y="88"/>
                    </a:cxn>
                    <a:cxn ang="0">
                      <a:pos x="95" y="95"/>
                    </a:cxn>
                    <a:cxn ang="0">
                      <a:pos x="0" y="32"/>
                    </a:cxn>
                    <a:cxn ang="0">
                      <a:pos x="1" y="31"/>
                    </a:cxn>
                    <a:cxn ang="0">
                      <a:pos x="42" y="6"/>
                    </a:cxn>
                    <a:cxn ang="0">
                      <a:pos x="45" y="5"/>
                    </a:cxn>
                  </a:cxnLst>
                  <a:rect l="0" t="0" r="r" b="b"/>
                  <a:pathLst>
                    <a:path w="126" h="110">
                      <a:moveTo>
                        <a:pt x="62" y="110"/>
                      </a:moveTo>
                      <a:cubicBezTo>
                        <a:pt x="60" y="110"/>
                        <a:pt x="59" y="109"/>
                        <a:pt x="57" y="108"/>
                      </a:cubicBezTo>
                      <a:cubicBezTo>
                        <a:pt x="57" y="107"/>
                        <a:pt x="57" y="107"/>
                        <a:pt x="57" y="107"/>
                      </a:cubicBezTo>
                      <a:cubicBezTo>
                        <a:pt x="58" y="108"/>
                        <a:pt x="58" y="108"/>
                        <a:pt x="58" y="108"/>
                      </a:cubicBezTo>
                      <a:cubicBezTo>
                        <a:pt x="59" y="108"/>
                        <a:pt x="60" y="107"/>
                        <a:pt x="62" y="107"/>
                      </a:cubicBezTo>
                      <a:cubicBezTo>
                        <a:pt x="65" y="105"/>
                        <a:pt x="65" y="101"/>
                        <a:pt x="64" y="97"/>
                      </a:cubicBezTo>
                      <a:cubicBezTo>
                        <a:pt x="64" y="95"/>
                        <a:pt x="64" y="95"/>
                        <a:pt x="64" y="95"/>
                      </a:cubicBezTo>
                      <a:cubicBezTo>
                        <a:pt x="64" y="95"/>
                        <a:pt x="64" y="95"/>
                        <a:pt x="64" y="95"/>
                      </a:cubicBezTo>
                      <a:cubicBezTo>
                        <a:pt x="67" y="98"/>
                        <a:pt x="70" y="100"/>
                        <a:pt x="71" y="100"/>
                      </a:cubicBezTo>
                      <a:cubicBezTo>
                        <a:pt x="71" y="100"/>
                        <a:pt x="72" y="100"/>
                        <a:pt x="72" y="100"/>
                      </a:cubicBezTo>
                      <a:cubicBezTo>
                        <a:pt x="73" y="99"/>
                        <a:pt x="73" y="96"/>
                        <a:pt x="72" y="92"/>
                      </a:cubicBezTo>
                      <a:cubicBezTo>
                        <a:pt x="72" y="92"/>
                        <a:pt x="72" y="92"/>
                        <a:pt x="72" y="92"/>
                      </a:cubicBezTo>
                      <a:cubicBezTo>
                        <a:pt x="73" y="93"/>
                        <a:pt x="73" y="93"/>
                        <a:pt x="73" y="93"/>
                      </a:cubicBezTo>
                      <a:cubicBezTo>
                        <a:pt x="77" y="95"/>
                        <a:pt x="80" y="96"/>
                        <a:pt x="83" y="96"/>
                      </a:cubicBezTo>
                      <a:cubicBezTo>
                        <a:pt x="85" y="96"/>
                        <a:pt x="86" y="96"/>
                        <a:pt x="87" y="94"/>
                      </a:cubicBezTo>
                      <a:cubicBezTo>
                        <a:pt x="88" y="94"/>
                        <a:pt x="88" y="94"/>
                        <a:pt x="88" y="94"/>
                      </a:cubicBezTo>
                      <a:cubicBezTo>
                        <a:pt x="88" y="95"/>
                        <a:pt x="88" y="95"/>
                        <a:pt x="88" y="95"/>
                      </a:cubicBezTo>
                      <a:cubicBezTo>
                        <a:pt x="89" y="98"/>
                        <a:pt x="88" y="100"/>
                        <a:pt x="85" y="102"/>
                      </a:cubicBezTo>
                      <a:cubicBezTo>
                        <a:pt x="84" y="103"/>
                        <a:pt x="83" y="103"/>
                        <a:pt x="82" y="103"/>
                      </a:cubicBezTo>
                      <a:cubicBezTo>
                        <a:pt x="80" y="103"/>
                        <a:pt x="79" y="102"/>
                        <a:pt x="78" y="101"/>
                      </a:cubicBezTo>
                      <a:cubicBezTo>
                        <a:pt x="77" y="100"/>
                        <a:pt x="77" y="100"/>
                        <a:pt x="77" y="100"/>
                      </a:cubicBezTo>
                      <a:cubicBezTo>
                        <a:pt x="77" y="101"/>
                        <a:pt x="77" y="101"/>
                        <a:pt x="77" y="101"/>
                      </a:cubicBezTo>
                      <a:cubicBezTo>
                        <a:pt x="77" y="104"/>
                        <a:pt x="75" y="107"/>
                        <a:pt x="73" y="107"/>
                      </a:cubicBezTo>
                      <a:cubicBezTo>
                        <a:pt x="71" y="107"/>
                        <a:pt x="70" y="105"/>
                        <a:pt x="68" y="103"/>
                      </a:cubicBezTo>
                      <a:cubicBezTo>
                        <a:pt x="68" y="102"/>
                        <a:pt x="68" y="102"/>
                        <a:pt x="68" y="102"/>
                      </a:cubicBezTo>
                      <a:cubicBezTo>
                        <a:pt x="67" y="104"/>
                        <a:pt x="67" y="104"/>
                        <a:pt x="67" y="104"/>
                      </a:cubicBezTo>
                      <a:cubicBezTo>
                        <a:pt x="67" y="107"/>
                        <a:pt x="65" y="110"/>
                        <a:pt x="62" y="110"/>
                      </a:cubicBezTo>
                      <a:close/>
                      <a:moveTo>
                        <a:pt x="95" y="95"/>
                      </a:moveTo>
                      <a:cubicBezTo>
                        <a:pt x="94" y="95"/>
                        <a:pt x="92" y="94"/>
                        <a:pt x="90" y="92"/>
                      </a:cubicBezTo>
                      <a:cubicBezTo>
                        <a:pt x="89" y="91"/>
                        <a:pt x="89" y="91"/>
                        <a:pt x="89" y="91"/>
                      </a:cubicBezTo>
                      <a:cubicBezTo>
                        <a:pt x="89" y="91"/>
                        <a:pt x="89" y="91"/>
                        <a:pt x="89" y="91"/>
                      </a:cubicBezTo>
                      <a:cubicBezTo>
                        <a:pt x="89" y="89"/>
                        <a:pt x="87" y="87"/>
                        <a:pt x="85" y="84"/>
                      </a:cubicBezTo>
                      <a:cubicBezTo>
                        <a:pt x="84" y="83"/>
                        <a:pt x="84" y="83"/>
                        <a:pt x="84" y="83"/>
                      </a:cubicBezTo>
                      <a:cubicBezTo>
                        <a:pt x="85" y="83"/>
                        <a:pt x="85" y="83"/>
                        <a:pt x="85" y="83"/>
                      </a:cubicBezTo>
                      <a:cubicBezTo>
                        <a:pt x="88" y="84"/>
                        <a:pt x="90" y="84"/>
                        <a:pt x="91" y="84"/>
                      </a:cubicBezTo>
                      <a:cubicBezTo>
                        <a:pt x="93" y="84"/>
                        <a:pt x="93" y="84"/>
                        <a:pt x="94" y="83"/>
                      </a:cubicBezTo>
                      <a:cubicBezTo>
                        <a:pt x="96" y="80"/>
                        <a:pt x="93" y="76"/>
                        <a:pt x="88" y="72"/>
                      </a:cubicBezTo>
                      <a:cubicBezTo>
                        <a:pt x="87" y="71"/>
                        <a:pt x="87" y="71"/>
                        <a:pt x="87" y="71"/>
                      </a:cubicBezTo>
                      <a:cubicBezTo>
                        <a:pt x="88" y="71"/>
                        <a:pt x="88" y="71"/>
                        <a:pt x="88" y="71"/>
                      </a:cubicBezTo>
                      <a:cubicBezTo>
                        <a:pt x="88" y="71"/>
                        <a:pt x="89" y="71"/>
                        <a:pt x="89" y="71"/>
                      </a:cubicBezTo>
                      <a:cubicBezTo>
                        <a:pt x="92" y="71"/>
                        <a:pt x="93" y="71"/>
                        <a:pt x="93" y="69"/>
                      </a:cubicBezTo>
                      <a:cubicBezTo>
                        <a:pt x="94" y="66"/>
                        <a:pt x="91" y="64"/>
                        <a:pt x="87" y="62"/>
                      </a:cubicBezTo>
                      <a:cubicBezTo>
                        <a:pt x="87" y="62"/>
                        <a:pt x="87" y="62"/>
                        <a:pt x="87" y="62"/>
                      </a:cubicBezTo>
                      <a:cubicBezTo>
                        <a:pt x="88" y="61"/>
                        <a:pt x="88" y="61"/>
                        <a:pt x="88" y="61"/>
                      </a:cubicBezTo>
                      <a:cubicBezTo>
                        <a:pt x="96" y="58"/>
                        <a:pt x="103" y="53"/>
                        <a:pt x="102" y="51"/>
                      </a:cubicBezTo>
                      <a:cubicBezTo>
                        <a:pt x="102" y="47"/>
                        <a:pt x="97" y="46"/>
                        <a:pt x="92" y="46"/>
                      </a:cubicBezTo>
                      <a:cubicBezTo>
                        <a:pt x="92" y="46"/>
                        <a:pt x="92" y="46"/>
                        <a:pt x="92" y="46"/>
                      </a:cubicBezTo>
                      <a:cubicBezTo>
                        <a:pt x="93" y="44"/>
                        <a:pt x="93" y="44"/>
                        <a:pt x="93" y="44"/>
                      </a:cubicBezTo>
                      <a:cubicBezTo>
                        <a:pt x="96" y="40"/>
                        <a:pt x="97" y="36"/>
                        <a:pt x="95" y="32"/>
                      </a:cubicBezTo>
                      <a:cubicBezTo>
                        <a:pt x="93" y="29"/>
                        <a:pt x="88" y="30"/>
                        <a:pt x="84" y="33"/>
                      </a:cubicBezTo>
                      <a:cubicBezTo>
                        <a:pt x="82" y="34"/>
                        <a:pt x="82" y="34"/>
                        <a:pt x="82" y="34"/>
                      </a:cubicBezTo>
                      <a:cubicBezTo>
                        <a:pt x="82" y="33"/>
                        <a:pt x="82" y="33"/>
                        <a:pt x="82" y="33"/>
                      </a:cubicBezTo>
                      <a:cubicBezTo>
                        <a:pt x="84" y="29"/>
                        <a:pt x="84" y="26"/>
                        <a:pt x="83" y="25"/>
                      </a:cubicBezTo>
                      <a:cubicBezTo>
                        <a:pt x="82" y="25"/>
                        <a:pt x="80" y="26"/>
                        <a:pt x="77" y="27"/>
                      </a:cubicBezTo>
                      <a:cubicBezTo>
                        <a:pt x="74" y="29"/>
                        <a:pt x="74" y="29"/>
                        <a:pt x="74" y="29"/>
                      </a:cubicBezTo>
                      <a:cubicBezTo>
                        <a:pt x="75" y="26"/>
                        <a:pt x="75" y="26"/>
                        <a:pt x="75" y="26"/>
                      </a:cubicBezTo>
                      <a:cubicBezTo>
                        <a:pt x="75" y="21"/>
                        <a:pt x="74" y="16"/>
                        <a:pt x="71" y="15"/>
                      </a:cubicBezTo>
                      <a:cubicBezTo>
                        <a:pt x="67" y="13"/>
                        <a:pt x="64" y="17"/>
                        <a:pt x="61" y="23"/>
                      </a:cubicBezTo>
                      <a:cubicBezTo>
                        <a:pt x="60" y="23"/>
                        <a:pt x="60" y="23"/>
                        <a:pt x="60" y="23"/>
                      </a:cubicBezTo>
                      <a:cubicBezTo>
                        <a:pt x="60" y="23"/>
                        <a:pt x="60" y="23"/>
                        <a:pt x="60" y="23"/>
                      </a:cubicBezTo>
                      <a:cubicBezTo>
                        <a:pt x="60" y="19"/>
                        <a:pt x="60" y="17"/>
                        <a:pt x="59" y="16"/>
                      </a:cubicBezTo>
                      <a:cubicBezTo>
                        <a:pt x="58" y="16"/>
                        <a:pt x="56" y="18"/>
                        <a:pt x="55" y="20"/>
                      </a:cubicBezTo>
                      <a:cubicBezTo>
                        <a:pt x="54" y="20"/>
                        <a:pt x="54" y="20"/>
                        <a:pt x="54" y="20"/>
                      </a:cubicBezTo>
                      <a:cubicBezTo>
                        <a:pt x="54" y="20"/>
                        <a:pt x="54" y="20"/>
                        <a:pt x="54" y="20"/>
                      </a:cubicBezTo>
                      <a:cubicBezTo>
                        <a:pt x="54" y="13"/>
                        <a:pt x="51" y="8"/>
                        <a:pt x="47" y="6"/>
                      </a:cubicBezTo>
                      <a:cubicBezTo>
                        <a:pt x="46" y="5"/>
                        <a:pt x="46" y="5"/>
                        <a:pt x="46" y="5"/>
                      </a:cubicBezTo>
                      <a:cubicBezTo>
                        <a:pt x="46" y="5"/>
                        <a:pt x="46" y="5"/>
                        <a:pt x="46" y="5"/>
                      </a:cubicBezTo>
                      <a:cubicBezTo>
                        <a:pt x="48" y="6"/>
                        <a:pt x="50" y="7"/>
                        <a:pt x="52" y="10"/>
                      </a:cubicBezTo>
                      <a:cubicBezTo>
                        <a:pt x="52" y="10"/>
                        <a:pt x="52" y="10"/>
                        <a:pt x="52" y="10"/>
                      </a:cubicBezTo>
                      <a:cubicBezTo>
                        <a:pt x="52" y="9"/>
                        <a:pt x="52" y="9"/>
                        <a:pt x="52" y="9"/>
                      </a:cubicBezTo>
                      <a:cubicBezTo>
                        <a:pt x="53" y="5"/>
                        <a:pt x="55" y="2"/>
                        <a:pt x="59" y="2"/>
                      </a:cubicBezTo>
                      <a:cubicBezTo>
                        <a:pt x="60" y="2"/>
                        <a:pt x="61" y="4"/>
                        <a:pt x="63" y="7"/>
                      </a:cubicBezTo>
                      <a:cubicBezTo>
                        <a:pt x="63" y="7"/>
                        <a:pt x="63" y="7"/>
                        <a:pt x="63" y="7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4" y="2"/>
                        <a:pt x="66" y="0"/>
                        <a:pt x="69" y="0"/>
                      </a:cubicBezTo>
                      <a:cubicBezTo>
                        <a:pt x="74" y="1"/>
                        <a:pt x="77" y="7"/>
                        <a:pt x="78" y="15"/>
                      </a:cubicBezTo>
                      <a:cubicBezTo>
                        <a:pt x="78" y="16"/>
                        <a:pt x="78" y="16"/>
                        <a:pt x="78" y="16"/>
                      </a:cubicBezTo>
                      <a:cubicBezTo>
                        <a:pt x="78" y="15"/>
                        <a:pt x="78" y="15"/>
                        <a:pt x="78" y="15"/>
                      </a:cubicBezTo>
                      <a:cubicBezTo>
                        <a:pt x="80" y="13"/>
                        <a:pt x="81" y="11"/>
                        <a:pt x="82" y="12"/>
                      </a:cubicBezTo>
                      <a:cubicBezTo>
                        <a:pt x="83" y="12"/>
                        <a:pt x="84" y="15"/>
                        <a:pt x="84" y="18"/>
                      </a:cubicBezTo>
                      <a:cubicBezTo>
                        <a:pt x="84" y="18"/>
                        <a:pt x="84" y="18"/>
                        <a:pt x="84" y="18"/>
                      </a:cubicBezTo>
                      <a:cubicBezTo>
                        <a:pt x="84" y="18"/>
                        <a:pt x="84" y="18"/>
                        <a:pt x="84" y="18"/>
                      </a:cubicBezTo>
                      <a:cubicBezTo>
                        <a:pt x="87" y="12"/>
                        <a:pt x="91" y="8"/>
                        <a:pt x="95" y="10"/>
                      </a:cubicBezTo>
                      <a:cubicBezTo>
                        <a:pt x="98" y="12"/>
                        <a:pt x="99" y="16"/>
                        <a:pt x="98" y="21"/>
                      </a:cubicBezTo>
                      <a:cubicBezTo>
                        <a:pt x="98" y="24"/>
                        <a:pt x="98" y="24"/>
                        <a:pt x="98" y="24"/>
                      </a:cubicBezTo>
                      <a:cubicBezTo>
                        <a:pt x="100" y="22"/>
                        <a:pt x="100" y="22"/>
                        <a:pt x="100" y="22"/>
                      </a:cubicBezTo>
                      <a:cubicBezTo>
                        <a:pt x="103" y="21"/>
                        <a:pt x="106" y="20"/>
                        <a:pt x="107" y="20"/>
                      </a:cubicBezTo>
                      <a:cubicBezTo>
                        <a:pt x="108" y="21"/>
                        <a:pt x="107" y="24"/>
                        <a:pt x="106" y="28"/>
                      </a:cubicBezTo>
                      <a:cubicBezTo>
                        <a:pt x="106" y="29"/>
                        <a:pt x="106" y="29"/>
                        <a:pt x="106" y="29"/>
                      </a:cubicBezTo>
                      <a:cubicBezTo>
                        <a:pt x="107" y="28"/>
                        <a:pt x="107" y="28"/>
                        <a:pt x="107" y="28"/>
                      </a:cubicBezTo>
                      <a:cubicBezTo>
                        <a:pt x="112" y="25"/>
                        <a:pt x="116" y="25"/>
                        <a:pt x="118" y="28"/>
                      </a:cubicBezTo>
                      <a:cubicBezTo>
                        <a:pt x="120" y="31"/>
                        <a:pt x="119" y="35"/>
                        <a:pt x="117" y="39"/>
                      </a:cubicBezTo>
                      <a:cubicBezTo>
                        <a:pt x="115" y="41"/>
                        <a:pt x="115" y="41"/>
                        <a:pt x="115" y="41"/>
                      </a:cubicBezTo>
                      <a:cubicBezTo>
                        <a:pt x="115" y="41"/>
                        <a:pt x="115" y="41"/>
                        <a:pt x="115" y="41"/>
                      </a:cubicBezTo>
                      <a:cubicBezTo>
                        <a:pt x="121" y="41"/>
                        <a:pt x="125" y="42"/>
                        <a:pt x="126" y="46"/>
                      </a:cubicBezTo>
                      <a:cubicBezTo>
                        <a:pt x="126" y="48"/>
                        <a:pt x="120" y="53"/>
                        <a:pt x="112" y="56"/>
                      </a:cubicBezTo>
                      <a:cubicBezTo>
                        <a:pt x="111" y="57"/>
                        <a:pt x="111" y="57"/>
                        <a:pt x="111" y="57"/>
                      </a:cubicBezTo>
                      <a:cubicBezTo>
                        <a:pt x="111" y="57"/>
                        <a:pt x="111" y="57"/>
                        <a:pt x="111" y="57"/>
                      </a:cubicBezTo>
                      <a:cubicBezTo>
                        <a:pt x="115" y="59"/>
                        <a:pt x="118" y="61"/>
                        <a:pt x="117" y="64"/>
                      </a:cubicBezTo>
                      <a:cubicBezTo>
                        <a:pt x="117" y="66"/>
                        <a:pt x="115" y="67"/>
                        <a:pt x="113" y="66"/>
                      </a:cubicBezTo>
                      <a:cubicBezTo>
                        <a:pt x="112" y="66"/>
                        <a:pt x="112" y="66"/>
                        <a:pt x="111" y="66"/>
                      </a:cubicBezTo>
                      <a:cubicBezTo>
                        <a:pt x="111" y="66"/>
                        <a:pt x="111" y="66"/>
                        <a:pt x="111" y="66"/>
                      </a:cubicBezTo>
                      <a:cubicBezTo>
                        <a:pt x="112" y="67"/>
                        <a:pt x="112" y="67"/>
                        <a:pt x="112" y="67"/>
                      </a:cubicBezTo>
                      <a:cubicBezTo>
                        <a:pt x="117" y="71"/>
                        <a:pt x="120" y="75"/>
                        <a:pt x="117" y="78"/>
                      </a:cubicBezTo>
                      <a:cubicBezTo>
                        <a:pt x="117" y="79"/>
                        <a:pt x="116" y="79"/>
                        <a:pt x="115" y="79"/>
                      </a:cubicBezTo>
                      <a:cubicBezTo>
                        <a:pt x="113" y="79"/>
                        <a:pt x="111" y="79"/>
                        <a:pt x="109" y="78"/>
                      </a:cubicBezTo>
                      <a:cubicBezTo>
                        <a:pt x="108" y="78"/>
                        <a:pt x="108" y="78"/>
                        <a:pt x="108" y="78"/>
                      </a:cubicBezTo>
                      <a:cubicBezTo>
                        <a:pt x="109" y="79"/>
                        <a:pt x="109" y="79"/>
                        <a:pt x="109" y="79"/>
                      </a:cubicBezTo>
                      <a:cubicBezTo>
                        <a:pt x="112" y="84"/>
                        <a:pt x="113" y="87"/>
                        <a:pt x="111" y="90"/>
                      </a:cubicBezTo>
                      <a:cubicBezTo>
                        <a:pt x="110" y="91"/>
                        <a:pt x="108" y="91"/>
                        <a:pt x="106" y="91"/>
                      </a:cubicBezTo>
                      <a:cubicBezTo>
                        <a:pt x="104" y="91"/>
                        <a:pt x="100" y="90"/>
                        <a:pt x="97" y="88"/>
                      </a:cubicBezTo>
                      <a:cubicBezTo>
                        <a:pt x="95" y="87"/>
                        <a:pt x="95" y="87"/>
                        <a:pt x="95" y="87"/>
                      </a:cubicBezTo>
                      <a:cubicBezTo>
                        <a:pt x="95" y="87"/>
                        <a:pt x="95" y="87"/>
                        <a:pt x="95" y="87"/>
                      </a:cubicBezTo>
                      <a:cubicBezTo>
                        <a:pt x="96" y="91"/>
                        <a:pt x="96" y="94"/>
                        <a:pt x="95" y="95"/>
                      </a:cubicBezTo>
                      <a:cubicBezTo>
                        <a:pt x="95" y="95"/>
                        <a:pt x="95" y="95"/>
                        <a:pt x="95" y="95"/>
                      </a:cubicBezTo>
                      <a:close/>
                      <a:moveTo>
                        <a:pt x="2" y="34"/>
                      </a:move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1" y="32"/>
                        <a:pt x="1" y="32"/>
                        <a:pt x="1" y="32"/>
                      </a:cubicBezTo>
                      <a:cubicBezTo>
                        <a:pt x="1" y="31"/>
                        <a:pt x="1" y="31"/>
                        <a:pt x="1" y="31"/>
                      </a:cubicBezTo>
                      <a:cubicBezTo>
                        <a:pt x="1" y="32"/>
                        <a:pt x="1" y="32"/>
                        <a:pt x="1" y="32"/>
                      </a:cubicBezTo>
                      <a:lnTo>
                        <a:pt x="2" y="34"/>
                      </a:lnTo>
                      <a:close/>
                      <a:moveTo>
                        <a:pt x="42" y="6"/>
                      </a:moveTo>
                      <a:cubicBezTo>
                        <a:pt x="42" y="6"/>
                        <a:pt x="42" y="6"/>
                        <a:pt x="42" y="6"/>
                      </a:cubicBezTo>
                      <a:cubicBezTo>
                        <a:pt x="43" y="6"/>
                        <a:pt x="43" y="5"/>
                        <a:pt x="44" y="5"/>
                      </a:cubicBezTo>
                      <a:cubicBezTo>
                        <a:pt x="45" y="5"/>
                        <a:pt x="45" y="5"/>
                        <a:pt x="45" y="5"/>
                      </a:cubicBezTo>
                      <a:cubicBezTo>
                        <a:pt x="43" y="6"/>
                        <a:pt x="43" y="6"/>
                        <a:pt x="43" y="6"/>
                      </a:cubicBezTo>
                      <a:lnTo>
                        <a:pt x="42" y="6"/>
                      </a:ln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50" name="Freeform 558"/>
                <p:cNvSpPr>
                  <a:spLocks noEditPoints="1"/>
                </p:cNvSpPr>
                <p:nvPr/>
              </p:nvSpPr>
              <p:spPr bwMode="gray">
                <a:xfrm>
                  <a:off x="1335" y="2570"/>
                  <a:ext cx="192" cy="215"/>
                </a:xfrm>
                <a:custGeom>
                  <a:avLst/>
                  <a:gdLst/>
                  <a:ahLst/>
                  <a:cxnLst>
                    <a:cxn ang="0">
                      <a:pos x="54" y="1"/>
                    </a:cxn>
                    <a:cxn ang="0">
                      <a:pos x="55" y="12"/>
                    </a:cxn>
                    <a:cxn ang="0">
                      <a:pos x="62" y="8"/>
                    </a:cxn>
                    <a:cxn ang="0">
                      <a:pos x="61" y="24"/>
                    </a:cxn>
                    <a:cxn ang="0">
                      <a:pos x="61" y="24"/>
                    </a:cxn>
                    <a:cxn ang="0">
                      <a:pos x="68" y="24"/>
                    </a:cxn>
                    <a:cxn ang="0">
                      <a:pos x="68" y="27"/>
                    </a:cxn>
                    <a:cxn ang="0">
                      <a:pos x="72" y="26"/>
                    </a:cxn>
                    <a:cxn ang="0">
                      <a:pos x="75" y="37"/>
                    </a:cxn>
                    <a:cxn ang="0">
                      <a:pos x="75" y="38"/>
                    </a:cxn>
                    <a:cxn ang="0">
                      <a:pos x="73" y="49"/>
                    </a:cxn>
                    <a:cxn ang="0">
                      <a:pos x="73" y="49"/>
                    </a:cxn>
                    <a:cxn ang="0">
                      <a:pos x="72" y="60"/>
                    </a:cxn>
                    <a:cxn ang="0">
                      <a:pos x="73" y="61"/>
                    </a:cxn>
                    <a:cxn ang="0">
                      <a:pos x="62" y="68"/>
                    </a:cxn>
                    <a:cxn ang="0">
                      <a:pos x="62" y="69"/>
                    </a:cxn>
                    <a:cxn ang="0">
                      <a:pos x="59" y="77"/>
                    </a:cxn>
                    <a:cxn ang="0">
                      <a:pos x="58" y="76"/>
                    </a:cxn>
                    <a:cxn ang="0">
                      <a:pos x="48" y="83"/>
                    </a:cxn>
                    <a:cxn ang="0">
                      <a:pos x="47" y="83"/>
                    </a:cxn>
                    <a:cxn ang="0">
                      <a:pos x="34" y="83"/>
                    </a:cxn>
                    <a:cxn ang="0">
                      <a:pos x="33" y="84"/>
                    </a:cxn>
                    <a:cxn ang="0">
                      <a:pos x="24" y="76"/>
                    </a:cxn>
                    <a:cxn ang="0">
                      <a:pos x="25" y="71"/>
                    </a:cxn>
                    <a:cxn ang="0">
                      <a:pos x="22" y="65"/>
                    </a:cxn>
                    <a:cxn ang="0">
                      <a:pos x="24" y="64"/>
                    </a:cxn>
                    <a:cxn ang="0">
                      <a:pos x="12" y="61"/>
                    </a:cxn>
                    <a:cxn ang="0">
                      <a:pos x="12" y="61"/>
                    </a:cxn>
                    <a:cxn ang="0">
                      <a:pos x="9" y="48"/>
                    </a:cxn>
                    <a:cxn ang="0">
                      <a:pos x="11" y="47"/>
                    </a:cxn>
                    <a:cxn ang="0">
                      <a:pos x="11" y="42"/>
                    </a:cxn>
                    <a:cxn ang="0">
                      <a:pos x="11" y="41"/>
                    </a:cxn>
                    <a:cxn ang="0">
                      <a:pos x="8" y="30"/>
                    </a:cxn>
                    <a:cxn ang="0">
                      <a:pos x="8" y="30"/>
                    </a:cxn>
                    <a:cxn ang="0">
                      <a:pos x="13" y="20"/>
                    </a:cxn>
                    <a:cxn ang="0">
                      <a:pos x="13" y="19"/>
                    </a:cxn>
                    <a:cxn ang="0">
                      <a:pos x="22" y="12"/>
                    </a:cxn>
                    <a:cxn ang="0">
                      <a:pos x="24" y="12"/>
                    </a:cxn>
                    <a:cxn ang="0">
                      <a:pos x="34" y="11"/>
                    </a:cxn>
                    <a:cxn ang="0">
                      <a:pos x="34" y="11"/>
                    </a:cxn>
                    <a:cxn ang="0">
                      <a:pos x="44" y="7"/>
                    </a:cxn>
                    <a:cxn ang="0">
                      <a:pos x="45" y="7"/>
                    </a:cxn>
                    <a:cxn ang="0">
                      <a:pos x="28" y="61"/>
                    </a:cxn>
                    <a:cxn ang="0">
                      <a:pos x="27" y="62"/>
                    </a:cxn>
                    <a:cxn ang="0">
                      <a:pos x="27" y="62"/>
                    </a:cxn>
                    <a:cxn ang="0">
                      <a:pos x="28" y="61"/>
                    </a:cxn>
                  </a:cxnLst>
                  <a:rect l="0" t="0" r="r" b="b"/>
                  <a:pathLst>
                    <a:path w="81" h="91">
                      <a:moveTo>
                        <a:pt x="53" y="0"/>
                      </a:moveTo>
                      <a:cubicBezTo>
                        <a:pt x="53" y="0"/>
                        <a:pt x="54" y="1"/>
                        <a:pt x="54" y="1"/>
                      </a:cubicBezTo>
                      <a:cubicBezTo>
                        <a:pt x="56" y="2"/>
                        <a:pt x="56" y="5"/>
                        <a:pt x="55" y="10"/>
                      </a:cubicBezTo>
                      <a:cubicBezTo>
                        <a:pt x="55" y="12"/>
                        <a:pt x="55" y="12"/>
                        <a:pt x="55" y="12"/>
                      </a:cubicBezTo>
                      <a:cubicBezTo>
                        <a:pt x="56" y="11"/>
                        <a:pt x="56" y="11"/>
                        <a:pt x="56" y="11"/>
                      </a:cubicBezTo>
                      <a:cubicBezTo>
                        <a:pt x="58" y="9"/>
                        <a:pt x="60" y="8"/>
                        <a:pt x="62" y="8"/>
                      </a:cubicBezTo>
                      <a:cubicBezTo>
                        <a:pt x="62" y="8"/>
                        <a:pt x="63" y="8"/>
                        <a:pt x="64" y="9"/>
                      </a:cubicBezTo>
                      <a:cubicBezTo>
                        <a:pt x="67" y="12"/>
                        <a:pt x="65" y="18"/>
                        <a:pt x="61" y="24"/>
                      </a:cubicBezTo>
                      <a:cubicBezTo>
                        <a:pt x="60" y="24"/>
                        <a:pt x="60" y="24"/>
                        <a:pt x="60" y="24"/>
                      </a:cubicBezTo>
                      <a:cubicBezTo>
                        <a:pt x="61" y="24"/>
                        <a:pt x="61" y="24"/>
                        <a:pt x="61" y="24"/>
                      </a:cubicBezTo>
                      <a:cubicBezTo>
                        <a:pt x="63" y="23"/>
                        <a:pt x="64" y="23"/>
                        <a:pt x="66" y="23"/>
                      </a:cubicBezTo>
                      <a:cubicBezTo>
                        <a:pt x="67" y="23"/>
                        <a:pt x="68" y="23"/>
                        <a:pt x="68" y="24"/>
                      </a:cubicBezTo>
                      <a:cubicBezTo>
                        <a:pt x="69" y="25"/>
                        <a:pt x="69" y="26"/>
                        <a:pt x="68" y="27"/>
                      </a:cubicBezTo>
                      <a:cubicBezTo>
                        <a:pt x="68" y="27"/>
                        <a:pt x="68" y="27"/>
                        <a:pt x="68" y="27"/>
                      </a:cubicBezTo>
                      <a:cubicBezTo>
                        <a:pt x="68" y="27"/>
                        <a:pt x="68" y="27"/>
                        <a:pt x="68" y="27"/>
                      </a:cubicBezTo>
                      <a:cubicBezTo>
                        <a:pt x="70" y="26"/>
                        <a:pt x="71" y="26"/>
                        <a:pt x="72" y="26"/>
                      </a:cubicBezTo>
                      <a:cubicBezTo>
                        <a:pt x="76" y="26"/>
                        <a:pt x="78" y="27"/>
                        <a:pt x="79" y="29"/>
                      </a:cubicBezTo>
                      <a:cubicBezTo>
                        <a:pt x="80" y="32"/>
                        <a:pt x="78" y="35"/>
                        <a:pt x="75" y="37"/>
                      </a:cubicBezTo>
                      <a:cubicBezTo>
                        <a:pt x="74" y="38"/>
                        <a:pt x="74" y="38"/>
                        <a:pt x="74" y="38"/>
                      </a:cubicBezTo>
                      <a:cubicBezTo>
                        <a:pt x="75" y="38"/>
                        <a:pt x="75" y="38"/>
                        <a:pt x="75" y="38"/>
                      </a:cubicBezTo>
                      <a:cubicBezTo>
                        <a:pt x="79" y="39"/>
                        <a:pt x="81" y="41"/>
                        <a:pt x="81" y="44"/>
                      </a:cubicBezTo>
                      <a:cubicBezTo>
                        <a:pt x="81" y="45"/>
                        <a:pt x="78" y="47"/>
                        <a:pt x="73" y="49"/>
                      </a:cubicBezTo>
                      <a:cubicBezTo>
                        <a:pt x="73" y="49"/>
                        <a:pt x="73" y="49"/>
                        <a:pt x="73" y="49"/>
                      </a:cubicBezTo>
                      <a:cubicBezTo>
                        <a:pt x="73" y="49"/>
                        <a:pt x="73" y="49"/>
                        <a:pt x="73" y="49"/>
                      </a:cubicBezTo>
                      <a:cubicBezTo>
                        <a:pt x="75" y="50"/>
                        <a:pt x="77" y="52"/>
                        <a:pt x="77" y="55"/>
                      </a:cubicBezTo>
                      <a:cubicBezTo>
                        <a:pt x="77" y="58"/>
                        <a:pt x="75" y="60"/>
                        <a:pt x="72" y="60"/>
                      </a:cubicBezTo>
                      <a:cubicBezTo>
                        <a:pt x="72" y="60"/>
                        <a:pt x="72" y="60"/>
                        <a:pt x="72" y="60"/>
                      </a:cubicBezTo>
                      <a:cubicBezTo>
                        <a:pt x="73" y="61"/>
                        <a:pt x="73" y="61"/>
                        <a:pt x="73" y="61"/>
                      </a:cubicBezTo>
                      <a:cubicBezTo>
                        <a:pt x="75" y="64"/>
                        <a:pt x="76" y="66"/>
                        <a:pt x="75" y="68"/>
                      </a:cubicBezTo>
                      <a:cubicBezTo>
                        <a:pt x="74" y="70"/>
                        <a:pt x="68" y="69"/>
                        <a:pt x="62" y="68"/>
                      </a:cubicBezTo>
                      <a:cubicBezTo>
                        <a:pt x="62" y="68"/>
                        <a:pt x="62" y="68"/>
                        <a:pt x="62" y="68"/>
                      </a:cubicBezTo>
                      <a:cubicBezTo>
                        <a:pt x="62" y="69"/>
                        <a:pt x="62" y="69"/>
                        <a:pt x="62" y="69"/>
                      </a:cubicBezTo>
                      <a:cubicBezTo>
                        <a:pt x="64" y="71"/>
                        <a:pt x="64" y="73"/>
                        <a:pt x="63" y="75"/>
                      </a:cubicBezTo>
                      <a:cubicBezTo>
                        <a:pt x="62" y="77"/>
                        <a:pt x="60" y="77"/>
                        <a:pt x="59" y="77"/>
                      </a:cubicBezTo>
                      <a:cubicBezTo>
                        <a:pt x="58" y="76"/>
                        <a:pt x="58" y="76"/>
                        <a:pt x="58" y="76"/>
                      </a:cubicBezTo>
                      <a:cubicBezTo>
                        <a:pt x="58" y="76"/>
                        <a:pt x="58" y="76"/>
                        <a:pt x="58" y="76"/>
                      </a:cubicBezTo>
                      <a:cubicBezTo>
                        <a:pt x="60" y="82"/>
                        <a:pt x="60" y="87"/>
                        <a:pt x="56" y="89"/>
                      </a:cubicBezTo>
                      <a:cubicBezTo>
                        <a:pt x="55" y="89"/>
                        <a:pt x="51" y="87"/>
                        <a:pt x="48" y="83"/>
                      </a:cubicBezTo>
                      <a:cubicBezTo>
                        <a:pt x="47" y="82"/>
                        <a:pt x="47" y="82"/>
                        <a:pt x="47" y="82"/>
                      </a:cubicBezTo>
                      <a:cubicBezTo>
                        <a:pt x="47" y="83"/>
                        <a:pt x="47" y="83"/>
                        <a:pt x="47" y="83"/>
                      </a:cubicBezTo>
                      <a:cubicBezTo>
                        <a:pt x="47" y="88"/>
                        <a:pt x="45" y="91"/>
                        <a:pt x="42" y="91"/>
                      </a:cubicBezTo>
                      <a:cubicBezTo>
                        <a:pt x="39" y="91"/>
                        <a:pt x="36" y="88"/>
                        <a:pt x="34" y="83"/>
                      </a:cubicBezTo>
                      <a:cubicBezTo>
                        <a:pt x="34" y="83"/>
                        <a:pt x="34" y="83"/>
                        <a:pt x="34" y="83"/>
                      </a:cubicBezTo>
                      <a:cubicBezTo>
                        <a:pt x="33" y="84"/>
                        <a:pt x="33" y="84"/>
                        <a:pt x="33" y="84"/>
                      </a:cubicBezTo>
                      <a:cubicBezTo>
                        <a:pt x="30" y="88"/>
                        <a:pt x="27" y="90"/>
                        <a:pt x="24" y="89"/>
                      </a:cubicBezTo>
                      <a:cubicBezTo>
                        <a:pt x="22" y="88"/>
                        <a:pt x="22" y="82"/>
                        <a:pt x="24" y="76"/>
                      </a:cubicBezTo>
                      <a:cubicBezTo>
                        <a:pt x="25" y="71"/>
                        <a:pt x="25" y="71"/>
                        <a:pt x="25" y="71"/>
                      </a:cubicBezTo>
                      <a:cubicBezTo>
                        <a:pt x="25" y="71"/>
                        <a:pt x="25" y="71"/>
                        <a:pt x="25" y="71"/>
                      </a:cubicBezTo>
                      <a:cubicBezTo>
                        <a:pt x="22" y="73"/>
                        <a:pt x="19" y="74"/>
                        <a:pt x="18" y="72"/>
                      </a:cubicBezTo>
                      <a:cubicBezTo>
                        <a:pt x="16" y="71"/>
                        <a:pt x="19" y="68"/>
                        <a:pt x="22" y="65"/>
                      </a:cubicBezTo>
                      <a:cubicBezTo>
                        <a:pt x="25" y="64"/>
                        <a:pt x="25" y="64"/>
                        <a:pt x="25" y="64"/>
                      </a:cubicBezTo>
                      <a:cubicBezTo>
                        <a:pt x="24" y="64"/>
                        <a:pt x="24" y="64"/>
                        <a:pt x="24" y="64"/>
                      </a:cubicBezTo>
                      <a:cubicBezTo>
                        <a:pt x="18" y="67"/>
                        <a:pt x="10" y="68"/>
                        <a:pt x="9" y="67"/>
                      </a:cubicBezTo>
                      <a:cubicBezTo>
                        <a:pt x="9" y="66"/>
                        <a:pt x="10" y="64"/>
                        <a:pt x="12" y="61"/>
                      </a:cubicBezTo>
                      <a:cubicBezTo>
                        <a:pt x="12" y="61"/>
                        <a:pt x="12" y="61"/>
                        <a:pt x="12" y="61"/>
                      </a:cubicBezTo>
                      <a:cubicBezTo>
                        <a:pt x="12" y="61"/>
                        <a:pt x="12" y="61"/>
                        <a:pt x="12" y="61"/>
                      </a:cubicBezTo>
                      <a:cubicBezTo>
                        <a:pt x="6" y="63"/>
                        <a:pt x="1" y="63"/>
                        <a:pt x="1" y="59"/>
                      </a:cubicBezTo>
                      <a:cubicBezTo>
                        <a:pt x="0" y="55"/>
                        <a:pt x="4" y="51"/>
                        <a:pt x="9" y="48"/>
                      </a:cubicBezTo>
                      <a:cubicBezTo>
                        <a:pt x="12" y="47"/>
                        <a:pt x="12" y="47"/>
                        <a:pt x="12" y="47"/>
                      </a:cubicBezTo>
                      <a:cubicBezTo>
                        <a:pt x="11" y="47"/>
                        <a:pt x="11" y="47"/>
                        <a:pt x="11" y="47"/>
                      </a:cubicBezTo>
                      <a:cubicBezTo>
                        <a:pt x="10" y="46"/>
                        <a:pt x="9" y="45"/>
                        <a:pt x="9" y="44"/>
                      </a:cubicBezTo>
                      <a:cubicBezTo>
                        <a:pt x="9" y="43"/>
                        <a:pt x="10" y="42"/>
                        <a:pt x="11" y="42"/>
                      </a:cubicBezTo>
                      <a:cubicBezTo>
                        <a:pt x="12" y="41"/>
                        <a:pt x="12" y="41"/>
                        <a:pt x="12" y="41"/>
                      </a:cubicBezTo>
                      <a:cubicBezTo>
                        <a:pt x="11" y="41"/>
                        <a:pt x="11" y="41"/>
                        <a:pt x="11" y="41"/>
                      </a:cubicBezTo>
                      <a:cubicBezTo>
                        <a:pt x="5" y="40"/>
                        <a:pt x="1" y="38"/>
                        <a:pt x="1" y="35"/>
                      </a:cubicBezTo>
                      <a:cubicBezTo>
                        <a:pt x="2" y="32"/>
                        <a:pt x="4" y="30"/>
                        <a:pt x="8" y="30"/>
                      </a:cubicBezTo>
                      <a:cubicBezTo>
                        <a:pt x="8" y="30"/>
                        <a:pt x="8" y="30"/>
                        <a:pt x="8" y="30"/>
                      </a:cubicBezTo>
                      <a:cubicBezTo>
                        <a:pt x="8" y="30"/>
                        <a:pt x="8" y="30"/>
                        <a:pt x="8" y="30"/>
                      </a:cubicBezTo>
                      <a:cubicBezTo>
                        <a:pt x="4" y="26"/>
                        <a:pt x="2" y="23"/>
                        <a:pt x="4" y="20"/>
                      </a:cubicBezTo>
                      <a:cubicBezTo>
                        <a:pt x="4" y="19"/>
                        <a:pt x="8" y="19"/>
                        <a:pt x="13" y="20"/>
                      </a:cubicBezTo>
                      <a:cubicBezTo>
                        <a:pt x="14" y="20"/>
                        <a:pt x="14" y="20"/>
                        <a:pt x="14" y="20"/>
                      </a:cubicBez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1" y="16"/>
                        <a:pt x="10" y="13"/>
                        <a:pt x="11" y="12"/>
                      </a:cubicBezTo>
                      <a:cubicBezTo>
                        <a:pt x="14" y="9"/>
                        <a:pt x="18" y="10"/>
                        <a:pt x="22" y="12"/>
                      </a:cubicBezTo>
                      <a:cubicBezTo>
                        <a:pt x="24" y="13"/>
                        <a:pt x="24" y="13"/>
                        <a:pt x="24" y="13"/>
                      </a:cubicBezTo>
                      <a:cubicBezTo>
                        <a:pt x="24" y="12"/>
                        <a:pt x="24" y="12"/>
                        <a:pt x="24" y="12"/>
                      </a:cubicBezTo>
                      <a:cubicBezTo>
                        <a:pt x="23" y="7"/>
                        <a:pt x="23" y="4"/>
                        <a:pt x="24" y="3"/>
                      </a:cubicBezTo>
                      <a:cubicBezTo>
                        <a:pt x="26" y="3"/>
                        <a:pt x="30" y="6"/>
                        <a:pt x="34" y="11"/>
                      </a:cubicBezTo>
                      <a:cubicBezTo>
                        <a:pt x="34" y="11"/>
                        <a:pt x="34" y="11"/>
                        <a:pt x="34" y="11"/>
                      </a:cubicBezTo>
                      <a:cubicBezTo>
                        <a:pt x="34" y="11"/>
                        <a:pt x="34" y="11"/>
                        <a:pt x="34" y="11"/>
                      </a:cubicBezTo>
                      <a:cubicBezTo>
                        <a:pt x="34" y="6"/>
                        <a:pt x="35" y="3"/>
                        <a:pt x="39" y="2"/>
                      </a:cubicBezTo>
                      <a:cubicBezTo>
                        <a:pt x="42" y="1"/>
                        <a:pt x="44" y="3"/>
                        <a:pt x="44" y="7"/>
                      </a:cubicBezTo>
                      <a:cubicBezTo>
                        <a:pt x="45" y="7"/>
                        <a:pt x="45" y="7"/>
                        <a:pt x="45" y="7"/>
                      </a:cubicBezTo>
                      <a:cubicBezTo>
                        <a:pt x="45" y="7"/>
                        <a:pt x="45" y="7"/>
                        <a:pt x="45" y="7"/>
                      </a:cubicBezTo>
                      <a:cubicBezTo>
                        <a:pt x="47" y="3"/>
                        <a:pt x="50" y="0"/>
                        <a:pt x="53" y="0"/>
                      </a:cubicBezTo>
                      <a:close/>
                      <a:moveTo>
                        <a:pt x="28" y="61"/>
                      </a:moveTo>
                      <a:cubicBezTo>
                        <a:pt x="28" y="62"/>
                        <a:pt x="28" y="62"/>
                        <a:pt x="28" y="62"/>
                      </a:cubicBezTo>
                      <a:cubicBezTo>
                        <a:pt x="28" y="62"/>
                        <a:pt x="27" y="62"/>
                        <a:pt x="27" y="62"/>
                      </a:cubicBezTo>
                      <a:cubicBezTo>
                        <a:pt x="26" y="63"/>
                        <a:pt x="26" y="63"/>
                        <a:pt x="26" y="63"/>
                      </a:cubicBezTo>
                      <a:cubicBezTo>
                        <a:pt x="27" y="62"/>
                        <a:pt x="27" y="62"/>
                        <a:pt x="27" y="62"/>
                      </a:cubicBezTo>
                      <a:cubicBezTo>
                        <a:pt x="28" y="62"/>
                        <a:pt x="28" y="62"/>
                        <a:pt x="28" y="62"/>
                      </a:cubicBezTo>
                      <a:lnTo>
                        <a:pt x="28" y="61"/>
                      </a:lnTo>
                      <a:close/>
                    </a:path>
                  </a:pathLst>
                </a:custGeom>
                <a:solidFill>
                  <a:srgbClr val="99D9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51" name="Freeform 559"/>
                <p:cNvSpPr>
                  <a:spLocks noEditPoints="1"/>
                </p:cNvSpPr>
                <p:nvPr/>
              </p:nvSpPr>
              <p:spPr bwMode="gray">
                <a:xfrm>
                  <a:off x="1364" y="2598"/>
                  <a:ext cx="108" cy="159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25" y="62"/>
                    </a:cxn>
                    <a:cxn ang="0">
                      <a:pos x="18" y="56"/>
                    </a:cxn>
                    <a:cxn ang="0">
                      <a:pos x="19" y="52"/>
                    </a:cxn>
                    <a:cxn ang="0">
                      <a:pos x="17" y="47"/>
                    </a:cxn>
                    <a:cxn ang="0">
                      <a:pos x="18" y="47"/>
                    </a:cxn>
                    <a:cxn ang="0">
                      <a:pos x="9" y="44"/>
                    </a:cxn>
                    <a:cxn ang="0">
                      <a:pos x="9" y="44"/>
                    </a:cxn>
                    <a:cxn ang="0">
                      <a:pos x="7" y="34"/>
                    </a:cxn>
                    <a:cxn ang="0">
                      <a:pos x="8" y="33"/>
                    </a:cxn>
                    <a:cxn ang="0">
                      <a:pos x="8" y="29"/>
                    </a:cxn>
                    <a:cxn ang="0">
                      <a:pos x="8" y="29"/>
                    </a:cxn>
                    <a:cxn ang="0">
                      <a:pos x="6" y="20"/>
                    </a:cxn>
                    <a:cxn ang="0">
                      <a:pos x="6" y="20"/>
                    </a:cxn>
                    <a:cxn ang="0">
                      <a:pos x="10" y="13"/>
                    </a:cxn>
                    <a:cxn ang="0">
                      <a:pos x="10" y="12"/>
                    </a:cxn>
                    <a:cxn ang="0">
                      <a:pos x="17" y="7"/>
                    </a:cxn>
                    <a:cxn ang="0">
                      <a:pos x="16" y="7"/>
                    </a:cxn>
                    <a:cxn ang="0">
                      <a:pos x="15" y="15"/>
                    </a:cxn>
                    <a:cxn ang="0">
                      <a:pos x="15" y="15"/>
                    </a:cxn>
                    <a:cxn ang="0">
                      <a:pos x="17" y="24"/>
                    </a:cxn>
                    <a:cxn ang="0">
                      <a:pos x="18" y="24"/>
                    </a:cxn>
                    <a:cxn ang="0">
                      <a:pos x="17" y="28"/>
                    </a:cxn>
                    <a:cxn ang="0">
                      <a:pos x="16" y="29"/>
                    </a:cxn>
                    <a:cxn ang="0">
                      <a:pos x="18" y="39"/>
                    </a:cxn>
                    <a:cxn ang="0">
                      <a:pos x="18" y="39"/>
                    </a:cxn>
                    <a:cxn ang="0">
                      <a:pos x="27" y="41"/>
                    </a:cxn>
                    <a:cxn ang="0">
                      <a:pos x="26" y="42"/>
                    </a:cxn>
                    <a:cxn ang="0">
                      <a:pos x="28" y="47"/>
                    </a:cxn>
                    <a:cxn ang="0">
                      <a:pos x="27" y="50"/>
                    </a:cxn>
                    <a:cxn ang="0">
                      <a:pos x="34" y="57"/>
                    </a:cxn>
                    <a:cxn ang="0">
                      <a:pos x="35" y="56"/>
                    </a:cxn>
                    <a:cxn ang="0">
                      <a:pos x="44" y="58"/>
                    </a:cxn>
                    <a:cxn ang="0">
                      <a:pos x="45" y="59"/>
                    </a:cxn>
                    <a:cxn ang="0">
                      <a:pos x="36" y="61"/>
                    </a:cxn>
                    <a:cxn ang="0">
                      <a:pos x="36" y="61"/>
                    </a:cxn>
                    <a:cxn ang="0">
                      <a:pos x="46" y="56"/>
                    </a:cxn>
                    <a:cxn ang="0">
                      <a:pos x="45" y="56"/>
                    </a:cxn>
                    <a:cxn ang="0">
                      <a:pos x="45" y="55"/>
                    </a:cxn>
                    <a:cxn ang="0">
                      <a:pos x="46" y="56"/>
                    </a:cxn>
                    <a:cxn ang="0">
                      <a:pos x="21" y="45"/>
                    </a:cxn>
                    <a:cxn ang="0">
                      <a:pos x="21" y="45"/>
                    </a:cxn>
                    <a:cxn ang="0">
                      <a:pos x="20" y="45"/>
                    </a:cxn>
                    <a:cxn ang="0">
                      <a:pos x="29" y="41"/>
                    </a:cxn>
                    <a:cxn ang="0">
                      <a:pos x="30" y="39"/>
                    </a:cxn>
                    <a:cxn ang="0">
                      <a:pos x="30" y="40"/>
                    </a:cxn>
                    <a:cxn ang="0">
                      <a:pos x="29" y="41"/>
                    </a:cxn>
                    <a:cxn ang="0">
                      <a:pos x="19" y="7"/>
                    </a:cxn>
                    <a:cxn ang="0">
                      <a:pos x="18" y="7"/>
                    </a:cxn>
                    <a:cxn ang="0">
                      <a:pos x="19" y="7"/>
                    </a:cxn>
                    <a:cxn ang="0">
                      <a:pos x="27" y="2"/>
                    </a:cxn>
                    <a:cxn ang="0">
                      <a:pos x="27" y="0"/>
                    </a:cxn>
                    <a:cxn ang="0">
                      <a:pos x="27" y="1"/>
                    </a:cxn>
                    <a:cxn ang="0">
                      <a:pos x="18" y="1"/>
                    </a:cxn>
                    <a:cxn ang="0">
                      <a:pos x="19" y="0"/>
                    </a:cxn>
                    <a:cxn ang="0">
                      <a:pos x="19" y="0"/>
                    </a:cxn>
                    <a:cxn ang="0">
                      <a:pos x="18" y="1"/>
                    </a:cxn>
                  </a:cxnLst>
                  <a:rect l="0" t="0" r="r" b="b"/>
                  <a:pathLst>
                    <a:path w="46" h="67">
                      <a:moveTo>
                        <a:pt x="32" y="67"/>
                      </a:moveTo>
                      <a:cubicBezTo>
                        <a:pt x="29" y="67"/>
                        <a:pt x="27" y="65"/>
                        <a:pt x="26" y="61"/>
                      </a:cubicBezTo>
                      <a:cubicBezTo>
                        <a:pt x="26" y="61"/>
                        <a:pt x="26" y="61"/>
                        <a:pt x="26" y="61"/>
                      </a:cubicBezTo>
                      <a:cubicBezTo>
                        <a:pt x="25" y="62"/>
                        <a:pt x="25" y="62"/>
                        <a:pt x="25" y="62"/>
                      </a:cubicBezTo>
                      <a:cubicBezTo>
                        <a:pt x="23" y="65"/>
                        <a:pt x="20" y="67"/>
                        <a:pt x="18" y="65"/>
                      </a:cubicBezTo>
                      <a:cubicBezTo>
                        <a:pt x="17" y="65"/>
                        <a:pt x="17" y="60"/>
                        <a:pt x="18" y="56"/>
                      </a:cubicBezTo>
                      <a:cubicBezTo>
                        <a:pt x="19" y="52"/>
                        <a:pt x="19" y="52"/>
                        <a:pt x="19" y="52"/>
                      </a:cubicBezTo>
                      <a:cubicBezTo>
                        <a:pt x="19" y="52"/>
                        <a:pt x="19" y="52"/>
                        <a:pt x="19" y="52"/>
                      </a:cubicBezTo>
                      <a:cubicBezTo>
                        <a:pt x="17" y="53"/>
                        <a:pt x="15" y="54"/>
                        <a:pt x="14" y="53"/>
                      </a:cubicBezTo>
                      <a:cubicBezTo>
                        <a:pt x="12" y="52"/>
                        <a:pt x="14" y="49"/>
                        <a:pt x="17" y="47"/>
                      </a:cubicBezTo>
                      <a:cubicBezTo>
                        <a:pt x="19" y="46"/>
                        <a:pt x="19" y="46"/>
                        <a:pt x="19" y="46"/>
                      </a:cubicBezTo>
                      <a:cubicBezTo>
                        <a:pt x="18" y="47"/>
                        <a:pt x="18" y="47"/>
                        <a:pt x="18" y="47"/>
                      </a:cubicBezTo>
                      <a:cubicBezTo>
                        <a:pt x="13" y="49"/>
                        <a:pt x="8" y="50"/>
                        <a:pt x="7" y="49"/>
                      </a:cubicBezTo>
                      <a:cubicBezTo>
                        <a:pt x="6" y="48"/>
                        <a:pt x="7" y="46"/>
                        <a:pt x="9" y="44"/>
                      </a:cubicBezTo>
                      <a:cubicBezTo>
                        <a:pt x="9" y="44"/>
                        <a:pt x="9" y="44"/>
                        <a:pt x="9" y="44"/>
                      </a:cubicBezTo>
                      <a:cubicBezTo>
                        <a:pt x="9" y="44"/>
                        <a:pt x="9" y="44"/>
                        <a:pt x="9" y="44"/>
                      </a:cubicBezTo>
                      <a:cubicBezTo>
                        <a:pt x="5" y="46"/>
                        <a:pt x="1" y="45"/>
                        <a:pt x="0" y="43"/>
                      </a:cubicBezTo>
                      <a:cubicBezTo>
                        <a:pt x="0" y="39"/>
                        <a:pt x="3" y="36"/>
                        <a:pt x="7" y="34"/>
                      </a:cubicBezTo>
                      <a:cubicBezTo>
                        <a:pt x="9" y="34"/>
                        <a:pt x="9" y="34"/>
                        <a:pt x="9" y="34"/>
                      </a:cubicBezTo>
                      <a:cubicBezTo>
                        <a:pt x="8" y="33"/>
                        <a:pt x="8" y="33"/>
                        <a:pt x="8" y="33"/>
                      </a:cubicBezTo>
                      <a:cubicBezTo>
                        <a:pt x="8" y="33"/>
                        <a:pt x="7" y="32"/>
                        <a:pt x="7" y="31"/>
                      </a:cubicBezTo>
                      <a:cubicBezTo>
                        <a:pt x="7" y="31"/>
                        <a:pt x="8" y="30"/>
                        <a:pt x="8" y="29"/>
                      </a:cubicBezTo>
                      <a:cubicBezTo>
                        <a:pt x="9" y="29"/>
                        <a:pt x="9" y="29"/>
                        <a:pt x="9" y="29"/>
                      </a:cubicBezTo>
                      <a:cubicBezTo>
                        <a:pt x="8" y="29"/>
                        <a:pt x="8" y="29"/>
                        <a:pt x="8" y="29"/>
                      </a:cubicBezTo>
                      <a:cubicBezTo>
                        <a:pt x="4" y="28"/>
                        <a:pt x="0" y="27"/>
                        <a:pt x="1" y="24"/>
                      </a:cubicBezTo>
                      <a:cubicBezTo>
                        <a:pt x="1" y="22"/>
                        <a:pt x="3" y="21"/>
                        <a:pt x="6" y="20"/>
                      </a:cubicBezTo>
                      <a:cubicBezTo>
                        <a:pt x="6" y="20"/>
                        <a:pt x="6" y="20"/>
                        <a:pt x="6" y="20"/>
                      </a:cubicBezTo>
                      <a:cubicBezTo>
                        <a:pt x="6" y="20"/>
                        <a:pt x="6" y="20"/>
                        <a:pt x="6" y="20"/>
                      </a:cubicBezTo>
                      <a:cubicBezTo>
                        <a:pt x="3" y="18"/>
                        <a:pt x="1" y="15"/>
                        <a:pt x="3" y="13"/>
                      </a:cubicBezTo>
                      <a:cubicBezTo>
                        <a:pt x="3" y="12"/>
                        <a:pt x="6" y="12"/>
                        <a:pt x="10" y="13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8" y="10"/>
                        <a:pt x="7" y="8"/>
                        <a:pt x="9" y="7"/>
                      </a:cubicBezTo>
                      <a:cubicBezTo>
                        <a:pt x="11" y="5"/>
                        <a:pt x="14" y="5"/>
                        <a:pt x="17" y="7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6" y="7"/>
                        <a:pt x="16" y="7"/>
                        <a:pt x="16" y="7"/>
                      </a:cubicBezTo>
                      <a:cubicBezTo>
                        <a:pt x="14" y="7"/>
                        <a:pt x="12" y="7"/>
                        <a:pt x="12" y="8"/>
                      </a:cubicBezTo>
                      <a:cubicBezTo>
                        <a:pt x="10" y="10"/>
                        <a:pt x="12" y="13"/>
                        <a:pt x="15" y="15"/>
                      </a:cubicBezTo>
                      <a:cubicBezTo>
                        <a:pt x="15" y="15"/>
                        <a:pt x="15" y="15"/>
                        <a:pt x="15" y="15"/>
                      </a:cubicBezTo>
                      <a:cubicBezTo>
                        <a:pt x="15" y="15"/>
                        <a:pt x="15" y="15"/>
                        <a:pt x="15" y="15"/>
                      </a:cubicBezTo>
                      <a:cubicBezTo>
                        <a:pt x="12" y="16"/>
                        <a:pt x="10" y="17"/>
                        <a:pt x="10" y="19"/>
                      </a:cubicBezTo>
                      <a:cubicBezTo>
                        <a:pt x="9" y="21"/>
                        <a:pt x="13" y="23"/>
                        <a:pt x="17" y="24"/>
                      </a:cubicBezTo>
                      <a:cubicBezTo>
                        <a:pt x="18" y="24"/>
                        <a:pt x="18" y="24"/>
                        <a:pt x="18" y="24"/>
                      </a:cubicBezTo>
                      <a:cubicBezTo>
                        <a:pt x="18" y="24"/>
                        <a:pt x="18" y="24"/>
                        <a:pt x="18" y="24"/>
                      </a:cubicBezTo>
                      <a:cubicBezTo>
                        <a:pt x="17" y="25"/>
                        <a:pt x="16" y="25"/>
                        <a:pt x="16" y="26"/>
                      </a:cubicBezTo>
                      <a:cubicBezTo>
                        <a:pt x="16" y="27"/>
                        <a:pt x="17" y="28"/>
                        <a:pt x="17" y="28"/>
                      </a:cubicBezTo>
                      <a:cubicBezTo>
                        <a:pt x="18" y="28"/>
                        <a:pt x="18" y="28"/>
                        <a:pt x="18" y="28"/>
                      </a:cubicBezTo>
                      <a:cubicBezTo>
                        <a:pt x="16" y="29"/>
                        <a:pt x="16" y="29"/>
                        <a:pt x="16" y="29"/>
                      </a:cubicBezTo>
                      <a:cubicBezTo>
                        <a:pt x="12" y="31"/>
                        <a:pt x="9" y="34"/>
                        <a:pt x="9" y="38"/>
                      </a:cubicBezTo>
                      <a:cubicBezTo>
                        <a:pt x="10" y="40"/>
                        <a:pt x="14" y="40"/>
                        <a:pt x="18" y="39"/>
                      </a:cubicBezTo>
                      <a:cubicBezTo>
                        <a:pt x="18" y="39"/>
                        <a:pt x="18" y="39"/>
                        <a:pt x="18" y="39"/>
                      </a:cubicBezTo>
                      <a:cubicBezTo>
                        <a:pt x="18" y="39"/>
                        <a:pt x="18" y="39"/>
                        <a:pt x="18" y="39"/>
                      </a:cubicBezTo>
                      <a:cubicBezTo>
                        <a:pt x="17" y="41"/>
                        <a:pt x="15" y="43"/>
                        <a:pt x="16" y="43"/>
                      </a:cubicBezTo>
                      <a:cubicBezTo>
                        <a:pt x="17" y="44"/>
                        <a:pt x="23" y="43"/>
                        <a:pt x="27" y="41"/>
                      </a:cubicBezTo>
                      <a:cubicBezTo>
                        <a:pt x="28" y="41"/>
                        <a:pt x="28" y="41"/>
                        <a:pt x="28" y="41"/>
                      </a:cubicBezTo>
                      <a:cubicBezTo>
                        <a:pt x="26" y="42"/>
                        <a:pt x="26" y="42"/>
                        <a:pt x="26" y="42"/>
                      </a:cubicBezTo>
                      <a:cubicBezTo>
                        <a:pt x="23" y="44"/>
                        <a:pt x="21" y="46"/>
                        <a:pt x="23" y="48"/>
                      </a:cubicBezTo>
                      <a:cubicBezTo>
                        <a:pt x="24" y="49"/>
                        <a:pt x="26" y="48"/>
                        <a:pt x="28" y="47"/>
                      </a:cubicBezTo>
                      <a:cubicBezTo>
                        <a:pt x="28" y="47"/>
                        <a:pt x="28" y="47"/>
                        <a:pt x="28" y="47"/>
                      </a:cubicBezTo>
                      <a:cubicBezTo>
                        <a:pt x="27" y="50"/>
                        <a:pt x="27" y="50"/>
                        <a:pt x="27" y="50"/>
                      </a:cubicBezTo>
                      <a:cubicBezTo>
                        <a:pt x="26" y="55"/>
                        <a:pt x="26" y="59"/>
                        <a:pt x="27" y="60"/>
                      </a:cubicBezTo>
                      <a:cubicBezTo>
                        <a:pt x="30" y="61"/>
                        <a:pt x="32" y="60"/>
                        <a:pt x="34" y="57"/>
                      </a:cubicBezTo>
                      <a:cubicBezTo>
                        <a:pt x="35" y="56"/>
                        <a:pt x="35" y="56"/>
                        <a:pt x="35" y="56"/>
                      </a:cubicBezTo>
                      <a:cubicBezTo>
                        <a:pt x="35" y="56"/>
                        <a:pt x="35" y="56"/>
                        <a:pt x="35" y="56"/>
                      </a:cubicBezTo>
                      <a:cubicBezTo>
                        <a:pt x="36" y="59"/>
                        <a:pt x="38" y="62"/>
                        <a:pt x="41" y="62"/>
                      </a:cubicBezTo>
                      <a:cubicBezTo>
                        <a:pt x="43" y="62"/>
                        <a:pt x="44" y="61"/>
                        <a:pt x="44" y="58"/>
                      </a:cubicBezTo>
                      <a:cubicBezTo>
                        <a:pt x="45" y="57"/>
                        <a:pt x="45" y="57"/>
                        <a:pt x="45" y="57"/>
                      </a:cubicBezTo>
                      <a:cubicBezTo>
                        <a:pt x="45" y="59"/>
                        <a:pt x="45" y="59"/>
                        <a:pt x="45" y="59"/>
                      </a:cubicBezTo>
                      <a:cubicBezTo>
                        <a:pt x="45" y="62"/>
                        <a:pt x="45" y="65"/>
                        <a:pt x="43" y="65"/>
                      </a:cubicBezTo>
                      <a:cubicBezTo>
                        <a:pt x="42" y="66"/>
                        <a:pt x="39" y="64"/>
                        <a:pt x="36" y="61"/>
                      </a:cubicBezTo>
                      <a:cubicBezTo>
                        <a:pt x="36" y="61"/>
                        <a:pt x="36" y="61"/>
                        <a:pt x="36" y="61"/>
                      </a:cubicBezTo>
                      <a:cubicBezTo>
                        <a:pt x="36" y="61"/>
                        <a:pt x="36" y="61"/>
                        <a:pt x="36" y="61"/>
                      </a:cubicBezTo>
                      <a:cubicBezTo>
                        <a:pt x="36" y="65"/>
                        <a:pt x="35" y="67"/>
                        <a:pt x="32" y="67"/>
                      </a:cubicBezTo>
                      <a:close/>
                      <a:moveTo>
                        <a:pt x="46" y="56"/>
                      </a:moveTo>
                      <a:cubicBezTo>
                        <a:pt x="45" y="56"/>
                        <a:pt x="45" y="56"/>
                        <a:pt x="45" y="56"/>
                      </a:cubicBezTo>
                      <a:cubicBezTo>
                        <a:pt x="45" y="56"/>
                        <a:pt x="45" y="56"/>
                        <a:pt x="45" y="56"/>
                      </a:cubicBezTo>
                      <a:cubicBezTo>
                        <a:pt x="45" y="56"/>
                        <a:pt x="45" y="56"/>
                        <a:pt x="45" y="56"/>
                      </a:cubicBezTo>
                      <a:cubicBezTo>
                        <a:pt x="45" y="55"/>
                        <a:pt x="45" y="55"/>
                        <a:pt x="45" y="55"/>
                      </a:cubicBezTo>
                      <a:cubicBezTo>
                        <a:pt x="45" y="56"/>
                        <a:pt x="45" y="56"/>
                        <a:pt x="45" y="56"/>
                      </a:cubicBezTo>
                      <a:lnTo>
                        <a:pt x="46" y="56"/>
                      </a:lnTo>
                      <a:close/>
                      <a:moveTo>
                        <a:pt x="20" y="46"/>
                      </a:move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0" y="45"/>
                      </a:cubicBezTo>
                      <a:lnTo>
                        <a:pt x="20" y="46"/>
                      </a:lnTo>
                      <a:close/>
                      <a:moveTo>
                        <a:pt x="29" y="41"/>
                      </a:moveTo>
                      <a:cubicBezTo>
                        <a:pt x="29" y="40"/>
                        <a:pt x="29" y="40"/>
                        <a:pt x="29" y="40"/>
                      </a:cubicBezTo>
                      <a:cubicBezTo>
                        <a:pt x="30" y="40"/>
                        <a:pt x="30" y="40"/>
                        <a:pt x="30" y="39"/>
                      </a:cubicBezTo>
                      <a:cubicBezTo>
                        <a:pt x="31" y="39"/>
                        <a:pt x="31" y="39"/>
                        <a:pt x="31" y="39"/>
                      </a:cubicBezTo>
                      <a:cubicBezTo>
                        <a:pt x="30" y="40"/>
                        <a:pt x="30" y="40"/>
                        <a:pt x="30" y="40"/>
                      </a:cubicBezTo>
                      <a:cubicBezTo>
                        <a:pt x="30" y="40"/>
                        <a:pt x="30" y="40"/>
                        <a:pt x="30" y="40"/>
                      </a:cubicBezTo>
                      <a:lnTo>
                        <a:pt x="29" y="41"/>
                      </a:lnTo>
                      <a:close/>
                      <a:moveTo>
                        <a:pt x="19" y="7"/>
                      </a:move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8" y="6"/>
                        <a:pt x="18" y="6"/>
                        <a:pt x="18" y="6"/>
                      </a:cubicBezTo>
                      <a:cubicBezTo>
                        <a:pt x="19" y="7"/>
                        <a:pt x="19" y="7"/>
                        <a:pt x="19" y="7"/>
                      </a:cubicBezTo>
                      <a:close/>
                      <a:moveTo>
                        <a:pt x="28" y="2"/>
                      </a:moveTo>
                      <a:cubicBezTo>
                        <a:pt x="27" y="2"/>
                        <a:pt x="27" y="2"/>
                        <a:pt x="27" y="2"/>
                      </a:cubicBezTo>
                      <a:cubicBezTo>
                        <a:pt x="27" y="1"/>
                        <a:pt x="27" y="1"/>
                        <a:pt x="27" y="1"/>
                      </a:cubicBezTo>
                      <a:cubicBezTo>
                        <a:pt x="27" y="1"/>
                        <a:pt x="27" y="1"/>
                        <a:pt x="27" y="0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27" y="1"/>
                        <a:pt x="27" y="1"/>
                        <a:pt x="27" y="1"/>
                      </a:cubicBezTo>
                      <a:lnTo>
                        <a:pt x="28" y="2"/>
                      </a:lnTo>
                      <a:close/>
                      <a:moveTo>
                        <a:pt x="18" y="1"/>
                      </a:moveTo>
                      <a:cubicBezTo>
                        <a:pt x="18" y="1"/>
                        <a:pt x="18" y="1"/>
                        <a:pt x="18" y="1"/>
                      </a:cubicBezTo>
                      <a:cubicBezTo>
                        <a:pt x="18" y="1"/>
                        <a:pt x="18" y="0"/>
                        <a:pt x="19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19" y="0"/>
                        <a:pt x="19" y="0"/>
                        <a:pt x="18" y="1"/>
                      </a:cubicBez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52" name="Freeform 560"/>
                <p:cNvSpPr>
                  <a:spLocks noEditPoints="1"/>
                </p:cNvSpPr>
                <p:nvPr/>
              </p:nvSpPr>
              <p:spPr bwMode="gray">
                <a:xfrm>
                  <a:off x="1040" y="2506"/>
                  <a:ext cx="139" cy="168"/>
                </a:xfrm>
                <a:custGeom>
                  <a:avLst/>
                  <a:gdLst/>
                  <a:ahLst/>
                  <a:cxnLst>
                    <a:cxn ang="0">
                      <a:pos x="22" y="71"/>
                    </a:cxn>
                    <a:cxn ang="0">
                      <a:pos x="21" y="62"/>
                    </a:cxn>
                    <a:cxn ang="0">
                      <a:pos x="16" y="65"/>
                    </a:cxn>
                    <a:cxn ang="0">
                      <a:pos x="17" y="53"/>
                    </a:cxn>
                    <a:cxn ang="0">
                      <a:pos x="17" y="53"/>
                    </a:cxn>
                    <a:cxn ang="0">
                      <a:pos x="11" y="53"/>
                    </a:cxn>
                    <a:cxn ang="0">
                      <a:pos x="11" y="50"/>
                    </a:cxn>
                    <a:cxn ang="0">
                      <a:pos x="8" y="51"/>
                    </a:cxn>
                    <a:cxn ang="0">
                      <a:pos x="5" y="42"/>
                    </a:cxn>
                    <a:cxn ang="0">
                      <a:pos x="6" y="41"/>
                    </a:cxn>
                    <a:cxn ang="0">
                      <a:pos x="7" y="32"/>
                    </a:cxn>
                    <a:cxn ang="0">
                      <a:pos x="7" y="32"/>
                    </a:cxn>
                    <a:cxn ang="0">
                      <a:pos x="8" y="23"/>
                    </a:cxn>
                    <a:cxn ang="0">
                      <a:pos x="7" y="22"/>
                    </a:cxn>
                    <a:cxn ang="0">
                      <a:pos x="16" y="17"/>
                    </a:cxn>
                    <a:cxn ang="0">
                      <a:pos x="16" y="17"/>
                    </a:cxn>
                    <a:cxn ang="0">
                      <a:pos x="17" y="10"/>
                    </a:cxn>
                    <a:cxn ang="0">
                      <a:pos x="16" y="10"/>
                    </a:cxn>
                    <a:cxn ang="0">
                      <a:pos x="17" y="16"/>
                    </a:cxn>
                    <a:cxn ang="0">
                      <a:pos x="18" y="17"/>
                    </a:cxn>
                    <a:cxn ang="0">
                      <a:pos x="18" y="26"/>
                    </a:cxn>
                    <a:cxn ang="0">
                      <a:pos x="18" y="26"/>
                    </a:cxn>
                    <a:cxn ang="0">
                      <a:pos x="16" y="35"/>
                    </a:cxn>
                    <a:cxn ang="0">
                      <a:pos x="16" y="35"/>
                    </a:cxn>
                    <a:cxn ang="0">
                      <a:pos x="18" y="44"/>
                    </a:cxn>
                    <a:cxn ang="0">
                      <a:pos x="21" y="44"/>
                    </a:cxn>
                    <a:cxn ang="0">
                      <a:pos x="21" y="46"/>
                    </a:cxn>
                    <a:cxn ang="0">
                      <a:pos x="27" y="46"/>
                    </a:cxn>
                    <a:cxn ang="0">
                      <a:pos x="27" y="46"/>
                    </a:cxn>
                    <a:cxn ang="0">
                      <a:pos x="26" y="59"/>
                    </a:cxn>
                    <a:cxn ang="0">
                      <a:pos x="32" y="56"/>
                    </a:cxn>
                    <a:cxn ang="0">
                      <a:pos x="32" y="65"/>
                    </a:cxn>
                    <a:cxn ang="0">
                      <a:pos x="40" y="60"/>
                    </a:cxn>
                    <a:cxn ang="0">
                      <a:pos x="40" y="60"/>
                    </a:cxn>
                    <a:cxn ang="0">
                      <a:pos x="46" y="63"/>
                    </a:cxn>
                    <a:cxn ang="0">
                      <a:pos x="47" y="65"/>
                    </a:cxn>
                    <a:cxn ang="0">
                      <a:pos x="38" y="63"/>
                    </a:cxn>
                    <a:cxn ang="0">
                      <a:pos x="38" y="63"/>
                    </a:cxn>
                    <a:cxn ang="0">
                      <a:pos x="30" y="66"/>
                    </a:cxn>
                    <a:cxn ang="0">
                      <a:pos x="30" y="66"/>
                    </a:cxn>
                    <a:cxn ang="0">
                      <a:pos x="53" y="64"/>
                    </a:cxn>
                    <a:cxn ang="0">
                      <a:pos x="47" y="62"/>
                    </a:cxn>
                    <a:cxn ang="0">
                      <a:pos x="48" y="57"/>
                    </a:cxn>
                    <a:cxn ang="0">
                      <a:pos x="48" y="57"/>
                    </a:cxn>
                    <a:cxn ang="0">
                      <a:pos x="56" y="63"/>
                    </a:cxn>
                    <a:cxn ang="0">
                      <a:pos x="53" y="64"/>
                    </a:cxn>
                    <a:cxn ang="0">
                      <a:pos x="57" y="60"/>
                    </a:cxn>
                    <a:cxn ang="0">
                      <a:pos x="57" y="60"/>
                    </a:cxn>
                    <a:cxn ang="0">
                      <a:pos x="59" y="56"/>
                    </a:cxn>
                    <a:cxn ang="0">
                      <a:pos x="57" y="56"/>
                    </a:cxn>
                    <a:cxn ang="0">
                      <a:pos x="56" y="55"/>
                    </a:cxn>
                    <a:cxn ang="0">
                      <a:pos x="59" y="56"/>
                    </a:cxn>
                    <a:cxn ang="0">
                      <a:pos x="26" y="11"/>
                    </a:cxn>
                    <a:cxn ang="0">
                      <a:pos x="19" y="10"/>
                    </a:cxn>
                    <a:cxn ang="0">
                      <a:pos x="20" y="0"/>
                    </a:cxn>
                    <a:cxn ang="0">
                      <a:pos x="27" y="4"/>
                    </a:cxn>
                    <a:cxn ang="0">
                      <a:pos x="25" y="5"/>
                    </a:cxn>
                    <a:cxn ang="0">
                      <a:pos x="26" y="11"/>
                    </a:cxn>
                    <a:cxn ang="0">
                      <a:pos x="29" y="4"/>
                    </a:cxn>
                    <a:cxn ang="0">
                      <a:pos x="28" y="2"/>
                    </a:cxn>
                    <a:cxn ang="0">
                      <a:pos x="29" y="4"/>
                    </a:cxn>
                  </a:cxnLst>
                  <a:rect l="0" t="0" r="r" b="b"/>
                  <a:pathLst>
                    <a:path w="59" h="71">
                      <a:moveTo>
                        <a:pt x="23" y="71"/>
                      </a:moveTo>
                      <a:cubicBezTo>
                        <a:pt x="23" y="71"/>
                        <a:pt x="22" y="71"/>
                        <a:pt x="22" y="71"/>
                      </a:cubicBezTo>
                      <a:cubicBezTo>
                        <a:pt x="21" y="70"/>
                        <a:pt x="21" y="67"/>
                        <a:pt x="21" y="64"/>
                      </a:cubicBezTo>
                      <a:cubicBezTo>
                        <a:pt x="21" y="62"/>
                        <a:pt x="21" y="62"/>
                        <a:pt x="21" y="62"/>
                      </a:cubicBezTo>
                      <a:cubicBezTo>
                        <a:pt x="21" y="63"/>
                        <a:pt x="21" y="63"/>
                        <a:pt x="21" y="63"/>
                      </a:cubicBezTo>
                      <a:cubicBezTo>
                        <a:pt x="19" y="64"/>
                        <a:pt x="18" y="65"/>
                        <a:pt x="16" y="65"/>
                      </a:cubicBezTo>
                      <a:cubicBezTo>
                        <a:pt x="16" y="65"/>
                        <a:pt x="15" y="65"/>
                        <a:pt x="15" y="64"/>
                      </a:cubicBezTo>
                      <a:cubicBezTo>
                        <a:pt x="12" y="62"/>
                        <a:pt x="14" y="57"/>
                        <a:pt x="17" y="53"/>
                      </a:cubicBezTo>
                      <a:cubicBezTo>
                        <a:pt x="17" y="53"/>
                        <a:pt x="17" y="53"/>
                        <a:pt x="17" y="53"/>
                      </a:cubicBezTo>
                      <a:cubicBezTo>
                        <a:pt x="17" y="53"/>
                        <a:pt x="17" y="53"/>
                        <a:pt x="17" y="53"/>
                      </a:cubicBezTo>
                      <a:cubicBezTo>
                        <a:pt x="15" y="53"/>
                        <a:pt x="14" y="53"/>
                        <a:pt x="13" y="53"/>
                      </a:cubicBezTo>
                      <a:cubicBezTo>
                        <a:pt x="12" y="53"/>
                        <a:pt x="11" y="53"/>
                        <a:pt x="11" y="53"/>
                      </a:cubicBezTo>
                      <a:cubicBezTo>
                        <a:pt x="10" y="52"/>
                        <a:pt x="11" y="51"/>
                        <a:pt x="11" y="50"/>
                      </a:cubicBezTo>
                      <a:cubicBezTo>
                        <a:pt x="11" y="50"/>
                        <a:pt x="11" y="50"/>
                        <a:pt x="11" y="50"/>
                      </a:cubicBezTo>
                      <a:cubicBezTo>
                        <a:pt x="11" y="50"/>
                        <a:pt x="11" y="50"/>
                        <a:pt x="11" y="50"/>
                      </a:cubicBezTo>
                      <a:cubicBezTo>
                        <a:pt x="10" y="50"/>
                        <a:pt x="9" y="51"/>
                        <a:pt x="8" y="51"/>
                      </a:cubicBezTo>
                      <a:cubicBezTo>
                        <a:pt x="5" y="51"/>
                        <a:pt x="3" y="50"/>
                        <a:pt x="2" y="48"/>
                      </a:cubicBezTo>
                      <a:cubicBezTo>
                        <a:pt x="2" y="46"/>
                        <a:pt x="3" y="43"/>
                        <a:pt x="5" y="42"/>
                      </a:cubicBezTo>
                      <a:cubicBezTo>
                        <a:pt x="6" y="41"/>
                        <a:pt x="6" y="41"/>
                        <a:pt x="6" y="41"/>
                      </a:cubicBezTo>
                      <a:cubicBezTo>
                        <a:pt x="6" y="41"/>
                        <a:pt x="6" y="41"/>
                        <a:pt x="6" y="41"/>
                      </a:cubicBezTo>
                      <a:cubicBezTo>
                        <a:pt x="3" y="40"/>
                        <a:pt x="0" y="39"/>
                        <a:pt x="1" y="37"/>
                      </a:cubicBezTo>
                      <a:cubicBezTo>
                        <a:pt x="1" y="35"/>
                        <a:pt x="3" y="34"/>
                        <a:pt x="7" y="32"/>
                      </a:cubicBezTo>
                      <a:cubicBezTo>
                        <a:pt x="7" y="32"/>
                        <a:pt x="7" y="32"/>
                        <a:pt x="7" y="32"/>
                      </a:cubicBezTo>
                      <a:cubicBezTo>
                        <a:pt x="7" y="32"/>
                        <a:pt x="7" y="32"/>
                        <a:pt x="7" y="32"/>
                      </a:cubicBezTo>
                      <a:cubicBezTo>
                        <a:pt x="5" y="31"/>
                        <a:pt x="4" y="30"/>
                        <a:pt x="4" y="28"/>
                      </a:cubicBezTo>
                      <a:cubicBezTo>
                        <a:pt x="4" y="25"/>
                        <a:pt x="6" y="24"/>
                        <a:pt x="8" y="23"/>
                      </a:cubicBezTo>
                      <a:cubicBezTo>
                        <a:pt x="8" y="23"/>
                        <a:pt x="8" y="23"/>
                        <a:pt x="8" y="23"/>
                      </a:cubicBezTo>
                      <a:cubicBezTo>
                        <a:pt x="7" y="22"/>
                        <a:pt x="7" y="22"/>
                        <a:pt x="7" y="22"/>
                      </a:cubicBezTo>
                      <a:cubicBezTo>
                        <a:pt x="6" y="21"/>
                        <a:pt x="5" y="19"/>
                        <a:pt x="6" y="17"/>
                      </a:cubicBezTo>
                      <a:cubicBezTo>
                        <a:pt x="7" y="16"/>
                        <a:pt x="11" y="16"/>
                        <a:pt x="16" y="17"/>
                      </a:cubicBezTo>
                      <a:cubicBezTo>
                        <a:pt x="16" y="17"/>
                        <a:pt x="16" y="17"/>
                        <a:pt x="16" y="17"/>
                      </a:cubicBezTo>
                      <a:cubicBezTo>
                        <a:pt x="16" y="17"/>
                        <a:pt x="16" y="17"/>
                        <a:pt x="16" y="17"/>
                      </a:cubicBezTo>
                      <a:cubicBezTo>
                        <a:pt x="14" y="15"/>
                        <a:pt x="14" y="13"/>
                        <a:pt x="15" y="12"/>
                      </a:cubicBezTo>
                      <a:cubicBezTo>
                        <a:pt x="15" y="11"/>
                        <a:pt x="16" y="11"/>
                        <a:pt x="17" y="10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6" y="10"/>
                        <a:pt x="16" y="10"/>
                        <a:pt x="16" y="10"/>
                      </a:cubicBezTo>
                      <a:cubicBezTo>
                        <a:pt x="16" y="11"/>
                        <a:pt x="16" y="11"/>
                        <a:pt x="16" y="11"/>
                      </a:cubicBezTo>
                      <a:cubicBezTo>
                        <a:pt x="15" y="12"/>
                        <a:pt x="16" y="14"/>
                        <a:pt x="17" y="16"/>
                      </a:cubicBezTo>
                      <a:cubicBezTo>
                        <a:pt x="18" y="17"/>
                        <a:pt x="18" y="17"/>
                        <a:pt x="18" y="17"/>
                      </a:cubicBezTo>
                      <a:cubicBezTo>
                        <a:pt x="18" y="17"/>
                        <a:pt x="18" y="17"/>
                        <a:pt x="18" y="17"/>
                      </a:cubicBezTo>
                      <a:cubicBezTo>
                        <a:pt x="16" y="17"/>
                        <a:pt x="14" y="19"/>
                        <a:pt x="14" y="21"/>
                      </a:cubicBezTo>
                      <a:cubicBezTo>
                        <a:pt x="14" y="23"/>
                        <a:pt x="15" y="25"/>
                        <a:pt x="18" y="26"/>
                      </a:cubicBezTo>
                      <a:cubicBezTo>
                        <a:pt x="18" y="26"/>
                        <a:pt x="18" y="26"/>
                        <a:pt x="18" y="26"/>
                      </a:cubicBezTo>
                      <a:cubicBezTo>
                        <a:pt x="18" y="26"/>
                        <a:pt x="18" y="26"/>
                        <a:pt x="18" y="26"/>
                      </a:cubicBezTo>
                      <a:cubicBezTo>
                        <a:pt x="14" y="27"/>
                        <a:pt x="11" y="29"/>
                        <a:pt x="11" y="30"/>
                      </a:cubicBezTo>
                      <a:cubicBezTo>
                        <a:pt x="11" y="32"/>
                        <a:pt x="13" y="34"/>
                        <a:pt x="16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3" y="37"/>
                        <a:pt x="12" y="39"/>
                        <a:pt x="13" y="42"/>
                      </a:cubicBezTo>
                      <a:cubicBezTo>
                        <a:pt x="13" y="44"/>
                        <a:pt x="15" y="44"/>
                        <a:pt x="18" y="44"/>
                      </a:cubicBezTo>
                      <a:cubicBezTo>
                        <a:pt x="19" y="44"/>
                        <a:pt x="20" y="44"/>
                        <a:pt x="21" y="44"/>
                      </a:cubicBezTo>
                      <a:cubicBezTo>
                        <a:pt x="21" y="44"/>
                        <a:pt x="21" y="44"/>
                        <a:pt x="21" y="44"/>
                      </a:cubicBezTo>
                      <a:cubicBezTo>
                        <a:pt x="21" y="44"/>
                        <a:pt x="21" y="44"/>
                        <a:pt x="21" y="44"/>
                      </a:cubicBezTo>
                      <a:cubicBezTo>
                        <a:pt x="21" y="45"/>
                        <a:pt x="21" y="46"/>
                        <a:pt x="21" y="46"/>
                      </a:cubicBezTo>
                      <a:cubicBezTo>
                        <a:pt x="21" y="47"/>
                        <a:pt x="22" y="47"/>
                        <a:pt x="23" y="47"/>
                      </a:cubicBezTo>
                      <a:cubicBezTo>
                        <a:pt x="24" y="47"/>
                        <a:pt x="26" y="47"/>
                        <a:pt x="27" y="46"/>
                      </a:cubicBezTo>
                      <a:cubicBezTo>
                        <a:pt x="27" y="46"/>
                        <a:pt x="27" y="46"/>
                        <a:pt x="27" y="46"/>
                      </a:cubicBezTo>
                      <a:cubicBezTo>
                        <a:pt x="27" y="46"/>
                        <a:pt x="27" y="46"/>
                        <a:pt x="27" y="46"/>
                      </a:cubicBezTo>
                      <a:cubicBezTo>
                        <a:pt x="24" y="51"/>
                        <a:pt x="22" y="55"/>
                        <a:pt x="25" y="58"/>
                      </a:cubicBezTo>
                      <a:cubicBezTo>
                        <a:pt x="25" y="59"/>
                        <a:pt x="26" y="59"/>
                        <a:pt x="26" y="59"/>
                      </a:cubicBezTo>
                      <a:cubicBezTo>
                        <a:pt x="28" y="59"/>
                        <a:pt x="30" y="58"/>
                        <a:pt x="31" y="56"/>
                      </a:cubicBezTo>
                      <a:cubicBezTo>
                        <a:pt x="32" y="56"/>
                        <a:pt x="32" y="56"/>
                        <a:pt x="32" y="56"/>
                      </a:cubicBezTo>
                      <a:cubicBezTo>
                        <a:pt x="31" y="57"/>
                        <a:pt x="31" y="57"/>
                        <a:pt x="31" y="57"/>
                      </a:cubicBezTo>
                      <a:cubicBezTo>
                        <a:pt x="31" y="61"/>
                        <a:pt x="31" y="64"/>
                        <a:pt x="32" y="65"/>
                      </a:cubicBezTo>
                      <a:cubicBezTo>
                        <a:pt x="33" y="65"/>
                        <a:pt x="33" y="65"/>
                        <a:pt x="34" y="65"/>
                      </a:cubicBezTo>
                      <a:cubicBezTo>
                        <a:pt x="36" y="65"/>
                        <a:pt x="38" y="63"/>
                        <a:pt x="40" y="60"/>
                      </a:cubicBezTo>
                      <a:cubicBezTo>
                        <a:pt x="40" y="60"/>
                        <a:pt x="40" y="60"/>
                        <a:pt x="40" y="60"/>
                      </a:cubicBezTo>
                      <a:cubicBezTo>
                        <a:pt x="40" y="60"/>
                        <a:pt x="40" y="60"/>
                        <a:pt x="40" y="60"/>
                      </a:cubicBezTo>
                      <a:cubicBezTo>
                        <a:pt x="41" y="63"/>
                        <a:pt x="42" y="64"/>
                        <a:pt x="45" y="64"/>
                      </a:cubicBezTo>
                      <a:cubicBezTo>
                        <a:pt x="45" y="64"/>
                        <a:pt x="46" y="64"/>
                        <a:pt x="46" y="63"/>
                      </a:cubicBezTo>
                      <a:cubicBezTo>
                        <a:pt x="46" y="63"/>
                        <a:pt x="46" y="63"/>
                        <a:pt x="46" y="63"/>
                      </a:cubicBezTo>
                      <a:cubicBezTo>
                        <a:pt x="47" y="65"/>
                        <a:pt x="47" y="65"/>
                        <a:pt x="47" y="65"/>
                      </a:cubicBezTo>
                      <a:cubicBezTo>
                        <a:pt x="47" y="67"/>
                        <a:pt x="47" y="69"/>
                        <a:pt x="46" y="69"/>
                      </a:cubicBezTo>
                      <a:cubicBezTo>
                        <a:pt x="45" y="70"/>
                        <a:pt x="41" y="67"/>
                        <a:pt x="38" y="63"/>
                      </a:cubicBezTo>
                      <a:cubicBezTo>
                        <a:pt x="38" y="63"/>
                        <a:pt x="38" y="63"/>
                        <a:pt x="38" y="63"/>
                      </a:cubicBezTo>
                      <a:cubicBezTo>
                        <a:pt x="38" y="63"/>
                        <a:pt x="38" y="63"/>
                        <a:pt x="38" y="63"/>
                      </a:cubicBezTo>
                      <a:cubicBezTo>
                        <a:pt x="38" y="66"/>
                        <a:pt x="37" y="70"/>
                        <a:pt x="35" y="70"/>
                      </a:cubicBezTo>
                      <a:cubicBezTo>
                        <a:pt x="32" y="71"/>
                        <a:pt x="30" y="69"/>
                        <a:pt x="30" y="66"/>
                      </a:cubicBezTo>
                      <a:cubicBezTo>
                        <a:pt x="30" y="66"/>
                        <a:pt x="30" y="66"/>
                        <a:pt x="30" y="66"/>
                      </a:cubicBezTo>
                      <a:cubicBezTo>
                        <a:pt x="30" y="66"/>
                        <a:pt x="30" y="66"/>
                        <a:pt x="30" y="66"/>
                      </a:cubicBezTo>
                      <a:cubicBezTo>
                        <a:pt x="28" y="69"/>
                        <a:pt x="25" y="71"/>
                        <a:pt x="23" y="71"/>
                      </a:cubicBezTo>
                      <a:close/>
                      <a:moveTo>
                        <a:pt x="53" y="64"/>
                      </a:moveTo>
                      <a:cubicBezTo>
                        <a:pt x="51" y="64"/>
                        <a:pt x="50" y="63"/>
                        <a:pt x="48" y="62"/>
                      </a:cubicBezTo>
                      <a:cubicBezTo>
                        <a:pt x="47" y="62"/>
                        <a:pt x="47" y="62"/>
                        <a:pt x="47" y="62"/>
                      </a:cubicBezTo>
                      <a:cubicBezTo>
                        <a:pt x="48" y="61"/>
                        <a:pt x="48" y="61"/>
                        <a:pt x="48" y="61"/>
                      </a:cubicBezTo>
                      <a:cubicBezTo>
                        <a:pt x="48" y="60"/>
                        <a:pt x="48" y="58"/>
                        <a:pt x="48" y="57"/>
                      </a:cubicBezTo>
                      <a:cubicBezTo>
                        <a:pt x="48" y="56"/>
                        <a:pt x="48" y="56"/>
                        <a:pt x="48" y="56"/>
                      </a:cubicBezTo>
                      <a:cubicBezTo>
                        <a:pt x="48" y="57"/>
                        <a:pt x="48" y="57"/>
                        <a:pt x="48" y="57"/>
                      </a:cubicBezTo>
                      <a:cubicBezTo>
                        <a:pt x="51" y="60"/>
                        <a:pt x="54" y="62"/>
                        <a:pt x="56" y="63"/>
                      </a:cubicBezTo>
                      <a:cubicBezTo>
                        <a:pt x="56" y="63"/>
                        <a:pt x="56" y="63"/>
                        <a:pt x="56" y="63"/>
                      </a:cubicBezTo>
                      <a:cubicBezTo>
                        <a:pt x="56" y="63"/>
                        <a:pt x="56" y="63"/>
                        <a:pt x="56" y="63"/>
                      </a:cubicBezTo>
                      <a:cubicBezTo>
                        <a:pt x="55" y="63"/>
                        <a:pt x="54" y="64"/>
                        <a:pt x="53" y="64"/>
                      </a:cubicBezTo>
                      <a:close/>
                      <a:moveTo>
                        <a:pt x="57" y="62"/>
                      </a:moveTo>
                      <a:cubicBezTo>
                        <a:pt x="57" y="60"/>
                        <a:pt x="57" y="60"/>
                        <a:pt x="57" y="60"/>
                      </a:cubicBezTo>
                      <a:cubicBezTo>
                        <a:pt x="57" y="59"/>
                        <a:pt x="57" y="59"/>
                        <a:pt x="57" y="59"/>
                      </a:cubicBezTo>
                      <a:cubicBezTo>
                        <a:pt x="57" y="60"/>
                        <a:pt x="57" y="60"/>
                        <a:pt x="57" y="60"/>
                      </a:cubicBezTo>
                      <a:cubicBezTo>
                        <a:pt x="57" y="60"/>
                        <a:pt x="57" y="61"/>
                        <a:pt x="57" y="62"/>
                      </a:cubicBezTo>
                      <a:close/>
                      <a:moveTo>
                        <a:pt x="59" y="56"/>
                      </a:moveTo>
                      <a:cubicBezTo>
                        <a:pt x="58" y="56"/>
                        <a:pt x="58" y="56"/>
                        <a:pt x="58" y="56"/>
                      </a:cubicBezTo>
                      <a:cubicBezTo>
                        <a:pt x="57" y="56"/>
                        <a:pt x="57" y="56"/>
                        <a:pt x="57" y="56"/>
                      </a:cubicBezTo>
                      <a:cubicBezTo>
                        <a:pt x="56" y="56"/>
                        <a:pt x="56" y="56"/>
                        <a:pt x="56" y="56"/>
                      </a:cubicBezTo>
                      <a:cubicBezTo>
                        <a:pt x="56" y="55"/>
                        <a:pt x="56" y="55"/>
                        <a:pt x="56" y="55"/>
                      </a:cubicBezTo>
                      <a:cubicBezTo>
                        <a:pt x="58" y="56"/>
                        <a:pt x="58" y="56"/>
                        <a:pt x="58" y="56"/>
                      </a:cubicBezTo>
                      <a:lnTo>
                        <a:pt x="59" y="56"/>
                      </a:lnTo>
                      <a:close/>
                      <a:moveTo>
                        <a:pt x="26" y="11"/>
                      </a:moveTo>
                      <a:cubicBezTo>
                        <a:pt x="26" y="11"/>
                        <a:pt x="26" y="11"/>
                        <a:pt x="26" y="11"/>
                      </a:cubicBezTo>
                      <a:cubicBezTo>
                        <a:pt x="23" y="10"/>
                        <a:pt x="21" y="10"/>
                        <a:pt x="19" y="10"/>
                      </a:cubicBezTo>
                      <a:cubicBezTo>
                        <a:pt x="19" y="10"/>
                        <a:pt x="19" y="10"/>
                        <a:pt x="19" y="10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8" y="4"/>
                        <a:pt x="18" y="1"/>
                        <a:pt x="20" y="0"/>
                      </a:cubicBezTo>
                      <a:cubicBezTo>
                        <a:pt x="21" y="0"/>
                        <a:pt x="23" y="1"/>
                        <a:pt x="25" y="3"/>
                      </a:cubicBezTo>
                      <a:cubicBezTo>
                        <a:pt x="27" y="4"/>
                        <a:pt x="27" y="4"/>
                        <a:pt x="27" y="4"/>
                      </a:cubicBezTo>
                      <a:cubicBezTo>
                        <a:pt x="26" y="4"/>
                        <a:pt x="26" y="4"/>
                        <a:pt x="26" y="4"/>
                      </a:cubicBezTo>
                      <a:cubicBezTo>
                        <a:pt x="26" y="5"/>
                        <a:pt x="25" y="5"/>
                        <a:pt x="25" y="5"/>
                      </a:cubicBezTo>
                      <a:cubicBezTo>
                        <a:pt x="24" y="7"/>
                        <a:pt x="25" y="9"/>
                        <a:pt x="26" y="10"/>
                      </a:cubicBezTo>
                      <a:lnTo>
                        <a:pt x="26" y="11"/>
                      </a:lnTo>
                      <a:close/>
                      <a:moveTo>
                        <a:pt x="29" y="4"/>
                      </a:moveTo>
                      <a:cubicBezTo>
                        <a:pt x="29" y="4"/>
                        <a:pt x="29" y="4"/>
                        <a:pt x="29" y="4"/>
                      </a:cubicBezTo>
                      <a:cubicBezTo>
                        <a:pt x="28" y="4"/>
                        <a:pt x="28" y="4"/>
                        <a:pt x="28" y="4"/>
                      </a:cubicBezTo>
                      <a:cubicBezTo>
                        <a:pt x="28" y="2"/>
                        <a:pt x="28" y="2"/>
                        <a:pt x="28" y="2"/>
                      </a:cubicBezTo>
                      <a:cubicBezTo>
                        <a:pt x="29" y="1"/>
                        <a:pt x="29" y="1"/>
                        <a:pt x="29" y="1"/>
                      </a:cubicBezTo>
                      <a:cubicBezTo>
                        <a:pt x="29" y="4"/>
                        <a:pt x="29" y="4"/>
                        <a:pt x="29" y="4"/>
                      </a:cubicBezTo>
                      <a:close/>
                    </a:path>
                  </a:pathLst>
                </a:custGeom>
                <a:solidFill>
                  <a:srgbClr val="59800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53" name="Freeform 561"/>
                <p:cNvSpPr>
                  <a:spLocks noEditPoints="1"/>
                </p:cNvSpPr>
                <p:nvPr/>
              </p:nvSpPr>
              <p:spPr bwMode="gray">
                <a:xfrm>
                  <a:off x="1085" y="2641"/>
                  <a:ext cx="271" cy="220"/>
                </a:xfrm>
                <a:custGeom>
                  <a:avLst/>
                  <a:gdLst/>
                  <a:ahLst/>
                  <a:cxnLst>
                    <a:cxn ang="0">
                      <a:pos x="55" y="87"/>
                    </a:cxn>
                    <a:cxn ang="0">
                      <a:pos x="50" y="91"/>
                    </a:cxn>
                    <a:cxn ang="0">
                      <a:pos x="44" y="81"/>
                    </a:cxn>
                    <a:cxn ang="0">
                      <a:pos x="36" y="77"/>
                    </a:cxn>
                    <a:cxn ang="0">
                      <a:pos x="29" y="81"/>
                    </a:cxn>
                    <a:cxn ang="0">
                      <a:pos x="25" y="76"/>
                    </a:cxn>
                    <a:cxn ang="0">
                      <a:pos x="18" y="69"/>
                    </a:cxn>
                    <a:cxn ang="0">
                      <a:pos x="13" y="70"/>
                    </a:cxn>
                    <a:cxn ang="0">
                      <a:pos x="17" y="54"/>
                    </a:cxn>
                    <a:cxn ang="0">
                      <a:pos x="11" y="49"/>
                    </a:cxn>
                    <a:cxn ang="0">
                      <a:pos x="1" y="41"/>
                    </a:cxn>
                    <a:cxn ang="0">
                      <a:pos x="10" y="35"/>
                    </a:cxn>
                    <a:cxn ang="0">
                      <a:pos x="17" y="26"/>
                    </a:cxn>
                    <a:cxn ang="0">
                      <a:pos x="22" y="16"/>
                    </a:cxn>
                    <a:cxn ang="0">
                      <a:pos x="26" y="25"/>
                    </a:cxn>
                    <a:cxn ang="0">
                      <a:pos x="17" y="31"/>
                    </a:cxn>
                    <a:cxn ang="0">
                      <a:pos x="27" y="38"/>
                    </a:cxn>
                    <a:cxn ang="0">
                      <a:pos x="33" y="44"/>
                    </a:cxn>
                    <a:cxn ang="0">
                      <a:pos x="29" y="59"/>
                    </a:cxn>
                    <a:cxn ang="0">
                      <a:pos x="34" y="58"/>
                    </a:cxn>
                    <a:cxn ang="0">
                      <a:pos x="41" y="66"/>
                    </a:cxn>
                    <a:cxn ang="0">
                      <a:pos x="45" y="71"/>
                    </a:cxn>
                    <a:cxn ang="0">
                      <a:pos x="52" y="66"/>
                    </a:cxn>
                    <a:cxn ang="0">
                      <a:pos x="60" y="71"/>
                    </a:cxn>
                    <a:cxn ang="0">
                      <a:pos x="66" y="80"/>
                    </a:cxn>
                    <a:cxn ang="0">
                      <a:pos x="71" y="76"/>
                    </a:cxn>
                    <a:cxn ang="0">
                      <a:pos x="74" y="82"/>
                    </a:cxn>
                    <a:cxn ang="0">
                      <a:pos x="66" y="87"/>
                    </a:cxn>
                    <a:cxn ang="0">
                      <a:pos x="59" y="93"/>
                    </a:cxn>
                    <a:cxn ang="0">
                      <a:pos x="80" y="78"/>
                    </a:cxn>
                    <a:cxn ang="0">
                      <a:pos x="82" y="77"/>
                    </a:cxn>
                    <a:cxn ang="0">
                      <a:pos x="89" y="67"/>
                    </a:cxn>
                    <a:cxn ang="0">
                      <a:pos x="95" y="66"/>
                    </a:cxn>
                    <a:cxn ang="0">
                      <a:pos x="97" y="68"/>
                    </a:cxn>
                    <a:cxn ang="0">
                      <a:pos x="94" y="73"/>
                    </a:cxn>
                    <a:cxn ang="0">
                      <a:pos x="93" y="83"/>
                    </a:cxn>
                    <a:cxn ang="0">
                      <a:pos x="110" y="53"/>
                    </a:cxn>
                    <a:cxn ang="0">
                      <a:pos x="110" y="51"/>
                    </a:cxn>
                    <a:cxn ang="0">
                      <a:pos x="115" y="54"/>
                    </a:cxn>
                    <a:cxn ang="0">
                      <a:pos x="33" y="16"/>
                    </a:cxn>
                    <a:cxn ang="0">
                      <a:pos x="23" y="15"/>
                    </a:cxn>
                    <a:cxn ang="0">
                      <a:pos x="31" y="11"/>
                    </a:cxn>
                    <a:cxn ang="0">
                      <a:pos x="32" y="14"/>
                    </a:cxn>
                    <a:cxn ang="0">
                      <a:pos x="50" y="3"/>
                    </a:cxn>
                    <a:cxn ang="0">
                      <a:pos x="47" y="0"/>
                    </a:cxn>
                    <a:cxn ang="0">
                      <a:pos x="52" y="5"/>
                    </a:cxn>
                  </a:cxnLst>
                  <a:rect l="0" t="0" r="r" b="b"/>
                  <a:pathLst>
                    <a:path w="115" h="93">
                      <a:moveTo>
                        <a:pt x="59" y="93"/>
                      </a:moveTo>
                      <a:cubicBezTo>
                        <a:pt x="58" y="93"/>
                        <a:pt x="56" y="91"/>
                        <a:pt x="55" y="87"/>
                      </a:cubicBezTo>
                      <a:cubicBezTo>
                        <a:pt x="55" y="87"/>
                        <a:pt x="55" y="87"/>
                        <a:pt x="55" y="87"/>
                      </a:cubicBezTo>
                      <a:cubicBezTo>
                        <a:pt x="55" y="87"/>
                        <a:pt x="55" y="87"/>
                        <a:pt x="55" y="87"/>
                      </a:cubicBezTo>
                      <a:cubicBezTo>
                        <a:pt x="54" y="89"/>
                        <a:pt x="53" y="91"/>
                        <a:pt x="51" y="91"/>
                      </a:cubicBezTo>
                      <a:cubicBezTo>
                        <a:pt x="51" y="91"/>
                        <a:pt x="50" y="91"/>
                        <a:pt x="50" y="91"/>
                      </a:cubicBezTo>
                      <a:cubicBezTo>
                        <a:pt x="47" y="90"/>
                        <a:pt x="45" y="87"/>
                        <a:pt x="44" y="82"/>
                      </a:cubicBezTo>
                      <a:cubicBezTo>
                        <a:pt x="44" y="81"/>
                        <a:pt x="44" y="81"/>
                        <a:pt x="44" y="81"/>
                      </a:cubicBezTo>
                      <a:cubicBezTo>
                        <a:pt x="44" y="81"/>
                        <a:pt x="44" y="81"/>
                        <a:pt x="44" y="81"/>
                      </a:cubicBezTo>
                      <a:cubicBezTo>
                        <a:pt x="41" y="85"/>
                        <a:pt x="39" y="87"/>
                        <a:pt x="38" y="87"/>
                      </a:cubicBezTo>
                      <a:cubicBezTo>
                        <a:pt x="37" y="86"/>
                        <a:pt x="36" y="82"/>
                        <a:pt x="36" y="77"/>
                      </a:cubicBezTo>
                      <a:cubicBezTo>
                        <a:pt x="36" y="77"/>
                        <a:pt x="36" y="77"/>
                        <a:pt x="36" y="77"/>
                      </a:cubicBezTo>
                      <a:cubicBezTo>
                        <a:pt x="36" y="78"/>
                        <a:pt x="36" y="78"/>
                        <a:pt x="36" y="78"/>
                      </a:cubicBezTo>
                      <a:cubicBezTo>
                        <a:pt x="34" y="80"/>
                        <a:pt x="33" y="81"/>
                        <a:pt x="31" y="81"/>
                      </a:cubicBezTo>
                      <a:cubicBezTo>
                        <a:pt x="30" y="81"/>
                        <a:pt x="30" y="81"/>
                        <a:pt x="29" y="81"/>
                      </a:cubicBezTo>
                      <a:cubicBezTo>
                        <a:pt x="27" y="80"/>
                        <a:pt x="26" y="78"/>
                        <a:pt x="26" y="76"/>
                      </a:cubicBezTo>
                      <a:cubicBezTo>
                        <a:pt x="26" y="76"/>
                        <a:pt x="26" y="76"/>
                        <a:pt x="26" y="76"/>
                      </a:cubicBezTo>
                      <a:cubicBezTo>
                        <a:pt x="25" y="76"/>
                        <a:pt x="25" y="76"/>
                        <a:pt x="25" y="76"/>
                      </a:cubicBezTo>
                      <a:cubicBezTo>
                        <a:pt x="23" y="78"/>
                        <a:pt x="21" y="79"/>
                        <a:pt x="20" y="79"/>
                      </a:cubicBezTo>
                      <a:cubicBezTo>
                        <a:pt x="19" y="79"/>
                        <a:pt x="18" y="78"/>
                        <a:pt x="17" y="78"/>
                      </a:cubicBezTo>
                      <a:cubicBezTo>
                        <a:pt x="16" y="77"/>
                        <a:pt x="16" y="73"/>
                        <a:pt x="18" y="69"/>
                      </a:cubicBezTo>
                      <a:cubicBezTo>
                        <a:pt x="19" y="68"/>
                        <a:pt x="19" y="68"/>
                        <a:pt x="19" y="68"/>
                      </a:cubicBezTo>
                      <a:cubicBezTo>
                        <a:pt x="18" y="68"/>
                        <a:pt x="18" y="68"/>
                        <a:pt x="18" y="68"/>
                      </a:cubicBezTo>
                      <a:cubicBezTo>
                        <a:pt x="16" y="69"/>
                        <a:pt x="14" y="70"/>
                        <a:pt x="13" y="70"/>
                      </a:cubicBezTo>
                      <a:cubicBezTo>
                        <a:pt x="12" y="70"/>
                        <a:pt x="11" y="69"/>
                        <a:pt x="10" y="68"/>
                      </a:cubicBezTo>
                      <a:cubicBezTo>
                        <a:pt x="8" y="65"/>
                        <a:pt x="11" y="59"/>
                        <a:pt x="16" y="55"/>
                      </a:cubicBezTo>
                      <a:cubicBezTo>
                        <a:pt x="17" y="54"/>
                        <a:pt x="17" y="54"/>
                        <a:pt x="17" y="54"/>
                      </a:cubicBezTo>
                      <a:cubicBezTo>
                        <a:pt x="16" y="54"/>
                        <a:pt x="16" y="54"/>
                        <a:pt x="16" y="54"/>
                      </a:cubicBezTo>
                      <a:cubicBezTo>
                        <a:pt x="12" y="54"/>
                        <a:pt x="9" y="53"/>
                        <a:pt x="9" y="52"/>
                      </a:cubicBezTo>
                      <a:cubicBezTo>
                        <a:pt x="9" y="51"/>
                        <a:pt x="10" y="50"/>
                        <a:pt x="11" y="49"/>
                      </a:cubicBezTo>
                      <a:cubicBezTo>
                        <a:pt x="12" y="48"/>
                        <a:pt x="12" y="48"/>
                        <a:pt x="12" y="48"/>
                      </a:cubicBezTo>
                      <a:cubicBezTo>
                        <a:pt x="11" y="48"/>
                        <a:pt x="11" y="48"/>
                        <a:pt x="11" y="48"/>
                      </a:cubicBezTo>
                      <a:cubicBezTo>
                        <a:pt x="5" y="47"/>
                        <a:pt x="0" y="45"/>
                        <a:pt x="1" y="41"/>
                      </a:cubicBezTo>
                      <a:cubicBezTo>
                        <a:pt x="2" y="39"/>
                        <a:pt x="4" y="37"/>
                        <a:pt x="8" y="36"/>
                      </a:cubicBezTo>
                      <a:cubicBezTo>
                        <a:pt x="10" y="35"/>
                        <a:pt x="10" y="35"/>
                        <a:pt x="10" y="35"/>
                      </a:cubicBezTo>
                      <a:cubicBezTo>
                        <a:pt x="10" y="35"/>
                        <a:pt x="10" y="35"/>
                        <a:pt x="10" y="35"/>
                      </a:cubicBezTo>
                      <a:cubicBezTo>
                        <a:pt x="7" y="32"/>
                        <a:pt x="5" y="28"/>
                        <a:pt x="6" y="26"/>
                      </a:cubicBezTo>
                      <a:cubicBezTo>
                        <a:pt x="7" y="24"/>
                        <a:pt x="11" y="24"/>
                        <a:pt x="16" y="26"/>
                      </a:cubicBezTo>
                      <a:cubicBezTo>
                        <a:pt x="17" y="26"/>
                        <a:pt x="17" y="26"/>
                        <a:pt x="17" y="26"/>
                      </a:cubicBezTo>
                      <a:cubicBezTo>
                        <a:pt x="16" y="25"/>
                        <a:pt x="16" y="25"/>
                        <a:pt x="16" y="25"/>
                      </a:cubicBezTo>
                      <a:cubicBezTo>
                        <a:pt x="15" y="22"/>
                        <a:pt x="15" y="20"/>
                        <a:pt x="17" y="18"/>
                      </a:cubicBezTo>
                      <a:cubicBezTo>
                        <a:pt x="18" y="16"/>
                        <a:pt x="20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1" y="19"/>
                        <a:pt x="23" y="22"/>
                        <a:pt x="26" y="25"/>
                      </a:cubicBezTo>
                      <a:cubicBezTo>
                        <a:pt x="26" y="25"/>
                        <a:pt x="26" y="25"/>
                        <a:pt x="26" y="25"/>
                      </a:cubicBezTo>
                      <a:cubicBezTo>
                        <a:pt x="24" y="25"/>
                        <a:pt x="24" y="25"/>
                        <a:pt x="24" y="25"/>
                      </a:cubicBezTo>
                      <a:cubicBezTo>
                        <a:pt x="20" y="26"/>
                        <a:pt x="18" y="28"/>
                        <a:pt x="17" y="31"/>
                      </a:cubicBezTo>
                      <a:cubicBezTo>
                        <a:pt x="16" y="35"/>
                        <a:pt x="21" y="37"/>
                        <a:pt x="27" y="38"/>
                      </a:cubicBezTo>
                      <a:cubicBezTo>
                        <a:pt x="28" y="38"/>
                        <a:pt x="28" y="38"/>
                        <a:pt x="28" y="38"/>
                      </a:cubicBezTo>
                      <a:cubicBezTo>
                        <a:pt x="27" y="38"/>
                        <a:pt x="27" y="38"/>
                        <a:pt x="27" y="38"/>
                      </a:cubicBezTo>
                      <a:cubicBezTo>
                        <a:pt x="25" y="39"/>
                        <a:pt x="24" y="41"/>
                        <a:pt x="25" y="42"/>
                      </a:cubicBezTo>
                      <a:cubicBezTo>
                        <a:pt x="25" y="43"/>
                        <a:pt x="28" y="44"/>
                        <a:pt x="32" y="44"/>
                      </a:cubicBezTo>
                      <a:cubicBezTo>
                        <a:pt x="33" y="44"/>
                        <a:pt x="33" y="44"/>
                        <a:pt x="33" y="44"/>
                      </a:cubicBezTo>
                      <a:cubicBezTo>
                        <a:pt x="32" y="45"/>
                        <a:pt x="32" y="45"/>
                        <a:pt x="32" y="45"/>
                      </a:cubicBezTo>
                      <a:cubicBezTo>
                        <a:pt x="27" y="49"/>
                        <a:pt x="24" y="54"/>
                        <a:pt x="26" y="58"/>
                      </a:cubicBezTo>
                      <a:cubicBezTo>
                        <a:pt x="27" y="59"/>
                        <a:pt x="28" y="59"/>
                        <a:pt x="29" y="59"/>
                      </a:cubicBezTo>
                      <a:cubicBezTo>
                        <a:pt x="30" y="59"/>
                        <a:pt x="32" y="59"/>
                        <a:pt x="33" y="58"/>
                      </a:cubicBezTo>
                      <a:cubicBezTo>
                        <a:pt x="35" y="57"/>
                        <a:pt x="35" y="57"/>
                        <a:pt x="35" y="57"/>
                      </a:cubicBez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32" y="63"/>
                        <a:pt x="32" y="66"/>
                        <a:pt x="33" y="67"/>
                      </a:cubicBezTo>
                      <a:cubicBezTo>
                        <a:pt x="34" y="68"/>
                        <a:pt x="35" y="68"/>
                        <a:pt x="36" y="68"/>
                      </a:cubicBezTo>
                      <a:cubicBezTo>
                        <a:pt x="37" y="68"/>
                        <a:pt x="39" y="67"/>
                        <a:pt x="41" y="66"/>
                      </a:cubicBezTo>
                      <a:cubicBezTo>
                        <a:pt x="42" y="65"/>
                        <a:pt x="42" y="65"/>
                        <a:pt x="42" y="65"/>
                      </a:cubicBezTo>
                      <a:cubicBezTo>
                        <a:pt x="42" y="65"/>
                        <a:pt x="42" y="65"/>
                        <a:pt x="42" y="65"/>
                      </a:cubicBezTo>
                      <a:cubicBezTo>
                        <a:pt x="42" y="68"/>
                        <a:pt x="42" y="70"/>
                        <a:pt x="45" y="71"/>
                      </a:cubicBezTo>
                      <a:cubicBezTo>
                        <a:pt x="46" y="71"/>
                        <a:pt x="46" y="71"/>
                        <a:pt x="47" y="71"/>
                      </a:cubicBezTo>
                      <a:cubicBezTo>
                        <a:pt x="49" y="71"/>
                        <a:pt x="50" y="69"/>
                        <a:pt x="52" y="67"/>
                      </a:cubicBezTo>
                      <a:cubicBezTo>
                        <a:pt x="52" y="66"/>
                        <a:pt x="52" y="66"/>
                        <a:pt x="52" y="66"/>
                      </a:cubicBezTo>
                      <a:cubicBezTo>
                        <a:pt x="52" y="67"/>
                        <a:pt x="52" y="67"/>
                        <a:pt x="52" y="67"/>
                      </a:cubicBezTo>
                      <a:cubicBezTo>
                        <a:pt x="52" y="72"/>
                        <a:pt x="53" y="76"/>
                        <a:pt x="54" y="76"/>
                      </a:cubicBezTo>
                      <a:cubicBezTo>
                        <a:pt x="55" y="77"/>
                        <a:pt x="57" y="74"/>
                        <a:pt x="60" y="71"/>
                      </a:cubicBezTo>
                      <a:cubicBezTo>
                        <a:pt x="60" y="71"/>
                        <a:pt x="60" y="71"/>
                        <a:pt x="60" y="71"/>
                      </a:cubicBezTo>
                      <a:cubicBezTo>
                        <a:pt x="60" y="72"/>
                        <a:pt x="60" y="72"/>
                        <a:pt x="60" y="72"/>
                      </a:cubicBezTo>
                      <a:cubicBezTo>
                        <a:pt x="61" y="76"/>
                        <a:pt x="63" y="80"/>
                        <a:pt x="66" y="80"/>
                      </a:cubicBezTo>
                      <a:cubicBezTo>
                        <a:pt x="66" y="80"/>
                        <a:pt x="67" y="80"/>
                        <a:pt x="67" y="80"/>
                      </a:cubicBezTo>
                      <a:cubicBezTo>
                        <a:pt x="68" y="80"/>
                        <a:pt x="70" y="79"/>
                        <a:pt x="70" y="76"/>
                      </a:cubicBezTo>
                      <a:cubicBezTo>
                        <a:pt x="71" y="76"/>
                        <a:pt x="71" y="76"/>
                        <a:pt x="71" y="76"/>
                      </a:cubicBezTo>
                      <a:cubicBezTo>
                        <a:pt x="71" y="77"/>
                        <a:pt x="71" y="77"/>
                        <a:pt x="71" y="77"/>
                      </a:cubicBezTo>
                      <a:cubicBezTo>
                        <a:pt x="72" y="80"/>
                        <a:pt x="73" y="81"/>
                        <a:pt x="74" y="82"/>
                      </a:cubicBezTo>
                      <a:cubicBezTo>
                        <a:pt x="74" y="82"/>
                        <a:pt x="74" y="82"/>
                        <a:pt x="74" y="82"/>
                      </a:cubicBezTo>
                      <a:cubicBezTo>
                        <a:pt x="74" y="82"/>
                        <a:pt x="74" y="82"/>
                        <a:pt x="74" y="82"/>
                      </a:cubicBezTo>
                      <a:cubicBezTo>
                        <a:pt x="75" y="86"/>
                        <a:pt x="74" y="89"/>
                        <a:pt x="71" y="89"/>
                      </a:cubicBezTo>
                      <a:cubicBezTo>
                        <a:pt x="69" y="90"/>
                        <a:pt x="68" y="89"/>
                        <a:pt x="66" y="87"/>
                      </a:cubicBezTo>
                      <a:cubicBezTo>
                        <a:pt x="65" y="86"/>
                        <a:pt x="65" y="86"/>
                        <a:pt x="65" y="86"/>
                      </a:cubicBezTo>
                      <a:cubicBezTo>
                        <a:pt x="65" y="86"/>
                        <a:pt x="65" y="86"/>
                        <a:pt x="65" y="86"/>
                      </a:cubicBezTo>
                      <a:cubicBezTo>
                        <a:pt x="64" y="90"/>
                        <a:pt x="62" y="93"/>
                        <a:pt x="59" y="93"/>
                      </a:cubicBezTo>
                      <a:close/>
                      <a:moveTo>
                        <a:pt x="90" y="84"/>
                      </a:moveTo>
                      <a:cubicBezTo>
                        <a:pt x="87" y="84"/>
                        <a:pt x="83" y="81"/>
                        <a:pt x="80" y="78"/>
                      </a:cubicBezTo>
                      <a:cubicBezTo>
                        <a:pt x="80" y="78"/>
                        <a:pt x="80" y="78"/>
                        <a:pt x="80" y="78"/>
                      </a:cubicBezTo>
                      <a:cubicBezTo>
                        <a:pt x="81" y="76"/>
                        <a:pt x="81" y="76"/>
                        <a:pt x="81" y="76"/>
                      </a:cubicBezTo>
                      <a:cubicBezTo>
                        <a:pt x="81" y="75"/>
                        <a:pt x="81" y="75"/>
                        <a:pt x="81" y="75"/>
                      </a:cubicBezTo>
                      <a:cubicBezTo>
                        <a:pt x="82" y="77"/>
                        <a:pt x="82" y="77"/>
                        <a:pt x="82" y="77"/>
                      </a:cubicBezTo>
                      <a:cubicBezTo>
                        <a:pt x="84" y="79"/>
                        <a:pt x="85" y="79"/>
                        <a:pt x="87" y="79"/>
                      </a:cubicBezTo>
                      <a:cubicBezTo>
                        <a:pt x="91" y="79"/>
                        <a:pt x="91" y="74"/>
                        <a:pt x="90" y="68"/>
                      </a:cubicBezTo>
                      <a:cubicBezTo>
                        <a:pt x="89" y="67"/>
                        <a:pt x="89" y="67"/>
                        <a:pt x="89" y="67"/>
                      </a:cubicBezTo>
                      <a:cubicBezTo>
                        <a:pt x="90" y="68"/>
                        <a:pt x="90" y="68"/>
                        <a:pt x="90" y="68"/>
                      </a:cubicBezTo>
                      <a:cubicBezTo>
                        <a:pt x="91" y="69"/>
                        <a:pt x="92" y="69"/>
                        <a:pt x="93" y="69"/>
                      </a:cubicBezTo>
                      <a:cubicBezTo>
                        <a:pt x="94" y="68"/>
                        <a:pt x="95" y="67"/>
                        <a:pt x="95" y="66"/>
                      </a:cubicBezTo>
                      <a:cubicBezTo>
                        <a:pt x="95" y="66"/>
                        <a:pt x="95" y="66"/>
                        <a:pt x="95" y="66"/>
                      </a:cubicBezTo>
                      <a:cubicBezTo>
                        <a:pt x="96" y="68"/>
                        <a:pt x="96" y="68"/>
                        <a:pt x="96" y="68"/>
                      </a:cubicBezTo>
                      <a:cubicBezTo>
                        <a:pt x="97" y="68"/>
                        <a:pt x="97" y="68"/>
                        <a:pt x="97" y="68"/>
                      </a:cubicBezTo>
                      <a:cubicBezTo>
                        <a:pt x="98" y="70"/>
                        <a:pt x="98" y="70"/>
                        <a:pt x="98" y="70"/>
                      </a:cubicBezTo>
                      <a:cubicBezTo>
                        <a:pt x="98" y="72"/>
                        <a:pt x="98" y="73"/>
                        <a:pt x="98" y="73"/>
                      </a:cubicBezTo>
                      <a:cubicBezTo>
                        <a:pt x="98" y="74"/>
                        <a:pt x="96" y="74"/>
                        <a:pt x="94" y="73"/>
                      </a:cubicBezTo>
                      <a:cubicBezTo>
                        <a:pt x="92" y="72"/>
                        <a:pt x="92" y="72"/>
                        <a:pt x="92" y="72"/>
                      </a:cubicBezTo>
                      <a:cubicBezTo>
                        <a:pt x="92" y="72"/>
                        <a:pt x="92" y="72"/>
                        <a:pt x="92" y="72"/>
                      </a:cubicBezTo>
                      <a:cubicBezTo>
                        <a:pt x="95" y="77"/>
                        <a:pt x="96" y="82"/>
                        <a:pt x="93" y="83"/>
                      </a:cubicBezTo>
                      <a:cubicBezTo>
                        <a:pt x="92" y="84"/>
                        <a:pt x="91" y="84"/>
                        <a:pt x="90" y="84"/>
                      </a:cubicBezTo>
                      <a:close/>
                      <a:moveTo>
                        <a:pt x="112" y="56"/>
                      </a:moveTo>
                      <a:cubicBezTo>
                        <a:pt x="110" y="53"/>
                        <a:pt x="110" y="53"/>
                        <a:pt x="110" y="53"/>
                      </a:cubicBezTo>
                      <a:cubicBezTo>
                        <a:pt x="109" y="51"/>
                        <a:pt x="109" y="51"/>
                        <a:pt x="109" y="51"/>
                      </a:cubicBezTo>
                      <a:cubicBezTo>
                        <a:pt x="109" y="50"/>
                        <a:pt x="109" y="50"/>
                        <a:pt x="109" y="50"/>
                      </a:cubicBezTo>
                      <a:cubicBezTo>
                        <a:pt x="110" y="51"/>
                        <a:pt x="110" y="51"/>
                        <a:pt x="110" y="51"/>
                      </a:cubicBezTo>
                      <a:cubicBezTo>
                        <a:pt x="112" y="53"/>
                        <a:pt x="113" y="54"/>
                        <a:pt x="115" y="54"/>
                      </a:cubicBezTo>
                      <a:cubicBezTo>
                        <a:pt x="115" y="54"/>
                        <a:pt x="115" y="54"/>
                        <a:pt x="115" y="54"/>
                      </a:cubicBezTo>
                      <a:cubicBezTo>
                        <a:pt x="115" y="54"/>
                        <a:pt x="115" y="54"/>
                        <a:pt x="115" y="54"/>
                      </a:cubicBezTo>
                      <a:cubicBezTo>
                        <a:pt x="115" y="55"/>
                        <a:pt x="114" y="55"/>
                        <a:pt x="113" y="56"/>
                      </a:cubicBezTo>
                      <a:lnTo>
                        <a:pt x="112" y="56"/>
                      </a:lnTo>
                      <a:close/>
                      <a:moveTo>
                        <a:pt x="33" y="16"/>
                      </a:moveTo>
                      <a:cubicBezTo>
                        <a:pt x="32" y="15"/>
                        <a:pt x="32" y="15"/>
                        <a:pt x="32" y="15"/>
                      </a:cubicBezTo>
                      <a:cubicBezTo>
                        <a:pt x="29" y="14"/>
                        <a:pt x="25" y="14"/>
                        <a:pt x="24" y="15"/>
                      </a:cubicBezTo>
                      <a:cubicBezTo>
                        <a:pt x="23" y="15"/>
                        <a:pt x="23" y="15"/>
                        <a:pt x="23" y="15"/>
                      </a:cubicBezTo>
                      <a:cubicBezTo>
                        <a:pt x="23" y="14"/>
                        <a:pt x="23" y="14"/>
                        <a:pt x="23" y="14"/>
                      </a:cubicBezTo>
                      <a:cubicBezTo>
                        <a:pt x="23" y="12"/>
                        <a:pt x="24" y="10"/>
                        <a:pt x="26" y="9"/>
                      </a:cubicBezTo>
                      <a:cubicBezTo>
                        <a:pt x="27" y="9"/>
                        <a:pt x="29" y="10"/>
                        <a:pt x="31" y="11"/>
                      </a:cubicBezTo>
                      <a:cubicBezTo>
                        <a:pt x="32" y="12"/>
                        <a:pt x="32" y="12"/>
                        <a:pt x="32" y="12"/>
                      </a:cubicBezTo>
                      <a:cubicBezTo>
                        <a:pt x="32" y="12"/>
                        <a:pt x="32" y="12"/>
                        <a:pt x="32" y="12"/>
                      </a:cubicBezTo>
                      <a:cubicBezTo>
                        <a:pt x="32" y="13"/>
                        <a:pt x="32" y="14"/>
                        <a:pt x="32" y="14"/>
                      </a:cubicBezTo>
                      <a:lnTo>
                        <a:pt x="33" y="16"/>
                      </a:lnTo>
                      <a:close/>
                      <a:moveTo>
                        <a:pt x="52" y="5"/>
                      </a:moveTo>
                      <a:cubicBezTo>
                        <a:pt x="50" y="3"/>
                        <a:pt x="50" y="3"/>
                        <a:pt x="50" y="3"/>
                      </a:cubicBezTo>
                      <a:cubicBezTo>
                        <a:pt x="49" y="2"/>
                        <a:pt x="48" y="2"/>
                        <a:pt x="47" y="1"/>
                      </a:cubicBezTo>
                      <a:cubicBezTo>
                        <a:pt x="46" y="0"/>
                        <a:pt x="46" y="0"/>
                        <a:pt x="46" y="0"/>
                      </a:cubicBezTo>
                      <a:cubicBezTo>
                        <a:pt x="47" y="0"/>
                        <a:pt x="47" y="0"/>
                        <a:pt x="47" y="0"/>
                      </a:cubicBezTo>
                      <a:cubicBezTo>
                        <a:pt x="48" y="0"/>
                        <a:pt x="49" y="1"/>
                        <a:pt x="50" y="3"/>
                      </a:cubicBezTo>
                      <a:cubicBezTo>
                        <a:pt x="51" y="5"/>
                        <a:pt x="51" y="5"/>
                        <a:pt x="51" y="5"/>
                      </a:cubicBezTo>
                      <a:lnTo>
                        <a:pt x="52" y="5"/>
                      </a:ln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54" name="Freeform 562"/>
                <p:cNvSpPr>
                  <a:spLocks noEditPoints="1"/>
                </p:cNvSpPr>
                <p:nvPr/>
              </p:nvSpPr>
              <p:spPr bwMode="gray">
                <a:xfrm>
                  <a:off x="1276" y="2367"/>
                  <a:ext cx="343" cy="342"/>
                </a:xfrm>
                <a:custGeom>
                  <a:avLst/>
                  <a:gdLst/>
                  <a:ahLst/>
                  <a:cxnLst>
                    <a:cxn ang="0">
                      <a:pos x="66" y="145"/>
                    </a:cxn>
                    <a:cxn ang="0">
                      <a:pos x="116" y="124"/>
                    </a:cxn>
                    <a:cxn ang="0">
                      <a:pos x="122" y="122"/>
                    </a:cxn>
                    <a:cxn ang="0">
                      <a:pos x="119" y="125"/>
                    </a:cxn>
                    <a:cxn ang="0">
                      <a:pos x="121" y="114"/>
                    </a:cxn>
                    <a:cxn ang="0">
                      <a:pos x="129" y="111"/>
                    </a:cxn>
                    <a:cxn ang="0">
                      <a:pos x="129" y="115"/>
                    </a:cxn>
                    <a:cxn ang="0">
                      <a:pos x="129" y="108"/>
                    </a:cxn>
                    <a:cxn ang="0">
                      <a:pos x="122" y="101"/>
                    </a:cxn>
                    <a:cxn ang="0">
                      <a:pos x="123" y="97"/>
                    </a:cxn>
                    <a:cxn ang="0">
                      <a:pos x="121" y="92"/>
                    </a:cxn>
                    <a:cxn ang="0">
                      <a:pos x="124" y="80"/>
                    </a:cxn>
                    <a:cxn ang="0">
                      <a:pos x="120" y="69"/>
                    </a:cxn>
                    <a:cxn ang="0">
                      <a:pos x="126" y="61"/>
                    </a:cxn>
                    <a:cxn ang="0">
                      <a:pos x="118" y="56"/>
                    </a:cxn>
                    <a:cxn ang="0">
                      <a:pos x="107" y="49"/>
                    </a:cxn>
                    <a:cxn ang="0">
                      <a:pos x="98" y="48"/>
                    </a:cxn>
                    <a:cxn ang="0">
                      <a:pos x="99" y="32"/>
                    </a:cxn>
                    <a:cxn ang="0">
                      <a:pos x="92" y="32"/>
                    </a:cxn>
                    <a:cxn ang="0">
                      <a:pos x="82" y="28"/>
                    </a:cxn>
                    <a:cxn ang="0">
                      <a:pos x="71" y="28"/>
                    </a:cxn>
                    <a:cxn ang="0">
                      <a:pos x="67" y="19"/>
                    </a:cxn>
                    <a:cxn ang="0">
                      <a:pos x="61" y="25"/>
                    </a:cxn>
                    <a:cxn ang="0">
                      <a:pos x="49" y="22"/>
                    </a:cxn>
                    <a:cxn ang="0">
                      <a:pos x="42" y="16"/>
                    </a:cxn>
                    <a:cxn ang="0">
                      <a:pos x="50" y="8"/>
                    </a:cxn>
                    <a:cxn ang="0">
                      <a:pos x="57" y="0"/>
                    </a:cxn>
                    <a:cxn ang="0">
                      <a:pos x="63" y="6"/>
                    </a:cxn>
                    <a:cxn ang="0">
                      <a:pos x="76" y="10"/>
                    </a:cxn>
                    <a:cxn ang="0">
                      <a:pos x="85" y="10"/>
                    </a:cxn>
                    <a:cxn ang="0">
                      <a:pos x="92" y="8"/>
                    </a:cxn>
                    <a:cxn ang="0">
                      <a:pos x="97" y="12"/>
                    </a:cxn>
                    <a:cxn ang="0">
                      <a:pos x="107" y="17"/>
                    </a:cxn>
                    <a:cxn ang="0">
                      <a:pos x="114" y="29"/>
                    </a:cxn>
                    <a:cxn ang="0">
                      <a:pos x="121" y="30"/>
                    </a:cxn>
                    <a:cxn ang="0">
                      <a:pos x="122" y="32"/>
                    </a:cxn>
                    <a:cxn ang="0">
                      <a:pos x="132" y="41"/>
                    </a:cxn>
                    <a:cxn ang="0">
                      <a:pos x="136" y="51"/>
                    </a:cxn>
                    <a:cxn ang="0">
                      <a:pos x="140" y="57"/>
                    </a:cxn>
                    <a:cxn ang="0">
                      <a:pos x="140" y="65"/>
                    </a:cxn>
                    <a:cxn ang="0">
                      <a:pos x="134" y="76"/>
                    </a:cxn>
                    <a:cxn ang="0">
                      <a:pos x="137" y="85"/>
                    </a:cxn>
                    <a:cxn ang="0">
                      <a:pos x="143" y="95"/>
                    </a:cxn>
                    <a:cxn ang="0">
                      <a:pos x="136" y="98"/>
                    </a:cxn>
                    <a:cxn ang="0">
                      <a:pos x="4" y="62"/>
                    </a:cxn>
                    <a:cxn ang="0">
                      <a:pos x="2" y="59"/>
                    </a:cxn>
                    <a:cxn ang="0">
                      <a:pos x="4" y="62"/>
                    </a:cxn>
                    <a:cxn ang="0">
                      <a:pos x="6" y="55"/>
                    </a:cxn>
                    <a:cxn ang="0">
                      <a:pos x="0" y="47"/>
                    </a:cxn>
                    <a:cxn ang="0">
                      <a:pos x="4" y="45"/>
                    </a:cxn>
                    <a:cxn ang="0">
                      <a:pos x="10" y="46"/>
                    </a:cxn>
                    <a:cxn ang="0">
                      <a:pos x="9" y="45"/>
                    </a:cxn>
                    <a:cxn ang="0">
                      <a:pos x="24" y="39"/>
                    </a:cxn>
                    <a:cxn ang="0">
                      <a:pos x="20" y="34"/>
                    </a:cxn>
                    <a:cxn ang="0">
                      <a:pos x="24" y="30"/>
                    </a:cxn>
                    <a:cxn ang="0">
                      <a:pos x="37" y="21"/>
                    </a:cxn>
                    <a:cxn ang="0">
                      <a:pos x="37" y="25"/>
                    </a:cxn>
                    <a:cxn ang="0">
                      <a:pos x="29" y="36"/>
                    </a:cxn>
                    <a:cxn ang="0">
                      <a:pos x="25" y="35"/>
                    </a:cxn>
                  </a:cxnLst>
                  <a:rect l="0" t="0" r="r" b="b"/>
                  <a:pathLst>
                    <a:path w="145" h="145">
                      <a:moveTo>
                        <a:pt x="66" y="145"/>
                      </a:moveTo>
                      <a:cubicBezTo>
                        <a:pt x="66" y="145"/>
                        <a:pt x="66" y="145"/>
                        <a:pt x="66" y="145"/>
                      </a:cubicBezTo>
                      <a:cubicBezTo>
                        <a:pt x="66" y="145"/>
                        <a:pt x="66" y="145"/>
                        <a:pt x="66" y="145"/>
                      </a:cubicBezTo>
                      <a:close/>
                      <a:moveTo>
                        <a:pt x="119" y="125"/>
                      </a:moveTo>
                      <a:cubicBezTo>
                        <a:pt x="118" y="125"/>
                        <a:pt x="117" y="125"/>
                        <a:pt x="116" y="125"/>
                      </a:cubicBezTo>
                      <a:cubicBezTo>
                        <a:pt x="116" y="124"/>
                        <a:pt x="116" y="124"/>
                        <a:pt x="116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19" y="124"/>
                        <a:pt x="119" y="124"/>
                        <a:pt x="120" y="124"/>
                      </a:cubicBezTo>
                      <a:cubicBezTo>
                        <a:pt x="122" y="122"/>
                        <a:pt x="122" y="122"/>
                        <a:pt x="122" y="122"/>
                      </a:cubicBezTo>
                      <a:cubicBezTo>
                        <a:pt x="122" y="124"/>
                        <a:pt x="122" y="124"/>
                        <a:pt x="122" y="124"/>
                      </a:cubicBezTo>
                      <a:cubicBezTo>
                        <a:pt x="121" y="124"/>
                        <a:pt x="121" y="124"/>
                        <a:pt x="121" y="125"/>
                      </a:cubicBezTo>
                      <a:cubicBezTo>
                        <a:pt x="120" y="125"/>
                        <a:pt x="120" y="125"/>
                        <a:pt x="119" y="125"/>
                      </a:cubicBezTo>
                      <a:close/>
                      <a:moveTo>
                        <a:pt x="124" y="119"/>
                      </a:moveTo>
                      <a:cubicBezTo>
                        <a:pt x="124" y="119"/>
                        <a:pt x="124" y="119"/>
                        <a:pt x="124" y="119"/>
                      </a:cubicBezTo>
                      <a:cubicBezTo>
                        <a:pt x="124" y="117"/>
                        <a:pt x="123" y="116"/>
                        <a:pt x="121" y="114"/>
                      </a:cubicBezTo>
                      <a:cubicBezTo>
                        <a:pt x="121" y="114"/>
                        <a:pt x="121" y="114"/>
                        <a:pt x="121" y="114"/>
                      </a:cubicBezTo>
                      <a:cubicBezTo>
                        <a:pt x="121" y="114"/>
                        <a:pt x="121" y="114"/>
                        <a:pt x="121" y="114"/>
                      </a:cubicBezTo>
                      <a:cubicBezTo>
                        <a:pt x="125" y="114"/>
                        <a:pt x="128" y="113"/>
                        <a:pt x="129" y="111"/>
                      </a:cubicBezTo>
                      <a:cubicBezTo>
                        <a:pt x="129" y="110"/>
                        <a:pt x="129" y="110"/>
                        <a:pt x="129" y="110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0" y="113"/>
                        <a:pt x="130" y="114"/>
                        <a:pt x="129" y="115"/>
                      </a:cubicBezTo>
                      <a:cubicBezTo>
                        <a:pt x="128" y="117"/>
                        <a:pt x="127" y="118"/>
                        <a:pt x="126" y="118"/>
                      </a:cubicBezTo>
                      <a:lnTo>
                        <a:pt x="124" y="119"/>
                      </a:lnTo>
                      <a:close/>
                      <a:moveTo>
                        <a:pt x="129" y="108"/>
                      </a:moveTo>
                      <a:cubicBezTo>
                        <a:pt x="129" y="108"/>
                        <a:pt x="129" y="108"/>
                        <a:pt x="129" y="108"/>
                      </a:cubicBezTo>
                      <a:cubicBezTo>
                        <a:pt x="128" y="106"/>
                        <a:pt x="128" y="106"/>
                        <a:pt x="128" y="106"/>
                      </a:cubicBezTo>
                      <a:cubicBezTo>
                        <a:pt x="126" y="104"/>
                        <a:pt x="124" y="103"/>
                        <a:pt x="122" y="101"/>
                      </a:cubicBezTo>
                      <a:cubicBezTo>
                        <a:pt x="122" y="101"/>
                        <a:pt x="122" y="101"/>
                        <a:pt x="122" y="101"/>
                      </a:cubicBezTo>
                      <a:cubicBezTo>
                        <a:pt x="122" y="101"/>
                        <a:pt x="122" y="101"/>
                        <a:pt x="122" y="101"/>
                      </a:cubicBezTo>
                      <a:cubicBezTo>
                        <a:pt x="123" y="100"/>
                        <a:pt x="124" y="99"/>
                        <a:pt x="123" y="97"/>
                      </a:cubicBezTo>
                      <a:cubicBezTo>
                        <a:pt x="123" y="95"/>
                        <a:pt x="122" y="93"/>
                        <a:pt x="119" y="93"/>
                      </a:cubicBezTo>
                      <a:cubicBezTo>
                        <a:pt x="119" y="93"/>
                        <a:pt x="119" y="93"/>
                        <a:pt x="119" y="93"/>
                      </a:cubicBezTo>
                      <a:cubicBezTo>
                        <a:pt x="121" y="92"/>
                        <a:pt x="121" y="92"/>
                        <a:pt x="121" y="92"/>
                      </a:cubicBezTo>
                      <a:cubicBezTo>
                        <a:pt x="126" y="90"/>
                        <a:pt x="130" y="88"/>
                        <a:pt x="130" y="86"/>
                      </a:cubicBezTo>
                      <a:cubicBezTo>
                        <a:pt x="130" y="83"/>
                        <a:pt x="128" y="82"/>
                        <a:pt x="125" y="81"/>
                      </a:cubicBezTo>
                      <a:cubicBezTo>
                        <a:pt x="124" y="80"/>
                        <a:pt x="124" y="80"/>
                        <a:pt x="124" y="80"/>
                      </a:cubicBezTo>
                      <a:cubicBezTo>
                        <a:pt x="124" y="80"/>
                        <a:pt x="124" y="80"/>
                        <a:pt x="124" y="80"/>
                      </a:cubicBezTo>
                      <a:cubicBezTo>
                        <a:pt x="126" y="79"/>
                        <a:pt x="127" y="76"/>
                        <a:pt x="126" y="73"/>
                      </a:cubicBezTo>
                      <a:cubicBezTo>
                        <a:pt x="125" y="71"/>
                        <a:pt x="123" y="70"/>
                        <a:pt x="120" y="69"/>
                      </a:cubicBezTo>
                      <a:cubicBezTo>
                        <a:pt x="119" y="69"/>
                        <a:pt x="119" y="69"/>
                        <a:pt x="119" y="69"/>
                      </a:cubicBezTo>
                      <a:cubicBezTo>
                        <a:pt x="121" y="68"/>
                        <a:pt x="121" y="68"/>
                        <a:pt x="121" y="68"/>
                      </a:cubicBezTo>
                      <a:cubicBezTo>
                        <a:pt x="124" y="65"/>
                        <a:pt x="126" y="62"/>
                        <a:pt x="126" y="61"/>
                      </a:cubicBezTo>
                      <a:cubicBezTo>
                        <a:pt x="125" y="58"/>
                        <a:pt x="122" y="57"/>
                        <a:pt x="118" y="57"/>
                      </a:cubicBezTo>
                      <a:cubicBezTo>
                        <a:pt x="117" y="57"/>
                        <a:pt x="117" y="57"/>
                        <a:pt x="117" y="57"/>
                      </a:cubicBezTo>
                      <a:cubicBezTo>
                        <a:pt x="118" y="56"/>
                        <a:pt x="118" y="56"/>
                        <a:pt x="118" y="56"/>
                      </a:cubicBezTo>
                      <a:cubicBezTo>
                        <a:pt x="120" y="53"/>
                        <a:pt x="120" y="50"/>
                        <a:pt x="118" y="48"/>
                      </a:cubicBezTo>
                      <a:cubicBezTo>
                        <a:pt x="117" y="45"/>
                        <a:pt x="112" y="45"/>
                        <a:pt x="108" y="48"/>
                      </a:cubicBezTo>
                      <a:cubicBezTo>
                        <a:pt x="107" y="49"/>
                        <a:pt x="107" y="49"/>
                        <a:pt x="107" y="49"/>
                      </a:cubicBezTo>
                      <a:cubicBezTo>
                        <a:pt x="107" y="48"/>
                        <a:pt x="107" y="48"/>
                        <a:pt x="107" y="48"/>
                      </a:cubicBezTo>
                      <a:cubicBezTo>
                        <a:pt x="107" y="47"/>
                        <a:pt x="107" y="47"/>
                        <a:pt x="106" y="46"/>
                      </a:cubicBezTo>
                      <a:cubicBezTo>
                        <a:pt x="105" y="45"/>
                        <a:pt x="102" y="46"/>
                        <a:pt x="98" y="48"/>
                      </a:cubicBezTo>
                      <a:cubicBezTo>
                        <a:pt x="98" y="48"/>
                        <a:pt x="98" y="48"/>
                        <a:pt x="98" y="48"/>
                      </a:cubicBezTo>
                      <a:cubicBezTo>
                        <a:pt x="99" y="46"/>
                        <a:pt x="99" y="46"/>
                        <a:pt x="99" y="46"/>
                      </a:cubicBezTo>
                      <a:cubicBezTo>
                        <a:pt x="102" y="40"/>
                        <a:pt x="103" y="34"/>
                        <a:pt x="99" y="32"/>
                      </a:cubicBezTo>
                      <a:cubicBezTo>
                        <a:pt x="97" y="30"/>
                        <a:pt x="95" y="31"/>
                        <a:pt x="93" y="33"/>
                      </a:cubicBezTo>
                      <a:cubicBezTo>
                        <a:pt x="92" y="34"/>
                        <a:pt x="92" y="34"/>
                        <a:pt x="92" y="34"/>
                      </a:cubicBezTo>
                      <a:cubicBezTo>
                        <a:pt x="92" y="32"/>
                        <a:pt x="92" y="32"/>
                        <a:pt x="92" y="32"/>
                      </a:cubicBezTo>
                      <a:cubicBezTo>
                        <a:pt x="93" y="28"/>
                        <a:pt x="93" y="25"/>
                        <a:pt x="91" y="24"/>
                      </a:cubicBezTo>
                      <a:cubicBezTo>
                        <a:pt x="89" y="23"/>
                        <a:pt x="86" y="25"/>
                        <a:pt x="83" y="28"/>
                      </a:cubicBezTo>
                      <a:cubicBezTo>
                        <a:pt x="82" y="28"/>
                        <a:pt x="82" y="28"/>
                        <a:pt x="82" y="28"/>
                      </a:cubicBezTo>
                      <a:cubicBezTo>
                        <a:pt x="82" y="27"/>
                        <a:pt x="82" y="27"/>
                        <a:pt x="82" y="27"/>
                      </a:cubicBezTo>
                      <a:cubicBezTo>
                        <a:pt x="81" y="25"/>
                        <a:pt x="80" y="24"/>
                        <a:pt x="78" y="24"/>
                      </a:cubicBezTo>
                      <a:cubicBezTo>
                        <a:pt x="75" y="23"/>
                        <a:pt x="73" y="25"/>
                        <a:pt x="71" y="28"/>
                      </a:cubicBezTo>
                      <a:cubicBezTo>
                        <a:pt x="71" y="29"/>
                        <a:pt x="71" y="29"/>
                        <a:pt x="71" y="29"/>
                      </a:cubicBezTo>
                      <a:cubicBezTo>
                        <a:pt x="71" y="27"/>
                        <a:pt x="71" y="27"/>
                        <a:pt x="71" y="27"/>
                      </a:cubicBezTo>
                      <a:cubicBezTo>
                        <a:pt x="70" y="22"/>
                        <a:pt x="68" y="19"/>
                        <a:pt x="67" y="19"/>
                      </a:cubicBezTo>
                      <a:cubicBezTo>
                        <a:pt x="66" y="19"/>
                        <a:pt x="64" y="21"/>
                        <a:pt x="62" y="25"/>
                      </a:cubicBezTo>
                      <a:cubicBezTo>
                        <a:pt x="62" y="26"/>
                        <a:pt x="62" y="26"/>
                        <a:pt x="62" y="26"/>
                      </a:cubicBezTo>
                      <a:cubicBezTo>
                        <a:pt x="61" y="25"/>
                        <a:pt x="61" y="25"/>
                        <a:pt x="61" y="25"/>
                      </a:cubicBezTo>
                      <a:cubicBezTo>
                        <a:pt x="60" y="20"/>
                        <a:pt x="57" y="17"/>
                        <a:pt x="53" y="17"/>
                      </a:cubicBezTo>
                      <a:cubicBezTo>
                        <a:pt x="50" y="17"/>
                        <a:pt x="49" y="19"/>
                        <a:pt x="49" y="22"/>
                      </a:cubicBezTo>
                      <a:cubicBezTo>
                        <a:pt x="49" y="22"/>
                        <a:pt x="49" y="22"/>
                        <a:pt x="49" y="22"/>
                      </a:cubicBezTo>
                      <a:cubicBezTo>
                        <a:pt x="48" y="21"/>
                        <a:pt x="48" y="21"/>
                        <a:pt x="48" y="21"/>
                      </a:cubicBezTo>
                      <a:cubicBezTo>
                        <a:pt x="46" y="19"/>
                        <a:pt x="45" y="17"/>
                        <a:pt x="43" y="16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2" y="15"/>
                        <a:pt x="42" y="15"/>
                        <a:pt x="42" y="15"/>
                      </a:cubicBezTo>
                      <a:cubicBezTo>
                        <a:pt x="41" y="11"/>
                        <a:pt x="41" y="7"/>
                        <a:pt x="44" y="6"/>
                      </a:cubicBezTo>
                      <a:cubicBezTo>
                        <a:pt x="46" y="6"/>
                        <a:pt x="48" y="6"/>
                        <a:pt x="50" y="8"/>
                      </a:cubicBezTo>
                      <a:cubicBezTo>
                        <a:pt x="52" y="9"/>
                        <a:pt x="52" y="9"/>
                        <a:pt x="52" y="9"/>
                      </a:cubicBezTo>
                      <a:cubicBezTo>
                        <a:pt x="52" y="8"/>
                        <a:pt x="52" y="8"/>
                        <a:pt x="52" y="8"/>
                      </a:cubicBezTo>
                      <a:cubicBezTo>
                        <a:pt x="52" y="4"/>
                        <a:pt x="54" y="0"/>
                        <a:pt x="57" y="0"/>
                      </a:cubicBezTo>
                      <a:cubicBezTo>
                        <a:pt x="58" y="0"/>
                        <a:pt x="60" y="2"/>
                        <a:pt x="63" y="5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4" y="3"/>
                        <a:pt x="65" y="0"/>
                        <a:pt x="68" y="0"/>
                      </a:cubicBezTo>
                      <a:cubicBezTo>
                        <a:pt x="71" y="0"/>
                        <a:pt x="74" y="4"/>
                        <a:pt x="76" y="9"/>
                      </a:cubicBezTo>
                      <a:cubicBezTo>
                        <a:pt x="76" y="10"/>
                        <a:pt x="76" y="10"/>
                        <a:pt x="76" y="10"/>
                      </a:cubicBezTo>
                      <a:cubicBezTo>
                        <a:pt x="77" y="9"/>
                        <a:pt x="77" y="9"/>
                        <a:pt x="77" y="9"/>
                      </a:cubicBezTo>
                      <a:cubicBezTo>
                        <a:pt x="79" y="5"/>
                        <a:pt x="80" y="3"/>
                        <a:pt x="82" y="3"/>
                      </a:cubicBezTo>
                      <a:cubicBezTo>
                        <a:pt x="83" y="3"/>
                        <a:pt x="84" y="6"/>
                        <a:pt x="85" y="10"/>
                      </a:cubicBezTo>
                      <a:cubicBezTo>
                        <a:pt x="85" y="13"/>
                        <a:pt x="85" y="13"/>
                        <a:pt x="85" y="13"/>
                      </a:cubicBezTo>
                      <a:cubicBezTo>
                        <a:pt x="86" y="12"/>
                        <a:pt x="86" y="12"/>
                        <a:pt x="86" y="12"/>
                      </a:cubicBezTo>
                      <a:cubicBezTo>
                        <a:pt x="87" y="9"/>
                        <a:pt x="89" y="7"/>
                        <a:pt x="92" y="8"/>
                      </a:cubicBezTo>
                      <a:cubicBezTo>
                        <a:pt x="95" y="8"/>
                        <a:pt x="96" y="9"/>
                        <a:pt x="97" y="11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100" y="8"/>
                        <a:pt x="103" y="7"/>
                        <a:pt x="106" y="8"/>
                      </a:cubicBezTo>
                      <a:cubicBezTo>
                        <a:pt x="107" y="9"/>
                        <a:pt x="107" y="12"/>
                        <a:pt x="107" y="16"/>
                      </a:cubicBezTo>
                      <a:cubicBezTo>
                        <a:pt x="107" y="17"/>
                        <a:pt x="107" y="17"/>
                        <a:pt x="107" y="17"/>
                      </a:cubicBezTo>
                      <a:cubicBezTo>
                        <a:pt x="107" y="17"/>
                        <a:pt x="107" y="17"/>
                        <a:pt x="107" y="17"/>
                      </a:cubicBezTo>
                      <a:cubicBezTo>
                        <a:pt x="110" y="15"/>
                        <a:pt x="112" y="14"/>
                        <a:pt x="114" y="15"/>
                      </a:cubicBezTo>
                      <a:cubicBezTo>
                        <a:pt x="117" y="18"/>
                        <a:pt x="116" y="24"/>
                        <a:pt x="114" y="29"/>
                      </a:cubicBezTo>
                      <a:cubicBezTo>
                        <a:pt x="113" y="32"/>
                        <a:pt x="113" y="32"/>
                        <a:pt x="113" y="32"/>
                      </a:cubicBezTo>
                      <a:cubicBezTo>
                        <a:pt x="113" y="32"/>
                        <a:pt x="113" y="32"/>
                        <a:pt x="113" y="32"/>
                      </a:cubicBezTo>
                      <a:cubicBezTo>
                        <a:pt x="116" y="30"/>
                        <a:pt x="120" y="29"/>
                        <a:pt x="121" y="30"/>
                      </a:cubicBezTo>
                      <a:cubicBezTo>
                        <a:pt x="121" y="30"/>
                        <a:pt x="121" y="31"/>
                        <a:pt x="121" y="32"/>
                      </a:cubicBezTo>
                      <a:cubicBezTo>
                        <a:pt x="121" y="32"/>
                        <a:pt x="121" y="32"/>
                        <a:pt x="121" y="32"/>
                      </a:cubicBezTo>
                      <a:cubicBezTo>
                        <a:pt x="122" y="32"/>
                        <a:pt x="122" y="32"/>
                        <a:pt x="122" y="32"/>
                      </a:cubicBezTo>
                      <a:cubicBezTo>
                        <a:pt x="127" y="29"/>
                        <a:pt x="131" y="28"/>
                        <a:pt x="133" y="31"/>
                      </a:cubicBezTo>
                      <a:cubicBezTo>
                        <a:pt x="134" y="34"/>
                        <a:pt x="134" y="37"/>
                        <a:pt x="132" y="40"/>
                      </a:cubicBezTo>
                      <a:cubicBezTo>
                        <a:pt x="132" y="41"/>
                        <a:pt x="132" y="41"/>
                        <a:pt x="132" y="41"/>
                      </a:cubicBezTo>
                      <a:cubicBezTo>
                        <a:pt x="132" y="41"/>
                        <a:pt x="132" y="41"/>
                        <a:pt x="132" y="41"/>
                      </a:cubicBezTo>
                      <a:cubicBezTo>
                        <a:pt x="136" y="41"/>
                        <a:pt x="139" y="42"/>
                        <a:pt x="140" y="45"/>
                      </a:cubicBezTo>
                      <a:cubicBezTo>
                        <a:pt x="141" y="46"/>
                        <a:pt x="139" y="49"/>
                        <a:pt x="136" y="51"/>
                      </a:cubicBezTo>
                      <a:cubicBezTo>
                        <a:pt x="134" y="53"/>
                        <a:pt x="134" y="53"/>
                        <a:pt x="134" y="53"/>
                      </a:cubicBezTo>
                      <a:cubicBezTo>
                        <a:pt x="134" y="53"/>
                        <a:pt x="134" y="53"/>
                        <a:pt x="134" y="53"/>
                      </a:cubicBezTo>
                      <a:cubicBezTo>
                        <a:pt x="137" y="53"/>
                        <a:pt x="139" y="55"/>
                        <a:pt x="140" y="57"/>
                      </a:cubicBezTo>
                      <a:cubicBezTo>
                        <a:pt x="142" y="60"/>
                        <a:pt x="141" y="62"/>
                        <a:pt x="139" y="64"/>
                      </a:cubicBezTo>
                      <a:cubicBezTo>
                        <a:pt x="139" y="64"/>
                        <a:pt x="139" y="64"/>
                        <a:pt x="139" y="64"/>
                      </a:cubicBezTo>
                      <a:cubicBezTo>
                        <a:pt x="140" y="65"/>
                        <a:pt x="140" y="65"/>
                        <a:pt x="140" y="65"/>
                      </a:cubicBezTo>
                      <a:cubicBezTo>
                        <a:pt x="143" y="66"/>
                        <a:pt x="145" y="67"/>
                        <a:pt x="145" y="70"/>
                      </a:cubicBezTo>
                      <a:cubicBezTo>
                        <a:pt x="145" y="72"/>
                        <a:pt x="141" y="74"/>
                        <a:pt x="136" y="76"/>
                      </a:cubicBezTo>
                      <a:cubicBezTo>
                        <a:pt x="134" y="76"/>
                        <a:pt x="134" y="76"/>
                        <a:pt x="134" y="76"/>
                      </a:cubicBezTo>
                      <a:cubicBezTo>
                        <a:pt x="134" y="76"/>
                        <a:pt x="134" y="76"/>
                        <a:pt x="134" y="76"/>
                      </a:cubicBezTo>
                      <a:cubicBezTo>
                        <a:pt x="136" y="77"/>
                        <a:pt x="138" y="79"/>
                        <a:pt x="138" y="81"/>
                      </a:cubicBezTo>
                      <a:cubicBezTo>
                        <a:pt x="138" y="83"/>
                        <a:pt x="138" y="84"/>
                        <a:pt x="137" y="85"/>
                      </a:cubicBezTo>
                      <a:cubicBezTo>
                        <a:pt x="136" y="85"/>
                        <a:pt x="136" y="85"/>
                        <a:pt x="136" y="85"/>
                      </a:cubicBezTo>
                      <a:cubicBezTo>
                        <a:pt x="136" y="85"/>
                        <a:pt x="136" y="85"/>
                        <a:pt x="136" y="85"/>
                      </a:cubicBezTo>
                      <a:cubicBezTo>
                        <a:pt x="141" y="88"/>
                        <a:pt x="145" y="91"/>
                        <a:pt x="143" y="95"/>
                      </a:cubicBezTo>
                      <a:cubicBezTo>
                        <a:pt x="143" y="96"/>
                        <a:pt x="140" y="97"/>
                        <a:pt x="136" y="98"/>
                      </a:cubicBezTo>
                      <a:cubicBezTo>
                        <a:pt x="136" y="98"/>
                        <a:pt x="136" y="98"/>
                        <a:pt x="136" y="98"/>
                      </a:cubicBezTo>
                      <a:cubicBezTo>
                        <a:pt x="136" y="98"/>
                        <a:pt x="136" y="98"/>
                        <a:pt x="136" y="98"/>
                      </a:cubicBezTo>
                      <a:cubicBezTo>
                        <a:pt x="138" y="100"/>
                        <a:pt x="139" y="102"/>
                        <a:pt x="138" y="104"/>
                      </a:cubicBezTo>
                      <a:cubicBezTo>
                        <a:pt x="137" y="107"/>
                        <a:pt x="133" y="108"/>
                        <a:pt x="129" y="108"/>
                      </a:cubicBezTo>
                      <a:close/>
                      <a:moveTo>
                        <a:pt x="4" y="62"/>
                      </a:moveTo>
                      <a:cubicBezTo>
                        <a:pt x="2" y="62"/>
                        <a:pt x="2" y="62"/>
                        <a:pt x="2" y="62"/>
                      </a:cubicBezTo>
                      <a:cubicBezTo>
                        <a:pt x="2" y="61"/>
                        <a:pt x="2" y="61"/>
                        <a:pt x="2" y="61"/>
                      </a:cubicBezTo>
                      <a:cubicBezTo>
                        <a:pt x="2" y="60"/>
                        <a:pt x="2" y="59"/>
                        <a:pt x="2" y="59"/>
                      </a:cubicBezTo>
                      <a:cubicBezTo>
                        <a:pt x="2" y="59"/>
                        <a:pt x="2" y="59"/>
                        <a:pt x="2" y="59"/>
                      </a:cubicBezTo>
                      <a:cubicBezTo>
                        <a:pt x="2" y="60"/>
                        <a:pt x="2" y="60"/>
                        <a:pt x="2" y="60"/>
                      </a:cubicBezTo>
                      <a:cubicBezTo>
                        <a:pt x="3" y="60"/>
                        <a:pt x="3" y="61"/>
                        <a:pt x="4" y="62"/>
                      </a:cubicBezTo>
                      <a:close/>
                      <a:moveTo>
                        <a:pt x="13" y="60"/>
                      </a:moveTo>
                      <a:cubicBezTo>
                        <a:pt x="12" y="59"/>
                        <a:pt x="12" y="59"/>
                        <a:pt x="12" y="59"/>
                      </a:cubicBezTo>
                      <a:cubicBezTo>
                        <a:pt x="10" y="57"/>
                        <a:pt x="8" y="56"/>
                        <a:pt x="6" y="55"/>
                      </a:cubicBezTo>
                      <a:cubicBezTo>
                        <a:pt x="4" y="55"/>
                        <a:pt x="4" y="55"/>
                        <a:pt x="4" y="55"/>
                      </a:cubicBezTo>
                      <a:cubicBezTo>
                        <a:pt x="2" y="53"/>
                        <a:pt x="2" y="53"/>
                        <a:pt x="2" y="53"/>
                      </a:cubicBezTo>
                      <a:cubicBezTo>
                        <a:pt x="0" y="51"/>
                        <a:pt x="0" y="49"/>
                        <a:pt x="0" y="47"/>
                      </a:cubicBezTo>
                      <a:cubicBezTo>
                        <a:pt x="1" y="46"/>
                        <a:pt x="1" y="46"/>
                        <a:pt x="2" y="45"/>
                      </a:cubicBezTo>
                      <a:cubicBezTo>
                        <a:pt x="4" y="45"/>
                        <a:pt x="4" y="45"/>
                        <a:pt x="4" y="45"/>
                      </a:cubicBezTo>
                      <a:cubicBezTo>
                        <a:pt x="4" y="45"/>
                        <a:pt x="4" y="45"/>
                        <a:pt x="4" y="45"/>
                      </a:cubicBezTo>
                      <a:cubicBezTo>
                        <a:pt x="3" y="47"/>
                        <a:pt x="7" y="53"/>
                        <a:pt x="12" y="59"/>
                      </a:cubicBezTo>
                      <a:cubicBezTo>
                        <a:pt x="13" y="60"/>
                        <a:pt x="13" y="60"/>
                        <a:pt x="13" y="60"/>
                      </a:cubicBezTo>
                      <a:close/>
                      <a:moveTo>
                        <a:pt x="10" y="46"/>
                      </a:moveTo>
                      <a:cubicBezTo>
                        <a:pt x="9" y="45"/>
                        <a:pt x="9" y="45"/>
                        <a:pt x="9" y="45"/>
                      </a:cubicBezTo>
                      <a:cubicBezTo>
                        <a:pt x="6" y="45"/>
                        <a:pt x="6" y="45"/>
                        <a:pt x="6" y="45"/>
                      </a:cubicBezTo>
                      <a:cubicBezTo>
                        <a:pt x="9" y="45"/>
                        <a:pt x="9" y="45"/>
                        <a:pt x="9" y="45"/>
                      </a:cubicBezTo>
                      <a:cubicBezTo>
                        <a:pt x="9" y="46"/>
                        <a:pt x="9" y="46"/>
                        <a:pt x="9" y="46"/>
                      </a:cubicBezTo>
                      <a:lnTo>
                        <a:pt x="10" y="46"/>
                      </a:lnTo>
                      <a:close/>
                      <a:moveTo>
                        <a:pt x="24" y="39"/>
                      </a:moveTo>
                      <a:cubicBezTo>
                        <a:pt x="22" y="37"/>
                        <a:pt x="22" y="37"/>
                        <a:pt x="22" y="37"/>
                      </a:cubicBezTo>
                      <a:cubicBezTo>
                        <a:pt x="22" y="37"/>
                        <a:pt x="22" y="37"/>
                        <a:pt x="22" y="37"/>
                      </a:cubicBezTo>
                      <a:cubicBezTo>
                        <a:pt x="20" y="34"/>
                        <a:pt x="20" y="34"/>
                        <a:pt x="20" y="34"/>
                      </a:cubicBezTo>
                      <a:cubicBezTo>
                        <a:pt x="19" y="32"/>
                        <a:pt x="18" y="30"/>
                        <a:pt x="18" y="29"/>
                      </a:cubicBezTo>
                      <a:cubicBezTo>
                        <a:pt x="19" y="28"/>
                        <a:pt x="21" y="28"/>
                        <a:pt x="23" y="29"/>
                      </a:cubicBezTo>
                      <a:cubicBezTo>
                        <a:pt x="24" y="30"/>
                        <a:pt x="24" y="30"/>
                        <a:pt x="24" y="30"/>
                      </a:cubicBezTo>
                      <a:cubicBezTo>
                        <a:pt x="24" y="29"/>
                        <a:pt x="24" y="29"/>
                        <a:pt x="24" y="29"/>
                      </a:cubicBezTo>
                      <a:cubicBezTo>
                        <a:pt x="20" y="25"/>
                        <a:pt x="18" y="20"/>
                        <a:pt x="21" y="18"/>
                      </a:cubicBezTo>
                      <a:cubicBezTo>
                        <a:pt x="25" y="15"/>
                        <a:pt x="31" y="17"/>
                        <a:pt x="37" y="21"/>
                      </a:cubicBezTo>
                      <a:cubicBezTo>
                        <a:pt x="38" y="22"/>
                        <a:pt x="38" y="22"/>
                        <a:pt x="38" y="22"/>
                      </a:cubicBezTo>
                      <a:cubicBezTo>
                        <a:pt x="37" y="24"/>
                        <a:pt x="37" y="24"/>
                        <a:pt x="37" y="24"/>
                      </a:cubicBezTo>
                      <a:cubicBezTo>
                        <a:pt x="37" y="25"/>
                        <a:pt x="37" y="25"/>
                        <a:pt x="37" y="25"/>
                      </a:cubicBezTo>
                      <a:cubicBezTo>
                        <a:pt x="36" y="24"/>
                        <a:pt x="36" y="24"/>
                        <a:pt x="36" y="24"/>
                      </a:cubicBezTo>
                      <a:cubicBezTo>
                        <a:pt x="33" y="22"/>
                        <a:pt x="31" y="22"/>
                        <a:pt x="29" y="23"/>
                      </a:cubicBezTo>
                      <a:cubicBezTo>
                        <a:pt x="26" y="24"/>
                        <a:pt x="26" y="30"/>
                        <a:pt x="29" y="36"/>
                      </a:cubicBezTo>
                      <a:cubicBezTo>
                        <a:pt x="29" y="36"/>
                        <a:pt x="29" y="36"/>
                        <a:pt x="29" y="36"/>
                      </a:cubicBezTo>
                      <a:cubicBezTo>
                        <a:pt x="29" y="36"/>
                        <a:pt x="29" y="36"/>
                        <a:pt x="29" y="36"/>
                      </a:cubicBezTo>
                      <a:cubicBezTo>
                        <a:pt x="28" y="35"/>
                        <a:pt x="26" y="35"/>
                        <a:pt x="25" y="35"/>
                      </a:cubicBezTo>
                      <a:cubicBezTo>
                        <a:pt x="24" y="36"/>
                        <a:pt x="24" y="37"/>
                        <a:pt x="24" y="38"/>
                      </a:cubicBezTo>
                      <a:lnTo>
                        <a:pt x="24" y="39"/>
                      </a:lnTo>
                      <a:close/>
                    </a:path>
                  </a:pathLst>
                </a:custGeom>
                <a:solidFill>
                  <a:srgbClr val="99D9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</p:grpSp>
          <p:grpSp>
            <p:nvGrpSpPr>
              <p:cNvPr id="213555" name="Group 563"/>
              <p:cNvGrpSpPr>
                <a:grpSpLocks/>
              </p:cNvGrpSpPr>
              <p:nvPr/>
            </p:nvGrpSpPr>
            <p:grpSpPr bwMode="auto">
              <a:xfrm>
                <a:off x="1535" y="1754"/>
                <a:ext cx="806" cy="882"/>
                <a:chOff x="1900" y="2387"/>
                <a:chExt cx="806" cy="882"/>
              </a:xfrm>
            </p:grpSpPr>
            <p:sp>
              <p:nvSpPr>
                <p:cNvPr id="213556" name="Freeform 564"/>
                <p:cNvSpPr>
                  <a:spLocks noEditPoints="1"/>
                </p:cNvSpPr>
                <p:nvPr/>
              </p:nvSpPr>
              <p:spPr bwMode="gray">
                <a:xfrm>
                  <a:off x="1900" y="2634"/>
                  <a:ext cx="383" cy="314"/>
                </a:xfrm>
                <a:custGeom>
                  <a:avLst/>
                  <a:gdLst/>
                  <a:ahLst/>
                  <a:cxnLst>
                    <a:cxn ang="0">
                      <a:pos x="88" y="124"/>
                    </a:cxn>
                    <a:cxn ang="0">
                      <a:pos x="89" y="126"/>
                    </a:cxn>
                    <a:cxn ang="0">
                      <a:pos x="100" y="110"/>
                    </a:cxn>
                    <a:cxn ang="0">
                      <a:pos x="101" y="110"/>
                    </a:cxn>
                    <a:cxn ang="0">
                      <a:pos x="109" y="111"/>
                    </a:cxn>
                    <a:cxn ang="0">
                      <a:pos x="111" y="113"/>
                    </a:cxn>
                    <a:cxn ang="0">
                      <a:pos x="127" y="109"/>
                    </a:cxn>
                    <a:cxn ang="0">
                      <a:pos x="127" y="106"/>
                    </a:cxn>
                    <a:cxn ang="0">
                      <a:pos x="128" y="87"/>
                    </a:cxn>
                    <a:cxn ang="0">
                      <a:pos x="127" y="86"/>
                    </a:cxn>
                    <a:cxn ang="0">
                      <a:pos x="141" y="85"/>
                    </a:cxn>
                    <a:cxn ang="0">
                      <a:pos x="144" y="85"/>
                    </a:cxn>
                    <a:cxn ang="0">
                      <a:pos x="148" y="66"/>
                    </a:cxn>
                    <a:cxn ang="0">
                      <a:pos x="150" y="64"/>
                    </a:cxn>
                    <a:cxn ang="0">
                      <a:pos x="145" y="55"/>
                    </a:cxn>
                    <a:cxn ang="0">
                      <a:pos x="145" y="54"/>
                    </a:cxn>
                    <a:cxn ang="0">
                      <a:pos x="135" y="39"/>
                    </a:cxn>
                    <a:cxn ang="0">
                      <a:pos x="137" y="35"/>
                    </a:cxn>
                    <a:cxn ang="0">
                      <a:pos x="123" y="34"/>
                    </a:cxn>
                    <a:cxn ang="0">
                      <a:pos x="122" y="33"/>
                    </a:cxn>
                    <a:cxn ang="0">
                      <a:pos x="112" y="30"/>
                    </a:cxn>
                    <a:cxn ang="0">
                      <a:pos x="112" y="26"/>
                    </a:cxn>
                    <a:cxn ang="0">
                      <a:pos x="104" y="19"/>
                    </a:cxn>
                    <a:cxn ang="0">
                      <a:pos x="103" y="17"/>
                    </a:cxn>
                    <a:cxn ang="0">
                      <a:pos x="90" y="12"/>
                    </a:cxn>
                    <a:cxn ang="0">
                      <a:pos x="89" y="11"/>
                    </a:cxn>
                    <a:cxn ang="0">
                      <a:pos x="77" y="9"/>
                    </a:cxn>
                    <a:cxn ang="0">
                      <a:pos x="76" y="8"/>
                    </a:cxn>
                    <a:cxn ang="0">
                      <a:pos x="58" y="18"/>
                    </a:cxn>
                    <a:cxn ang="0">
                      <a:pos x="58" y="19"/>
                    </a:cxn>
                    <a:cxn ang="0">
                      <a:pos x="51" y="22"/>
                    </a:cxn>
                    <a:cxn ang="0">
                      <a:pos x="51" y="22"/>
                    </a:cxn>
                    <a:cxn ang="0">
                      <a:pos x="33" y="26"/>
                    </a:cxn>
                    <a:cxn ang="0">
                      <a:pos x="31" y="28"/>
                    </a:cxn>
                    <a:cxn ang="0">
                      <a:pos x="24" y="34"/>
                    </a:cxn>
                    <a:cxn ang="0">
                      <a:pos x="23" y="34"/>
                    </a:cxn>
                    <a:cxn ang="0">
                      <a:pos x="11" y="47"/>
                    </a:cxn>
                    <a:cxn ang="0">
                      <a:pos x="13" y="50"/>
                    </a:cxn>
                    <a:cxn ang="0">
                      <a:pos x="17" y="69"/>
                    </a:cxn>
                    <a:cxn ang="0">
                      <a:pos x="18" y="69"/>
                    </a:cxn>
                    <a:cxn ang="0">
                      <a:pos x="16" y="81"/>
                    </a:cxn>
                    <a:cxn ang="0">
                      <a:pos x="19" y="80"/>
                    </a:cxn>
                    <a:cxn ang="0">
                      <a:pos x="10" y="95"/>
                    </a:cxn>
                    <a:cxn ang="0">
                      <a:pos x="21" y="95"/>
                    </a:cxn>
                    <a:cxn ang="0">
                      <a:pos x="21" y="96"/>
                    </a:cxn>
                    <a:cxn ang="0">
                      <a:pos x="24" y="111"/>
                    </a:cxn>
                    <a:cxn ang="0">
                      <a:pos x="37" y="105"/>
                    </a:cxn>
                    <a:cxn ang="0">
                      <a:pos x="37" y="115"/>
                    </a:cxn>
                    <a:cxn ang="0">
                      <a:pos x="46" y="110"/>
                    </a:cxn>
                    <a:cxn ang="0">
                      <a:pos x="46" y="111"/>
                    </a:cxn>
                    <a:cxn ang="0">
                      <a:pos x="53" y="125"/>
                    </a:cxn>
                    <a:cxn ang="0">
                      <a:pos x="59" y="122"/>
                    </a:cxn>
                    <a:cxn ang="0">
                      <a:pos x="65" y="129"/>
                    </a:cxn>
                    <a:cxn ang="0">
                      <a:pos x="71" y="124"/>
                    </a:cxn>
                    <a:cxn ang="0">
                      <a:pos x="77" y="133"/>
                    </a:cxn>
                    <a:cxn ang="0">
                      <a:pos x="123" y="84"/>
                    </a:cxn>
                    <a:cxn ang="0">
                      <a:pos x="124" y="84"/>
                    </a:cxn>
                  </a:cxnLst>
                  <a:rect l="0" t="0" r="r" b="b"/>
                  <a:pathLst>
                    <a:path w="162" h="133">
                      <a:moveTo>
                        <a:pt x="77" y="133"/>
                      </a:moveTo>
                      <a:cubicBezTo>
                        <a:pt x="82" y="133"/>
                        <a:pt x="85" y="129"/>
                        <a:pt x="88" y="124"/>
                      </a:cubicBezTo>
                      <a:cubicBezTo>
                        <a:pt x="88" y="124"/>
                        <a:pt x="88" y="124"/>
                        <a:pt x="88" y="124"/>
                      </a:cubicBezTo>
                      <a:cubicBezTo>
                        <a:pt x="89" y="126"/>
                        <a:pt x="89" y="126"/>
                        <a:pt x="89" y="126"/>
                      </a:cubicBezTo>
                      <a:cubicBezTo>
                        <a:pt x="91" y="128"/>
                        <a:pt x="93" y="129"/>
                        <a:pt x="95" y="129"/>
                      </a:cubicBezTo>
                      <a:cubicBezTo>
                        <a:pt x="98" y="128"/>
                        <a:pt x="100" y="120"/>
                        <a:pt x="100" y="110"/>
                      </a:cubicBezTo>
                      <a:cubicBezTo>
                        <a:pt x="100" y="109"/>
                        <a:pt x="100" y="109"/>
                        <a:pt x="100" y="109"/>
                      </a:cubicBezTo>
                      <a:cubicBezTo>
                        <a:pt x="101" y="110"/>
                        <a:pt x="101" y="110"/>
                        <a:pt x="101" y="110"/>
                      </a:cubicBezTo>
                      <a:cubicBezTo>
                        <a:pt x="103" y="113"/>
                        <a:pt x="105" y="114"/>
                        <a:pt x="107" y="114"/>
                      </a:cubicBezTo>
                      <a:cubicBezTo>
                        <a:pt x="108" y="113"/>
                        <a:pt x="109" y="113"/>
                        <a:pt x="109" y="111"/>
                      </a:cubicBezTo>
                      <a:cubicBezTo>
                        <a:pt x="110" y="111"/>
                        <a:pt x="110" y="111"/>
                        <a:pt x="110" y="111"/>
                      </a:cubicBezTo>
                      <a:cubicBezTo>
                        <a:pt x="111" y="113"/>
                        <a:pt x="111" y="113"/>
                        <a:pt x="111" y="113"/>
                      </a:cubicBezTo>
                      <a:cubicBezTo>
                        <a:pt x="116" y="120"/>
                        <a:pt x="121" y="124"/>
                        <a:pt x="126" y="122"/>
                      </a:cubicBezTo>
                      <a:cubicBezTo>
                        <a:pt x="128" y="120"/>
                        <a:pt x="128" y="115"/>
                        <a:pt x="127" y="109"/>
                      </a:cubicBezTo>
                      <a:cubicBezTo>
                        <a:pt x="126" y="105"/>
                        <a:pt x="126" y="105"/>
                        <a:pt x="126" y="105"/>
                      </a:cubicBezTo>
                      <a:cubicBezTo>
                        <a:pt x="127" y="106"/>
                        <a:pt x="127" y="106"/>
                        <a:pt x="127" y="106"/>
                      </a:cubicBezTo>
                      <a:cubicBezTo>
                        <a:pt x="130" y="108"/>
                        <a:pt x="132" y="109"/>
                        <a:pt x="135" y="107"/>
                      </a:cubicBezTo>
                      <a:cubicBezTo>
                        <a:pt x="143" y="103"/>
                        <a:pt x="136" y="93"/>
                        <a:pt x="128" y="87"/>
                      </a:cubicBezTo>
                      <a:cubicBezTo>
                        <a:pt x="126" y="85"/>
                        <a:pt x="126" y="85"/>
                        <a:pt x="126" y="85"/>
                      </a:cubicBezTo>
                      <a:cubicBezTo>
                        <a:pt x="127" y="86"/>
                        <a:pt x="127" y="86"/>
                        <a:pt x="127" y="86"/>
                      </a:cubicBezTo>
                      <a:cubicBezTo>
                        <a:pt x="132" y="90"/>
                        <a:pt x="141" y="92"/>
                        <a:pt x="143" y="90"/>
                      </a:cubicBezTo>
                      <a:cubicBezTo>
                        <a:pt x="143" y="89"/>
                        <a:pt x="143" y="87"/>
                        <a:pt x="141" y="85"/>
                      </a:cubicBezTo>
                      <a:cubicBezTo>
                        <a:pt x="140" y="84"/>
                        <a:pt x="140" y="84"/>
                        <a:pt x="140" y="84"/>
                      </a:cubicBezTo>
                      <a:cubicBezTo>
                        <a:pt x="144" y="85"/>
                        <a:pt x="144" y="85"/>
                        <a:pt x="144" y="85"/>
                      </a:cubicBezTo>
                      <a:cubicBezTo>
                        <a:pt x="153" y="87"/>
                        <a:pt x="160" y="87"/>
                        <a:pt x="161" y="82"/>
                      </a:cubicBezTo>
                      <a:cubicBezTo>
                        <a:pt x="162" y="76"/>
                        <a:pt x="156" y="70"/>
                        <a:pt x="148" y="66"/>
                      </a:cubicBezTo>
                      <a:cubicBezTo>
                        <a:pt x="146" y="66"/>
                        <a:pt x="146" y="66"/>
                        <a:pt x="146" y="66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4" y="62"/>
                        <a:pt x="156" y="60"/>
                        <a:pt x="156" y="59"/>
                      </a:cubicBezTo>
                      <a:cubicBezTo>
                        <a:pt x="156" y="57"/>
                        <a:pt x="151" y="56"/>
                        <a:pt x="145" y="55"/>
                      </a:cubicBezTo>
                      <a:cubicBezTo>
                        <a:pt x="144" y="55"/>
                        <a:pt x="144" y="55"/>
                        <a:pt x="144" y="55"/>
                      </a:cubicBezTo>
                      <a:cubicBezTo>
                        <a:pt x="145" y="54"/>
                        <a:pt x="145" y="54"/>
                        <a:pt x="145" y="54"/>
                      </a:cubicBezTo>
                      <a:cubicBezTo>
                        <a:pt x="152" y="50"/>
                        <a:pt x="157" y="45"/>
                        <a:pt x="154" y="41"/>
                      </a:cubicBezTo>
                      <a:cubicBezTo>
                        <a:pt x="151" y="36"/>
                        <a:pt x="143" y="36"/>
                        <a:pt x="135" y="39"/>
                      </a:cubicBezTo>
                      <a:cubicBezTo>
                        <a:pt x="135" y="39"/>
                        <a:pt x="135" y="39"/>
                        <a:pt x="135" y="39"/>
                      </a:cubicBezTo>
                      <a:cubicBezTo>
                        <a:pt x="137" y="35"/>
                        <a:pt x="137" y="35"/>
                        <a:pt x="137" y="35"/>
                      </a:cubicBezTo>
                      <a:cubicBezTo>
                        <a:pt x="138" y="32"/>
                        <a:pt x="139" y="29"/>
                        <a:pt x="138" y="28"/>
                      </a:cubicBezTo>
                      <a:cubicBezTo>
                        <a:pt x="137" y="26"/>
                        <a:pt x="130" y="29"/>
                        <a:pt x="123" y="34"/>
                      </a:cubicBezTo>
                      <a:cubicBezTo>
                        <a:pt x="121" y="36"/>
                        <a:pt x="121" y="36"/>
                        <a:pt x="121" y="36"/>
                      </a:cubicBezTo>
                      <a:cubicBezTo>
                        <a:pt x="122" y="33"/>
                        <a:pt x="122" y="33"/>
                        <a:pt x="122" y="33"/>
                      </a:cubicBezTo>
                      <a:cubicBezTo>
                        <a:pt x="123" y="28"/>
                        <a:pt x="123" y="23"/>
                        <a:pt x="120" y="22"/>
                      </a:cubicBezTo>
                      <a:cubicBezTo>
                        <a:pt x="117" y="20"/>
                        <a:pt x="114" y="24"/>
                        <a:pt x="112" y="30"/>
                      </a:cubicBezTo>
                      <a:cubicBezTo>
                        <a:pt x="111" y="30"/>
                        <a:pt x="111" y="30"/>
                        <a:pt x="111" y="30"/>
                      </a:cubicBezTo>
                      <a:cubicBezTo>
                        <a:pt x="112" y="26"/>
                        <a:pt x="112" y="26"/>
                        <a:pt x="112" y="26"/>
                      </a:cubicBezTo>
                      <a:cubicBezTo>
                        <a:pt x="113" y="20"/>
                        <a:pt x="112" y="14"/>
                        <a:pt x="111" y="13"/>
                      </a:cubicBezTo>
                      <a:cubicBezTo>
                        <a:pt x="109" y="12"/>
                        <a:pt x="107" y="15"/>
                        <a:pt x="104" y="19"/>
                      </a:cubicBezTo>
                      <a:cubicBezTo>
                        <a:pt x="103" y="20"/>
                        <a:pt x="103" y="20"/>
                        <a:pt x="103" y="20"/>
                      </a:cubicBezTo>
                      <a:cubicBezTo>
                        <a:pt x="103" y="17"/>
                        <a:pt x="103" y="17"/>
                        <a:pt x="103" y="17"/>
                      </a:cubicBezTo>
                      <a:cubicBezTo>
                        <a:pt x="103" y="12"/>
                        <a:pt x="103" y="7"/>
                        <a:pt x="99" y="7"/>
                      </a:cubicBezTo>
                      <a:cubicBezTo>
                        <a:pt x="95" y="6"/>
                        <a:pt x="92" y="9"/>
                        <a:pt x="90" y="12"/>
                      </a:cubicBezTo>
                      <a:cubicBezTo>
                        <a:pt x="89" y="12"/>
                        <a:pt x="89" y="12"/>
                        <a:pt x="89" y="12"/>
                      </a:cubicBezTo>
                      <a:cubicBezTo>
                        <a:pt x="89" y="11"/>
                        <a:pt x="89" y="11"/>
                        <a:pt x="89" y="11"/>
                      </a:cubicBezTo>
                      <a:cubicBezTo>
                        <a:pt x="88" y="6"/>
                        <a:pt x="85" y="2"/>
                        <a:pt x="81" y="3"/>
                      </a:cubicBezTo>
                      <a:cubicBezTo>
                        <a:pt x="80" y="3"/>
                        <a:pt x="78" y="5"/>
                        <a:pt x="77" y="9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6" y="8"/>
                        <a:pt x="76" y="8"/>
                        <a:pt x="76" y="8"/>
                      </a:cubicBezTo>
                      <a:cubicBezTo>
                        <a:pt x="75" y="3"/>
                        <a:pt x="72" y="0"/>
                        <a:pt x="69" y="1"/>
                      </a:cubicBezTo>
                      <a:cubicBezTo>
                        <a:pt x="62" y="2"/>
                        <a:pt x="59" y="10"/>
                        <a:pt x="58" y="18"/>
                      </a:cubicBezTo>
                      <a:cubicBezTo>
                        <a:pt x="58" y="19"/>
                        <a:pt x="58" y="19"/>
                        <a:pt x="58" y="19"/>
                      </a:cubicBezTo>
                      <a:cubicBezTo>
                        <a:pt x="58" y="19"/>
                        <a:pt x="58" y="19"/>
                        <a:pt x="58" y="19"/>
                      </a:cubicBezTo>
                      <a:cubicBezTo>
                        <a:pt x="56" y="16"/>
                        <a:pt x="54" y="14"/>
                        <a:pt x="53" y="14"/>
                      </a:cubicBezTo>
                      <a:cubicBezTo>
                        <a:pt x="52" y="15"/>
                        <a:pt x="51" y="18"/>
                        <a:pt x="51" y="22"/>
                      </a:cubicBezTo>
                      <a:cubicBezTo>
                        <a:pt x="51" y="22"/>
                        <a:pt x="51" y="22"/>
                        <a:pt x="51" y="22"/>
                      </a:cubicBezTo>
                      <a:cubicBezTo>
                        <a:pt x="51" y="22"/>
                        <a:pt x="51" y="22"/>
                        <a:pt x="51" y="22"/>
                      </a:cubicBezTo>
                      <a:cubicBezTo>
                        <a:pt x="47" y="15"/>
                        <a:pt x="42" y="10"/>
                        <a:pt x="38" y="12"/>
                      </a:cubicBezTo>
                      <a:cubicBezTo>
                        <a:pt x="34" y="14"/>
                        <a:pt x="33" y="20"/>
                        <a:pt x="33" y="26"/>
                      </a:cubicBezTo>
                      <a:cubicBezTo>
                        <a:pt x="34" y="29"/>
                        <a:pt x="34" y="29"/>
                        <a:pt x="34" y="29"/>
                      </a:cubicBezTo>
                      <a:cubicBezTo>
                        <a:pt x="31" y="28"/>
                        <a:pt x="31" y="28"/>
                        <a:pt x="31" y="28"/>
                      </a:cubicBezTo>
                      <a:cubicBezTo>
                        <a:pt x="27" y="25"/>
                        <a:pt x="24" y="24"/>
                        <a:pt x="23" y="25"/>
                      </a:cubicBezTo>
                      <a:cubicBezTo>
                        <a:pt x="22" y="26"/>
                        <a:pt x="23" y="30"/>
                        <a:pt x="24" y="34"/>
                      </a:cubicBezTo>
                      <a:cubicBezTo>
                        <a:pt x="25" y="36"/>
                        <a:pt x="25" y="36"/>
                        <a:pt x="25" y="36"/>
                      </a:cubicBezTo>
                      <a:cubicBezTo>
                        <a:pt x="23" y="34"/>
                        <a:pt x="23" y="34"/>
                        <a:pt x="23" y="34"/>
                      </a:cubicBezTo>
                      <a:cubicBezTo>
                        <a:pt x="17" y="31"/>
                        <a:pt x="12" y="30"/>
                        <a:pt x="9" y="34"/>
                      </a:cubicBezTo>
                      <a:cubicBezTo>
                        <a:pt x="7" y="38"/>
                        <a:pt x="8" y="42"/>
                        <a:pt x="11" y="4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6" y="50"/>
                        <a:pt x="1" y="51"/>
                        <a:pt x="0" y="56"/>
                      </a:cubicBezTo>
                      <a:cubicBezTo>
                        <a:pt x="0" y="59"/>
                        <a:pt x="7" y="64"/>
                        <a:pt x="17" y="69"/>
                      </a:cubicBezTo>
                      <a:cubicBezTo>
                        <a:pt x="19" y="69"/>
                        <a:pt x="19" y="69"/>
                        <a:pt x="19" y="69"/>
                      </a:cubicBezTo>
                      <a:cubicBezTo>
                        <a:pt x="18" y="69"/>
                        <a:pt x="18" y="69"/>
                        <a:pt x="18" y="69"/>
                      </a:cubicBezTo>
                      <a:cubicBezTo>
                        <a:pt x="13" y="72"/>
                        <a:pt x="10" y="75"/>
                        <a:pt x="11" y="78"/>
                      </a:cubicBezTo>
                      <a:cubicBezTo>
                        <a:pt x="11" y="80"/>
                        <a:pt x="13" y="81"/>
                        <a:pt x="16" y="81"/>
                      </a:cubicBezTo>
                      <a:cubicBezTo>
                        <a:pt x="16" y="81"/>
                        <a:pt x="17" y="81"/>
                        <a:pt x="18" y="81"/>
                      </a:cubicBezTo>
                      <a:cubicBezTo>
                        <a:pt x="19" y="80"/>
                        <a:pt x="19" y="80"/>
                        <a:pt x="19" y="80"/>
                      </a:cubicBezTo>
                      <a:cubicBezTo>
                        <a:pt x="17" y="81"/>
                        <a:pt x="17" y="81"/>
                        <a:pt x="17" y="81"/>
                      </a:cubicBezTo>
                      <a:cubicBezTo>
                        <a:pt x="11" y="86"/>
                        <a:pt x="8" y="91"/>
                        <a:pt x="10" y="95"/>
                      </a:cubicBezTo>
                      <a:cubicBezTo>
                        <a:pt x="11" y="96"/>
                        <a:pt x="12" y="96"/>
                        <a:pt x="13" y="96"/>
                      </a:cubicBezTo>
                      <a:cubicBezTo>
                        <a:pt x="15" y="96"/>
                        <a:pt x="18" y="96"/>
                        <a:pt x="21" y="95"/>
                      </a:cubicBezTo>
                      <a:cubicBezTo>
                        <a:pt x="22" y="95"/>
                        <a:pt x="22" y="95"/>
                        <a:pt x="22" y="95"/>
                      </a:cubicBezTo>
                      <a:cubicBezTo>
                        <a:pt x="21" y="96"/>
                        <a:pt x="21" y="96"/>
                        <a:pt x="21" y="96"/>
                      </a:cubicBezTo>
                      <a:cubicBezTo>
                        <a:pt x="17" y="101"/>
                        <a:pt x="15" y="106"/>
                        <a:pt x="18" y="109"/>
                      </a:cubicBezTo>
                      <a:cubicBezTo>
                        <a:pt x="20" y="110"/>
                        <a:pt x="21" y="111"/>
                        <a:pt x="24" y="111"/>
                      </a:cubicBezTo>
                      <a:cubicBezTo>
                        <a:pt x="27" y="111"/>
                        <a:pt x="31" y="109"/>
                        <a:pt x="35" y="107"/>
                      </a:cubicBezTo>
                      <a:cubicBezTo>
                        <a:pt x="37" y="105"/>
                        <a:pt x="37" y="105"/>
                        <a:pt x="37" y="105"/>
                      </a:cubicBezTo>
                      <a:cubicBezTo>
                        <a:pt x="37" y="105"/>
                        <a:pt x="37" y="105"/>
                        <a:pt x="37" y="105"/>
                      </a:cubicBezTo>
                      <a:cubicBezTo>
                        <a:pt x="36" y="110"/>
                        <a:pt x="36" y="115"/>
                        <a:pt x="37" y="115"/>
                      </a:cubicBezTo>
                      <a:cubicBezTo>
                        <a:pt x="37" y="115"/>
                        <a:pt x="37" y="116"/>
                        <a:pt x="38" y="115"/>
                      </a:cubicBezTo>
                      <a:cubicBezTo>
                        <a:pt x="40" y="115"/>
                        <a:pt x="43" y="113"/>
                        <a:pt x="46" y="110"/>
                      </a:cubicBezTo>
                      <a:cubicBezTo>
                        <a:pt x="47" y="109"/>
                        <a:pt x="47" y="109"/>
                        <a:pt x="47" y="109"/>
                      </a:cubicBezTo>
                      <a:cubicBezTo>
                        <a:pt x="46" y="111"/>
                        <a:pt x="46" y="111"/>
                        <a:pt x="46" y="111"/>
                      </a:cubicBezTo>
                      <a:cubicBezTo>
                        <a:pt x="45" y="117"/>
                        <a:pt x="45" y="121"/>
                        <a:pt x="49" y="124"/>
                      </a:cubicBezTo>
                      <a:cubicBezTo>
                        <a:pt x="51" y="124"/>
                        <a:pt x="52" y="125"/>
                        <a:pt x="53" y="125"/>
                      </a:cubicBezTo>
                      <a:cubicBezTo>
                        <a:pt x="55" y="125"/>
                        <a:pt x="57" y="124"/>
                        <a:pt x="58" y="122"/>
                      </a:cubicBezTo>
                      <a:cubicBezTo>
                        <a:pt x="59" y="122"/>
                        <a:pt x="59" y="122"/>
                        <a:pt x="59" y="122"/>
                      </a:cubicBezTo>
                      <a:cubicBezTo>
                        <a:pt x="59" y="122"/>
                        <a:pt x="59" y="122"/>
                        <a:pt x="59" y="122"/>
                      </a:cubicBezTo>
                      <a:cubicBezTo>
                        <a:pt x="60" y="126"/>
                        <a:pt x="61" y="129"/>
                        <a:pt x="65" y="129"/>
                      </a:cubicBezTo>
                      <a:cubicBezTo>
                        <a:pt x="66" y="130"/>
                        <a:pt x="68" y="128"/>
                        <a:pt x="70" y="125"/>
                      </a:cubicBezTo>
                      <a:cubicBezTo>
                        <a:pt x="71" y="124"/>
                        <a:pt x="71" y="124"/>
                        <a:pt x="71" y="124"/>
                      </a:cubicBezTo>
                      <a:cubicBezTo>
                        <a:pt x="71" y="126"/>
                        <a:pt x="71" y="126"/>
                        <a:pt x="71" y="126"/>
                      </a:cubicBezTo>
                      <a:cubicBezTo>
                        <a:pt x="71" y="130"/>
                        <a:pt x="73" y="133"/>
                        <a:pt x="77" y="133"/>
                      </a:cubicBezTo>
                      <a:close/>
                      <a:moveTo>
                        <a:pt x="124" y="84"/>
                      </a:moveTo>
                      <a:cubicBezTo>
                        <a:pt x="123" y="84"/>
                        <a:pt x="123" y="84"/>
                        <a:pt x="123" y="84"/>
                      </a:cubicBezTo>
                      <a:cubicBezTo>
                        <a:pt x="123" y="84"/>
                        <a:pt x="123" y="84"/>
                        <a:pt x="123" y="84"/>
                      </a:cubicBezTo>
                      <a:cubicBezTo>
                        <a:pt x="124" y="84"/>
                        <a:pt x="124" y="84"/>
                        <a:pt x="124" y="84"/>
                      </a:cubicBez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57" name="Freeform 565"/>
                <p:cNvSpPr>
                  <a:spLocks/>
                </p:cNvSpPr>
                <p:nvPr/>
              </p:nvSpPr>
              <p:spPr bwMode="gray">
                <a:xfrm>
                  <a:off x="2153" y="2799"/>
                  <a:ext cx="362" cy="470"/>
                </a:xfrm>
                <a:custGeom>
                  <a:avLst/>
                  <a:gdLst/>
                  <a:ahLst/>
                  <a:cxnLst>
                    <a:cxn ang="0">
                      <a:pos x="10" y="17"/>
                    </a:cxn>
                    <a:cxn ang="0">
                      <a:pos x="59" y="77"/>
                    </a:cxn>
                    <a:cxn ang="0">
                      <a:pos x="86" y="0"/>
                    </a:cxn>
                    <a:cxn ang="0">
                      <a:pos x="101" y="3"/>
                    </a:cxn>
                    <a:cxn ang="0">
                      <a:pos x="96" y="126"/>
                    </a:cxn>
                    <a:cxn ang="0">
                      <a:pos x="137" y="54"/>
                    </a:cxn>
                    <a:cxn ang="0">
                      <a:pos x="153" y="64"/>
                    </a:cxn>
                    <a:cxn ang="0">
                      <a:pos x="124" y="199"/>
                    </a:cxn>
                    <a:cxn ang="0">
                      <a:pos x="22" y="197"/>
                    </a:cxn>
                    <a:cxn ang="0">
                      <a:pos x="0" y="20"/>
                    </a:cxn>
                    <a:cxn ang="0">
                      <a:pos x="10" y="17"/>
                    </a:cxn>
                  </a:cxnLst>
                  <a:rect l="0" t="0" r="r" b="b"/>
                  <a:pathLst>
                    <a:path w="153" h="199">
                      <a:moveTo>
                        <a:pt x="10" y="17"/>
                      </a:moveTo>
                      <a:cubicBezTo>
                        <a:pt x="27" y="42"/>
                        <a:pt x="45" y="46"/>
                        <a:pt x="59" y="77"/>
                      </a:cubicBezTo>
                      <a:cubicBezTo>
                        <a:pt x="72" y="65"/>
                        <a:pt x="79" y="48"/>
                        <a:pt x="86" y="0"/>
                      </a:cubicBezTo>
                      <a:cubicBezTo>
                        <a:pt x="101" y="3"/>
                        <a:pt x="101" y="3"/>
                        <a:pt x="101" y="3"/>
                      </a:cubicBezTo>
                      <a:cubicBezTo>
                        <a:pt x="90" y="50"/>
                        <a:pt x="84" y="78"/>
                        <a:pt x="96" y="126"/>
                      </a:cubicBezTo>
                      <a:cubicBezTo>
                        <a:pt x="137" y="54"/>
                        <a:pt x="137" y="54"/>
                        <a:pt x="137" y="54"/>
                      </a:cubicBezTo>
                      <a:cubicBezTo>
                        <a:pt x="153" y="64"/>
                        <a:pt x="153" y="64"/>
                        <a:pt x="153" y="64"/>
                      </a:cubicBezTo>
                      <a:cubicBezTo>
                        <a:pt x="95" y="158"/>
                        <a:pt x="93" y="153"/>
                        <a:pt x="124" y="199"/>
                      </a:cubicBezTo>
                      <a:cubicBezTo>
                        <a:pt x="22" y="197"/>
                        <a:pt x="22" y="197"/>
                        <a:pt x="22" y="197"/>
                      </a:cubicBezTo>
                      <a:cubicBezTo>
                        <a:pt x="43" y="109"/>
                        <a:pt x="47" y="94"/>
                        <a:pt x="0" y="20"/>
                      </a:cubicBezTo>
                      <a:lnTo>
                        <a:pt x="10" y="17"/>
                      </a:lnTo>
                      <a:close/>
                    </a:path>
                  </a:pathLst>
                </a:custGeom>
                <a:solidFill>
                  <a:srgbClr val="99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58" name="Freeform 566"/>
                <p:cNvSpPr>
                  <a:spLocks/>
                </p:cNvSpPr>
                <p:nvPr/>
              </p:nvSpPr>
              <p:spPr bwMode="gray">
                <a:xfrm>
                  <a:off x="2064" y="2387"/>
                  <a:ext cx="498" cy="490"/>
                </a:xfrm>
                <a:custGeom>
                  <a:avLst/>
                  <a:gdLst/>
                  <a:ahLst/>
                  <a:cxnLst>
                    <a:cxn ang="0">
                      <a:pos x="76" y="166"/>
                    </a:cxn>
                    <a:cxn ang="0">
                      <a:pos x="67" y="166"/>
                    </a:cxn>
                    <a:cxn ang="0">
                      <a:pos x="58" y="175"/>
                    </a:cxn>
                    <a:cxn ang="0">
                      <a:pos x="52" y="153"/>
                    </a:cxn>
                    <a:cxn ang="0">
                      <a:pos x="48" y="153"/>
                    </a:cxn>
                    <a:cxn ang="0">
                      <a:pos x="48" y="142"/>
                    </a:cxn>
                    <a:cxn ang="0">
                      <a:pos x="36" y="148"/>
                    </a:cxn>
                    <a:cxn ang="0">
                      <a:pos x="33" y="143"/>
                    </a:cxn>
                    <a:cxn ang="0">
                      <a:pos x="20" y="143"/>
                    </a:cxn>
                    <a:cxn ang="0">
                      <a:pos x="25" y="131"/>
                    </a:cxn>
                    <a:cxn ang="0">
                      <a:pos x="20" y="118"/>
                    </a:cxn>
                    <a:cxn ang="0">
                      <a:pos x="13" y="113"/>
                    </a:cxn>
                    <a:cxn ang="0">
                      <a:pos x="16" y="108"/>
                    </a:cxn>
                    <a:cxn ang="0">
                      <a:pos x="8" y="95"/>
                    </a:cxn>
                    <a:cxn ang="0">
                      <a:pos x="11" y="81"/>
                    </a:cxn>
                    <a:cxn ang="0">
                      <a:pos x="6" y="74"/>
                    </a:cxn>
                    <a:cxn ang="0">
                      <a:pos x="9" y="67"/>
                    </a:cxn>
                    <a:cxn ang="0">
                      <a:pos x="27" y="56"/>
                    </a:cxn>
                    <a:cxn ang="0">
                      <a:pos x="36" y="52"/>
                    </a:cxn>
                    <a:cxn ang="0">
                      <a:pos x="36" y="52"/>
                    </a:cxn>
                    <a:cxn ang="0">
                      <a:pos x="34" y="36"/>
                    </a:cxn>
                    <a:cxn ang="0">
                      <a:pos x="49" y="26"/>
                    </a:cxn>
                    <a:cxn ang="0">
                      <a:pos x="53" y="24"/>
                    </a:cxn>
                    <a:cxn ang="0">
                      <a:pos x="57" y="24"/>
                    </a:cxn>
                    <a:cxn ang="0">
                      <a:pos x="67" y="11"/>
                    </a:cxn>
                    <a:cxn ang="0">
                      <a:pos x="80" y="6"/>
                    </a:cxn>
                    <a:cxn ang="0">
                      <a:pos x="86" y="1"/>
                    </a:cxn>
                    <a:cxn ang="0">
                      <a:pos x="98" y="11"/>
                    </a:cxn>
                    <a:cxn ang="0">
                      <a:pos x="108" y="16"/>
                    </a:cxn>
                    <a:cxn ang="0">
                      <a:pos x="122" y="13"/>
                    </a:cxn>
                    <a:cxn ang="0">
                      <a:pos x="133" y="10"/>
                    </a:cxn>
                    <a:cxn ang="0">
                      <a:pos x="135" y="21"/>
                    </a:cxn>
                    <a:cxn ang="0">
                      <a:pos x="141" y="39"/>
                    </a:cxn>
                    <a:cxn ang="0">
                      <a:pos x="152" y="39"/>
                    </a:cxn>
                    <a:cxn ang="0">
                      <a:pos x="166" y="38"/>
                    </a:cxn>
                    <a:cxn ang="0">
                      <a:pos x="165" y="50"/>
                    </a:cxn>
                    <a:cxn ang="0">
                      <a:pos x="167" y="65"/>
                    </a:cxn>
                    <a:cxn ang="0">
                      <a:pos x="173" y="78"/>
                    </a:cxn>
                    <a:cxn ang="0">
                      <a:pos x="180" y="85"/>
                    </a:cxn>
                    <a:cxn ang="0">
                      <a:pos x="167" y="93"/>
                    </a:cxn>
                    <a:cxn ang="0">
                      <a:pos x="170" y="104"/>
                    </a:cxn>
                    <a:cxn ang="0">
                      <a:pos x="169" y="119"/>
                    </a:cxn>
                    <a:cxn ang="0">
                      <a:pos x="172" y="127"/>
                    </a:cxn>
                    <a:cxn ang="0">
                      <a:pos x="161" y="133"/>
                    </a:cxn>
                    <a:cxn ang="0">
                      <a:pos x="152" y="144"/>
                    </a:cxn>
                    <a:cxn ang="0">
                      <a:pos x="137" y="148"/>
                    </a:cxn>
                    <a:cxn ang="0">
                      <a:pos x="133" y="156"/>
                    </a:cxn>
                    <a:cxn ang="0">
                      <a:pos x="123" y="145"/>
                    </a:cxn>
                    <a:cxn ang="0">
                      <a:pos x="122" y="149"/>
                    </a:cxn>
                    <a:cxn ang="0">
                      <a:pos x="113" y="152"/>
                    </a:cxn>
                    <a:cxn ang="0">
                      <a:pos x="111" y="151"/>
                    </a:cxn>
                    <a:cxn ang="0">
                      <a:pos x="103" y="160"/>
                    </a:cxn>
                    <a:cxn ang="0">
                      <a:pos x="97" y="168"/>
                    </a:cxn>
                    <a:cxn ang="0">
                      <a:pos x="92" y="165"/>
                    </a:cxn>
                  </a:cxnLst>
                  <a:rect l="0" t="0" r="r" b="b"/>
                  <a:pathLst>
                    <a:path w="180" h="177">
                      <a:moveTo>
                        <a:pt x="84" y="177"/>
                      </a:moveTo>
                      <a:cubicBezTo>
                        <a:pt x="79" y="177"/>
                        <a:pt x="76" y="174"/>
                        <a:pt x="76" y="169"/>
                      </a:cubicBezTo>
                      <a:cubicBezTo>
                        <a:pt x="76" y="166"/>
                        <a:pt x="76" y="166"/>
                        <a:pt x="76" y="166"/>
                      </a:cubicBezTo>
                      <a:cubicBezTo>
                        <a:pt x="75" y="167"/>
                        <a:pt x="75" y="167"/>
                        <a:pt x="75" y="167"/>
                      </a:cubicBezTo>
                      <a:cubicBezTo>
                        <a:pt x="73" y="170"/>
                        <a:pt x="71" y="172"/>
                        <a:pt x="70" y="172"/>
                      </a:cubicBezTo>
                      <a:cubicBezTo>
                        <a:pt x="69" y="172"/>
                        <a:pt x="68" y="169"/>
                        <a:pt x="67" y="166"/>
                      </a:cubicBezTo>
                      <a:cubicBezTo>
                        <a:pt x="67" y="165"/>
                        <a:pt x="67" y="165"/>
                        <a:pt x="67" y="165"/>
                      </a:cubicBezTo>
                      <a:cubicBezTo>
                        <a:pt x="67" y="167"/>
                        <a:pt x="67" y="167"/>
                        <a:pt x="67" y="167"/>
                      </a:cubicBezTo>
                      <a:cubicBezTo>
                        <a:pt x="64" y="172"/>
                        <a:pt x="61" y="175"/>
                        <a:pt x="58" y="175"/>
                      </a:cubicBezTo>
                      <a:cubicBezTo>
                        <a:pt x="58" y="175"/>
                        <a:pt x="57" y="175"/>
                        <a:pt x="56" y="175"/>
                      </a:cubicBezTo>
                      <a:cubicBezTo>
                        <a:pt x="50" y="172"/>
                        <a:pt x="49" y="164"/>
                        <a:pt x="51" y="156"/>
                      </a:cubicBezTo>
                      <a:cubicBezTo>
                        <a:pt x="52" y="153"/>
                        <a:pt x="52" y="153"/>
                        <a:pt x="52" y="153"/>
                      </a:cubicBezTo>
                      <a:cubicBezTo>
                        <a:pt x="51" y="153"/>
                        <a:pt x="51" y="153"/>
                        <a:pt x="51" y="153"/>
                      </a:cubicBezTo>
                      <a:cubicBezTo>
                        <a:pt x="51" y="153"/>
                        <a:pt x="50" y="154"/>
                        <a:pt x="50" y="154"/>
                      </a:cubicBezTo>
                      <a:cubicBezTo>
                        <a:pt x="49" y="154"/>
                        <a:pt x="48" y="153"/>
                        <a:pt x="48" y="153"/>
                      </a:cubicBezTo>
                      <a:cubicBezTo>
                        <a:pt x="45" y="152"/>
                        <a:pt x="46" y="147"/>
                        <a:pt x="48" y="143"/>
                      </a:cubicBezTo>
                      <a:cubicBezTo>
                        <a:pt x="49" y="143"/>
                        <a:pt x="49" y="143"/>
                        <a:pt x="49" y="143"/>
                      </a:cubicBezTo>
                      <a:cubicBezTo>
                        <a:pt x="48" y="142"/>
                        <a:pt x="48" y="142"/>
                        <a:pt x="48" y="142"/>
                      </a:cubicBezTo>
                      <a:cubicBezTo>
                        <a:pt x="47" y="143"/>
                        <a:pt x="47" y="143"/>
                        <a:pt x="47" y="143"/>
                      </a:cubicBezTo>
                      <a:cubicBezTo>
                        <a:pt x="44" y="146"/>
                        <a:pt x="40" y="148"/>
                        <a:pt x="37" y="148"/>
                      </a:cubicBezTo>
                      <a:cubicBezTo>
                        <a:pt x="37" y="148"/>
                        <a:pt x="36" y="148"/>
                        <a:pt x="36" y="148"/>
                      </a:cubicBezTo>
                      <a:cubicBezTo>
                        <a:pt x="35" y="148"/>
                        <a:pt x="34" y="148"/>
                        <a:pt x="33" y="147"/>
                      </a:cubicBezTo>
                      <a:cubicBezTo>
                        <a:pt x="32" y="146"/>
                        <a:pt x="32" y="145"/>
                        <a:pt x="33" y="143"/>
                      </a:cubicBezTo>
                      <a:cubicBezTo>
                        <a:pt x="33" y="143"/>
                        <a:pt x="33" y="143"/>
                        <a:pt x="33" y="143"/>
                      </a:cubicBezTo>
                      <a:cubicBezTo>
                        <a:pt x="32" y="143"/>
                        <a:pt x="32" y="143"/>
                        <a:pt x="32" y="143"/>
                      </a:cubicBezTo>
                      <a:cubicBezTo>
                        <a:pt x="29" y="145"/>
                        <a:pt x="26" y="146"/>
                        <a:pt x="23" y="145"/>
                      </a:cubicBezTo>
                      <a:cubicBezTo>
                        <a:pt x="22" y="145"/>
                        <a:pt x="21" y="144"/>
                        <a:pt x="20" y="143"/>
                      </a:cubicBezTo>
                      <a:cubicBezTo>
                        <a:pt x="19" y="142"/>
                        <a:pt x="21" y="137"/>
                        <a:pt x="24" y="133"/>
                      </a:cubicBezTo>
                      <a:cubicBezTo>
                        <a:pt x="25" y="131"/>
                        <a:pt x="25" y="131"/>
                        <a:pt x="25" y="131"/>
                      </a:cubicBezTo>
                      <a:cubicBezTo>
                        <a:pt x="25" y="131"/>
                        <a:pt x="25" y="131"/>
                        <a:pt x="25" y="131"/>
                      </a:cubicBezTo>
                      <a:cubicBezTo>
                        <a:pt x="24" y="132"/>
                        <a:pt x="22" y="132"/>
                        <a:pt x="21" y="132"/>
                      </a:cubicBezTo>
                      <a:cubicBezTo>
                        <a:pt x="19" y="132"/>
                        <a:pt x="16" y="132"/>
                        <a:pt x="15" y="130"/>
                      </a:cubicBezTo>
                      <a:cubicBezTo>
                        <a:pt x="11" y="125"/>
                        <a:pt x="14" y="121"/>
                        <a:pt x="20" y="118"/>
                      </a:cubicBezTo>
                      <a:cubicBezTo>
                        <a:pt x="25" y="115"/>
                        <a:pt x="25" y="115"/>
                        <a:pt x="25" y="115"/>
                      </a:cubicBezTo>
                      <a:cubicBezTo>
                        <a:pt x="23" y="115"/>
                        <a:pt x="23" y="115"/>
                        <a:pt x="23" y="115"/>
                      </a:cubicBezTo>
                      <a:cubicBezTo>
                        <a:pt x="18" y="116"/>
                        <a:pt x="13" y="115"/>
                        <a:pt x="13" y="113"/>
                      </a:cubicBezTo>
                      <a:cubicBezTo>
                        <a:pt x="12" y="112"/>
                        <a:pt x="13" y="110"/>
                        <a:pt x="16" y="108"/>
                      </a:cubicBezTo>
                      <a:cubicBezTo>
                        <a:pt x="17" y="107"/>
                        <a:pt x="17" y="107"/>
                        <a:pt x="17" y="107"/>
                      </a:cubicBezTo>
                      <a:cubicBezTo>
                        <a:pt x="16" y="108"/>
                        <a:pt x="16" y="108"/>
                        <a:pt x="16" y="108"/>
                      </a:cubicBezTo>
                      <a:cubicBezTo>
                        <a:pt x="11" y="108"/>
                        <a:pt x="7" y="107"/>
                        <a:pt x="6" y="103"/>
                      </a:cubicBezTo>
                      <a:cubicBezTo>
                        <a:pt x="5" y="100"/>
                        <a:pt x="5" y="97"/>
                        <a:pt x="7" y="96"/>
                      </a:cubicBezTo>
                      <a:cubicBezTo>
                        <a:pt x="8" y="95"/>
                        <a:pt x="8" y="95"/>
                        <a:pt x="8" y="95"/>
                      </a:cubicBezTo>
                      <a:cubicBezTo>
                        <a:pt x="7" y="94"/>
                        <a:pt x="7" y="94"/>
                        <a:pt x="7" y="94"/>
                      </a:cubicBezTo>
                      <a:cubicBezTo>
                        <a:pt x="3" y="93"/>
                        <a:pt x="0" y="90"/>
                        <a:pt x="0" y="87"/>
                      </a:cubicBezTo>
                      <a:cubicBezTo>
                        <a:pt x="1" y="85"/>
                        <a:pt x="5" y="83"/>
                        <a:pt x="11" y="81"/>
                      </a:cubicBezTo>
                      <a:cubicBezTo>
                        <a:pt x="12" y="81"/>
                        <a:pt x="12" y="81"/>
                        <a:pt x="12" y="81"/>
                      </a:cubicBezTo>
                      <a:cubicBezTo>
                        <a:pt x="12" y="81"/>
                        <a:pt x="12" y="81"/>
                        <a:pt x="12" y="81"/>
                      </a:cubicBezTo>
                      <a:cubicBezTo>
                        <a:pt x="8" y="79"/>
                        <a:pt x="6" y="77"/>
                        <a:pt x="6" y="74"/>
                      </a:cubicBezTo>
                      <a:cubicBezTo>
                        <a:pt x="6" y="71"/>
                        <a:pt x="8" y="69"/>
                        <a:pt x="10" y="68"/>
                      </a:cubicBezTo>
                      <a:cubicBezTo>
                        <a:pt x="10" y="68"/>
                        <a:pt x="10" y="68"/>
                        <a:pt x="10" y="68"/>
                      </a:cubicBezTo>
                      <a:cubicBezTo>
                        <a:pt x="9" y="67"/>
                        <a:pt x="9" y="67"/>
                        <a:pt x="9" y="67"/>
                      </a:cubicBezTo>
                      <a:cubicBezTo>
                        <a:pt x="5" y="64"/>
                        <a:pt x="3" y="60"/>
                        <a:pt x="5" y="57"/>
                      </a:cubicBezTo>
                      <a:cubicBezTo>
                        <a:pt x="6" y="54"/>
                        <a:pt x="14" y="54"/>
                        <a:pt x="22" y="55"/>
                      </a:cubicBezTo>
                      <a:cubicBezTo>
                        <a:pt x="27" y="56"/>
                        <a:pt x="27" y="56"/>
                        <a:pt x="27" y="56"/>
                      </a:cubicBezTo>
                      <a:cubicBezTo>
                        <a:pt x="26" y="55"/>
                        <a:pt x="26" y="55"/>
                        <a:pt x="26" y="55"/>
                      </a:cubicBezTo>
                      <a:cubicBezTo>
                        <a:pt x="24" y="53"/>
                        <a:pt x="23" y="50"/>
                        <a:pt x="24" y="48"/>
                      </a:cubicBezTo>
                      <a:cubicBezTo>
                        <a:pt x="26" y="45"/>
                        <a:pt x="32" y="48"/>
                        <a:pt x="36" y="52"/>
                      </a:cubicBezTo>
                      <a:cubicBezTo>
                        <a:pt x="38" y="54"/>
                        <a:pt x="38" y="54"/>
                        <a:pt x="38" y="54"/>
                      </a:cubicBezTo>
                      <a:cubicBezTo>
                        <a:pt x="38" y="54"/>
                        <a:pt x="38" y="54"/>
                        <a:pt x="38" y="54"/>
                      </a:cubicBezTo>
                      <a:cubicBezTo>
                        <a:pt x="36" y="52"/>
                        <a:pt x="36" y="52"/>
                        <a:pt x="36" y="52"/>
                      </a:cubicBezTo>
                      <a:cubicBezTo>
                        <a:pt x="30" y="45"/>
                        <a:pt x="25" y="37"/>
                        <a:pt x="27" y="35"/>
                      </a:cubicBezTo>
                      <a:cubicBezTo>
                        <a:pt x="27" y="35"/>
                        <a:pt x="30" y="35"/>
                        <a:pt x="33" y="36"/>
                      </a:cubicBezTo>
                      <a:cubicBezTo>
                        <a:pt x="34" y="36"/>
                        <a:pt x="34" y="36"/>
                        <a:pt x="34" y="36"/>
                      </a:cubicBezTo>
                      <a:cubicBezTo>
                        <a:pt x="33" y="36"/>
                        <a:pt x="33" y="36"/>
                        <a:pt x="33" y="36"/>
                      </a:cubicBezTo>
                      <a:cubicBezTo>
                        <a:pt x="29" y="30"/>
                        <a:pt x="27" y="25"/>
                        <a:pt x="30" y="22"/>
                      </a:cubicBezTo>
                      <a:cubicBezTo>
                        <a:pt x="35" y="18"/>
                        <a:pt x="42" y="21"/>
                        <a:pt x="49" y="26"/>
                      </a:cubicBezTo>
                      <a:cubicBezTo>
                        <a:pt x="51" y="28"/>
                        <a:pt x="51" y="28"/>
                        <a:pt x="51" y="28"/>
                      </a:cubicBezTo>
                      <a:cubicBezTo>
                        <a:pt x="51" y="26"/>
                        <a:pt x="51" y="26"/>
                        <a:pt x="51" y="26"/>
                      </a:cubicBezTo>
                      <a:cubicBezTo>
                        <a:pt x="51" y="25"/>
                        <a:pt x="52" y="24"/>
                        <a:pt x="53" y="24"/>
                      </a:cubicBezTo>
                      <a:cubicBezTo>
                        <a:pt x="54" y="23"/>
                        <a:pt x="56" y="23"/>
                        <a:pt x="57" y="24"/>
                      </a:cubicBezTo>
                      <a:cubicBezTo>
                        <a:pt x="58" y="24"/>
                        <a:pt x="58" y="24"/>
                        <a:pt x="58" y="24"/>
                      </a:cubicBezTo>
                      <a:cubicBezTo>
                        <a:pt x="57" y="24"/>
                        <a:pt x="57" y="24"/>
                        <a:pt x="57" y="24"/>
                      </a:cubicBezTo>
                      <a:cubicBezTo>
                        <a:pt x="54" y="16"/>
                        <a:pt x="53" y="10"/>
                        <a:pt x="58" y="8"/>
                      </a:cubicBezTo>
                      <a:cubicBezTo>
                        <a:pt x="60" y="7"/>
                        <a:pt x="63" y="8"/>
                        <a:pt x="65" y="9"/>
                      </a:cubicBezTo>
                      <a:cubicBezTo>
                        <a:pt x="67" y="11"/>
                        <a:pt x="67" y="11"/>
                        <a:pt x="67" y="11"/>
                      </a:cubicBezTo>
                      <a:cubicBezTo>
                        <a:pt x="67" y="10"/>
                        <a:pt x="67" y="10"/>
                        <a:pt x="67" y="10"/>
                      </a:cubicBezTo>
                      <a:cubicBezTo>
                        <a:pt x="68" y="5"/>
                        <a:pt x="70" y="0"/>
                        <a:pt x="73" y="0"/>
                      </a:cubicBezTo>
                      <a:cubicBezTo>
                        <a:pt x="75" y="0"/>
                        <a:pt x="78" y="2"/>
                        <a:pt x="80" y="6"/>
                      </a:cubicBezTo>
                      <a:cubicBezTo>
                        <a:pt x="81" y="8"/>
                        <a:pt x="81" y="8"/>
                        <a:pt x="81" y="8"/>
                      </a:cubicBezTo>
                      <a:cubicBezTo>
                        <a:pt x="81" y="8"/>
                        <a:pt x="81" y="8"/>
                        <a:pt x="81" y="8"/>
                      </a:cubicBezTo>
                      <a:cubicBezTo>
                        <a:pt x="82" y="4"/>
                        <a:pt x="83" y="1"/>
                        <a:pt x="86" y="1"/>
                      </a:cubicBezTo>
                      <a:cubicBezTo>
                        <a:pt x="91" y="1"/>
                        <a:pt x="95" y="5"/>
                        <a:pt x="97" y="11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8" y="11"/>
                        <a:pt x="98" y="11"/>
                        <a:pt x="98" y="11"/>
                      </a:cubicBezTo>
                      <a:cubicBezTo>
                        <a:pt x="100" y="7"/>
                        <a:pt x="102" y="3"/>
                        <a:pt x="104" y="4"/>
                      </a:cubicBezTo>
                      <a:cubicBezTo>
                        <a:pt x="105" y="4"/>
                        <a:pt x="107" y="8"/>
                        <a:pt x="108" y="13"/>
                      </a:cubicBezTo>
                      <a:cubicBezTo>
                        <a:pt x="108" y="16"/>
                        <a:pt x="108" y="16"/>
                        <a:pt x="108" y="16"/>
                      </a:cubicBezTo>
                      <a:cubicBezTo>
                        <a:pt x="109" y="15"/>
                        <a:pt x="109" y="15"/>
                        <a:pt x="109" y="15"/>
                      </a:cubicBezTo>
                      <a:cubicBezTo>
                        <a:pt x="110" y="11"/>
                        <a:pt x="113" y="9"/>
                        <a:pt x="117" y="10"/>
                      </a:cubicBezTo>
                      <a:cubicBezTo>
                        <a:pt x="119" y="10"/>
                        <a:pt x="121" y="11"/>
                        <a:pt x="122" y="13"/>
                      </a:cubicBezTo>
                      <a:cubicBezTo>
                        <a:pt x="122" y="15"/>
                        <a:pt x="122" y="15"/>
                        <a:pt x="122" y="15"/>
                      </a:cubicBezTo>
                      <a:cubicBezTo>
                        <a:pt x="122" y="14"/>
                        <a:pt x="122" y="14"/>
                        <a:pt x="122" y="14"/>
                      </a:cubicBezTo>
                      <a:cubicBezTo>
                        <a:pt x="126" y="10"/>
                        <a:pt x="130" y="8"/>
                        <a:pt x="133" y="10"/>
                      </a:cubicBezTo>
                      <a:cubicBezTo>
                        <a:pt x="135" y="11"/>
                        <a:pt x="135" y="15"/>
                        <a:pt x="134" y="19"/>
                      </a:cubicBezTo>
                      <a:cubicBezTo>
                        <a:pt x="134" y="21"/>
                        <a:pt x="134" y="21"/>
                        <a:pt x="134" y="21"/>
                      </a:cubicBezTo>
                      <a:cubicBezTo>
                        <a:pt x="135" y="21"/>
                        <a:pt x="135" y="21"/>
                        <a:pt x="135" y="21"/>
                      </a:cubicBezTo>
                      <a:cubicBezTo>
                        <a:pt x="138" y="18"/>
                        <a:pt x="140" y="17"/>
                        <a:pt x="143" y="19"/>
                      </a:cubicBezTo>
                      <a:cubicBezTo>
                        <a:pt x="147" y="22"/>
                        <a:pt x="146" y="29"/>
                        <a:pt x="143" y="36"/>
                      </a:cubicBezTo>
                      <a:cubicBezTo>
                        <a:pt x="141" y="39"/>
                        <a:pt x="141" y="39"/>
                        <a:pt x="141" y="39"/>
                      </a:cubicBezTo>
                      <a:cubicBezTo>
                        <a:pt x="141" y="39"/>
                        <a:pt x="141" y="39"/>
                        <a:pt x="141" y="39"/>
                      </a:cubicBezTo>
                      <a:cubicBezTo>
                        <a:pt x="146" y="36"/>
                        <a:pt x="150" y="35"/>
                        <a:pt x="151" y="36"/>
                      </a:cubicBezTo>
                      <a:cubicBezTo>
                        <a:pt x="152" y="37"/>
                        <a:pt x="152" y="38"/>
                        <a:pt x="152" y="39"/>
                      </a:cubicBezTo>
                      <a:cubicBezTo>
                        <a:pt x="152" y="40"/>
                        <a:pt x="152" y="40"/>
                        <a:pt x="152" y="40"/>
                      </a:cubicBezTo>
                      <a:cubicBezTo>
                        <a:pt x="153" y="39"/>
                        <a:pt x="153" y="39"/>
                        <a:pt x="153" y="39"/>
                      </a:cubicBezTo>
                      <a:cubicBezTo>
                        <a:pt x="159" y="36"/>
                        <a:pt x="164" y="35"/>
                        <a:pt x="166" y="38"/>
                      </a:cubicBezTo>
                      <a:cubicBezTo>
                        <a:pt x="168" y="42"/>
                        <a:pt x="167" y="45"/>
                        <a:pt x="165" y="49"/>
                      </a:cubicBezTo>
                      <a:cubicBezTo>
                        <a:pt x="165" y="50"/>
                        <a:pt x="165" y="50"/>
                        <a:pt x="165" y="50"/>
                      </a:cubicBezTo>
                      <a:cubicBezTo>
                        <a:pt x="165" y="50"/>
                        <a:pt x="165" y="50"/>
                        <a:pt x="165" y="50"/>
                      </a:cubicBezTo>
                      <a:cubicBezTo>
                        <a:pt x="170" y="50"/>
                        <a:pt x="174" y="51"/>
                        <a:pt x="175" y="54"/>
                      </a:cubicBezTo>
                      <a:cubicBezTo>
                        <a:pt x="175" y="56"/>
                        <a:pt x="173" y="59"/>
                        <a:pt x="170" y="63"/>
                      </a:cubicBezTo>
                      <a:cubicBezTo>
                        <a:pt x="167" y="65"/>
                        <a:pt x="167" y="65"/>
                        <a:pt x="167" y="65"/>
                      </a:cubicBezTo>
                      <a:cubicBezTo>
                        <a:pt x="168" y="65"/>
                        <a:pt x="168" y="65"/>
                        <a:pt x="168" y="65"/>
                      </a:cubicBezTo>
                      <a:cubicBezTo>
                        <a:pt x="171" y="65"/>
                        <a:pt x="174" y="67"/>
                        <a:pt x="175" y="70"/>
                      </a:cubicBezTo>
                      <a:cubicBezTo>
                        <a:pt x="177" y="73"/>
                        <a:pt x="176" y="76"/>
                        <a:pt x="173" y="78"/>
                      </a:cubicBezTo>
                      <a:cubicBezTo>
                        <a:pt x="173" y="78"/>
                        <a:pt x="173" y="78"/>
                        <a:pt x="173" y="78"/>
                      </a:cubicBezTo>
                      <a:cubicBezTo>
                        <a:pt x="175" y="79"/>
                        <a:pt x="175" y="79"/>
                        <a:pt x="175" y="79"/>
                      </a:cubicBezTo>
                      <a:cubicBezTo>
                        <a:pt x="178" y="80"/>
                        <a:pt x="180" y="82"/>
                        <a:pt x="180" y="85"/>
                      </a:cubicBezTo>
                      <a:cubicBezTo>
                        <a:pt x="180" y="87"/>
                        <a:pt x="176" y="90"/>
                        <a:pt x="170" y="92"/>
                      </a:cubicBezTo>
                      <a:cubicBezTo>
                        <a:pt x="167" y="93"/>
                        <a:pt x="167" y="93"/>
                        <a:pt x="167" y="93"/>
                      </a:cubicBezTo>
                      <a:cubicBezTo>
                        <a:pt x="167" y="93"/>
                        <a:pt x="167" y="93"/>
                        <a:pt x="167" y="93"/>
                      </a:cubicBezTo>
                      <a:cubicBezTo>
                        <a:pt x="170" y="94"/>
                        <a:pt x="172" y="96"/>
                        <a:pt x="172" y="99"/>
                      </a:cubicBezTo>
                      <a:cubicBezTo>
                        <a:pt x="172" y="101"/>
                        <a:pt x="172" y="103"/>
                        <a:pt x="170" y="104"/>
                      </a:cubicBezTo>
                      <a:cubicBezTo>
                        <a:pt x="170" y="104"/>
                        <a:pt x="170" y="104"/>
                        <a:pt x="170" y="104"/>
                      </a:cubicBezTo>
                      <a:cubicBezTo>
                        <a:pt x="170" y="104"/>
                        <a:pt x="170" y="104"/>
                        <a:pt x="170" y="104"/>
                      </a:cubicBezTo>
                      <a:cubicBezTo>
                        <a:pt x="176" y="107"/>
                        <a:pt x="180" y="111"/>
                        <a:pt x="179" y="116"/>
                      </a:cubicBezTo>
                      <a:cubicBezTo>
                        <a:pt x="178" y="118"/>
                        <a:pt x="174" y="119"/>
                        <a:pt x="169" y="119"/>
                      </a:cubicBezTo>
                      <a:cubicBezTo>
                        <a:pt x="169" y="119"/>
                        <a:pt x="169" y="119"/>
                        <a:pt x="169" y="119"/>
                      </a:cubicBezTo>
                      <a:cubicBezTo>
                        <a:pt x="170" y="120"/>
                        <a:pt x="170" y="120"/>
                        <a:pt x="170" y="120"/>
                      </a:cubicBezTo>
                      <a:cubicBezTo>
                        <a:pt x="172" y="122"/>
                        <a:pt x="174" y="124"/>
                        <a:pt x="172" y="127"/>
                      </a:cubicBezTo>
                      <a:cubicBezTo>
                        <a:pt x="171" y="131"/>
                        <a:pt x="167" y="132"/>
                        <a:pt x="162" y="132"/>
                      </a:cubicBezTo>
                      <a:cubicBezTo>
                        <a:pt x="160" y="132"/>
                        <a:pt x="160" y="132"/>
                        <a:pt x="160" y="132"/>
                      </a:cubicBezTo>
                      <a:cubicBezTo>
                        <a:pt x="161" y="133"/>
                        <a:pt x="161" y="133"/>
                        <a:pt x="161" y="133"/>
                      </a:cubicBezTo>
                      <a:cubicBezTo>
                        <a:pt x="162" y="135"/>
                        <a:pt x="163" y="138"/>
                        <a:pt x="161" y="140"/>
                      </a:cubicBezTo>
                      <a:cubicBezTo>
                        <a:pt x="159" y="144"/>
                        <a:pt x="156" y="145"/>
                        <a:pt x="152" y="144"/>
                      </a:cubicBezTo>
                      <a:cubicBezTo>
                        <a:pt x="152" y="144"/>
                        <a:pt x="152" y="144"/>
                        <a:pt x="152" y="144"/>
                      </a:cubicBezTo>
                      <a:cubicBezTo>
                        <a:pt x="152" y="145"/>
                        <a:pt x="152" y="145"/>
                        <a:pt x="152" y="145"/>
                      </a:cubicBezTo>
                      <a:cubicBezTo>
                        <a:pt x="153" y="148"/>
                        <a:pt x="153" y="150"/>
                        <a:pt x="151" y="152"/>
                      </a:cubicBezTo>
                      <a:cubicBezTo>
                        <a:pt x="149" y="154"/>
                        <a:pt x="143" y="151"/>
                        <a:pt x="137" y="148"/>
                      </a:cubicBezTo>
                      <a:cubicBezTo>
                        <a:pt x="133" y="145"/>
                        <a:pt x="133" y="145"/>
                        <a:pt x="133" y="145"/>
                      </a:cubicBezTo>
                      <a:cubicBezTo>
                        <a:pt x="134" y="146"/>
                        <a:pt x="134" y="146"/>
                        <a:pt x="134" y="146"/>
                      </a:cubicBezTo>
                      <a:cubicBezTo>
                        <a:pt x="135" y="150"/>
                        <a:pt x="135" y="154"/>
                        <a:pt x="133" y="156"/>
                      </a:cubicBezTo>
                      <a:cubicBezTo>
                        <a:pt x="133" y="156"/>
                        <a:pt x="132" y="156"/>
                        <a:pt x="132" y="157"/>
                      </a:cubicBezTo>
                      <a:cubicBezTo>
                        <a:pt x="129" y="157"/>
                        <a:pt x="126" y="152"/>
                        <a:pt x="124" y="147"/>
                      </a:cubicBezTo>
                      <a:cubicBezTo>
                        <a:pt x="123" y="145"/>
                        <a:pt x="123" y="145"/>
                        <a:pt x="123" y="145"/>
                      </a:cubicBezTo>
                      <a:cubicBezTo>
                        <a:pt x="122" y="145"/>
                        <a:pt x="122" y="145"/>
                        <a:pt x="122" y="145"/>
                      </a:cubicBezTo>
                      <a:cubicBezTo>
                        <a:pt x="121" y="146"/>
                        <a:pt x="121" y="146"/>
                        <a:pt x="121" y="146"/>
                      </a:cubicBezTo>
                      <a:cubicBezTo>
                        <a:pt x="122" y="149"/>
                        <a:pt x="122" y="149"/>
                        <a:pt x="122" y="149"/>
                      </a:cubicBezTo>
                      <a:cubicBezTo>
                        <a:pt x="123" y="155"/>
                        <a:pt x="124" y="161"/>
                        <a:pt x="122" y="162"/>
                      </a:cubicBezTo>
                      <a:cubicBezTo>
                        <a:pt x="122" y="162"/>
                        <a:pt x="122" y="162"/>
                        <a:pt x="121" y="162"/>
                      </a:cubicBezTo>
                      <a:cubicBezTo>
                        <a:pt x="118" y="162"/>
                        <a:pt x="115" y="157"/>
                        <a:pt x="113" y="152"/>
                      </a:cubicBezTo>
                      <a:cubicBezTo>
                        <a:pt x="113" y="151"/>
                        <a:pt x="113" y="151"/>
                        <a:pt x="113" y="151"/>
                      </a:cubicBezTo>
                      <a:cubicBezTo>
                        <a:pt x="112" y="151"/>
                        <a:pt x="112" y="151"/>
                        <a:pt x="112" y="151"/>
                      </a:cubicBezTo>
                      <a:cubicBezTo>
                        <a:pt x="111" y="151"/>
                        <a:pt x="111" y="151"/>
                        <a:pt x="111" y="151"/>
                      </a:cubicBezTo>
                      <a:cubicBezTo>
                        <a:pt x="112" y="154"/>
                        <a:pt x="112" y="154"/>
                        <a:pt x="112" y="154"/>
                      </a:cubicBezTo>
                      <a:cubicBezTo>
                        <a:pt x="114" y="159"/>
                        <a:pt x="112" y="163"/>
                        <a:pt x="110" y="164"/>
                      </a:cubicBezTo>
                      <a:cubicBezTo>
                        <a:pt x="107" y="165"/>
                        <a:pt x="105" y="163"/>
                        <a:pt x="103" y="160"/>
                      </a:cubicBezTo>
                      <a:cubicBezTo>
                        <a:pt x="102" y="157"/>
                        <a:pt x="102" y="157"/>
                        <a:pt x="102" y="157"/>
                      </a:cubicBezTo>
                      <a:cubicBezTo>
                        <a:pt x="102" y="158"/>
                        <a:pt x="102" y="158"/>
                        <a:pt x="102" y="158"/>
                      </a:cubicBezTo>
                      <a:cubicBezTo>
                        <a:pt x="102" y="163"/>
                        <a:pt x="100" y="167"/>
                        <a:pt x="97" y="168"/>
                      </a:cubicBezTo>
                      <a:cubicBezTo>
                        <a:pt x="95" y="168"/>
                        <a:pt x="94" y="167"/>
                        <a:pt x="92" y="165"/>
                      </a:cubicBezTo>
                      <a:cubicBezTo>
                        <a:pt x="92" y="165"/>
                        <a:pt x="92" y="165"/>
                        <a:pt x="92" y="165"/>
                      </a:cubicBezTo>
                      <a:cubicBezTo>
                        <a:pt x="92" y="165"/>
                        <a:pt x="92" y="165"/>
                        <a:pt x="92" y="165"/>
                      </a:cubicBezTo>
                      <a:cubicBezTo>
                        <a:pt x="92" y="171"/>
                        <a:pt x="89" y="176"/>
                        <a:pt x="85" y="177"/>
                      </a:cubicBezTo>
                      <a:cubicBezTo>
                        <a:pt x="84" y="177"/>
                        <a:pt x="84" y="177"/>
                        <a:pt x="84" y="177"/>
                      </a:cubicBezTo>
                      <a:close/>
                    </a:path>
                  </a:pathLst>
                </a:custGeom>
                <a:solidFill>
                  <a:srgbClr val="59800D"/>
                </a:solidFill>
                <a:ln w="9525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59" name="Freeform 567"/>
                <p:cNvSpPr>
                  <a:spLocks noEditPoints="1"/>
                </p:cNvSpPr>
                <p:nvPr/>
              </p:nvSpPr>
              <p:spPr bwMode="gray">
                <a:xfrm>
                  <a:off x="2153" y="2799"/>
                  <a:ext cx="362" cy="470"/>
                </a:xfrm>
                <a:custGeom>
                  <a:avLst/>
                  <a:gdLst/>
                  <a:ahLst/>
                  <a:cxnLst>
                    <a:cxn ang="0">
                      <a:pos x="124" y="199"/>
                    </a:cxn>
                    <a:cxn ang="0">
                      <a:pos x="108" y="197"/>
                    </a:cxn>
                    <a:cxn ang="0">
                      <a:pos x="134" y="80"/>
                    </a:cxn>
                    <a:cxn ang="0">
                      <a:pos x="137" y="54"/>
                    </a:cxn>
                    <a:cxn ang="0">
                      <a:pos x="153" y="64"/>
                    </a:cxn>
                    <a:cxn ang="0">
                      <a:pos x="124" y="199"/>
                    </a:cxn>
                    <a:cxn ang="0">
                      <a:pos x="85" y="133"/>
                    </a:cxn>
                    <a:cxn ang="0">
                      <a:pos x="89" y="27"/>
                    </a:cxn>
                    <a:cxn ang="0">
                      <a:pos x="82" y="26"/>
                    </a:cxn>
                    <a:cxn ang="0">
                      <a:pos x="82" y="24"/>
                    </a:cxn>
                    <a:cxn ang="0">
                      <a:pos x="86" y="0"/>
                    </a:cxn>
                    <a:cxn ang="0">
                      <a:pos x="101" y="3"/>
                    </a:cxn>
                    <a:cxn ang="0">
                      <a:pos x="93" y="109"/>
                    </a:cxn>
                    <a:cxn ang="0">
                      <a:pos x="94" y="116"/>
                    </a:cxn>
                    <a:cxn ang="0">
                      <a:pos x="85" y="133"/>
                    </a:cxn>
                    <a:cxn ang="0">
                      <a:pos x="52" y="92"/>
                    </a:cxn>
                    <a:cxn ang="0">
                      <a:pos x="21" y="53"/>
                    </a:cxn>
                    <a:cxn ang="0">
                      <a:pos x="18" y="49"/>
                    </a:cxn>
                    <a:cxn ang="0">
                      <a:pos x="15" y="45"/>
                    </a:cxn>
                    <a:cxn ang="0">
                      <a:pos x="0" y="20"/>
                    </a:cxn>
                    <a:cxn ang="0">
                      <a:pos x="10" y="17"/>
                    </a:cxn>
                    <a:cxn ang="0">
                      <a:pos x="59" y="77"/>
                    </a:cxn>
                    <a:cxn ang="0">
                      <a:pos x="64" y="73"/>
                    </a:cxn>
                    <a:cxn ang="0">
                      <a:pos x="66" y="69"/>
                    </a:cxn>
                    <a:cxn ang="0">
                      <a:pos x="66" y="70"/>
                    </a:cxn>
                    <a:cxn ang="0">
                      <a:pos x="52" y="92"/>
                    </a:cxn>
                  </a:cxnLst>
                  <a:rect l="0" t="0" r="r" b="b"/>
                  <a:pathLst>
                    <a:path w="153" h="199">
                      <a:moveTo>
                        <a:pt x="124" y="199"/>
                      </a:moveTo>
                      <a:cubicBezTo>
                        <a:pt x="108" y="197"/>
                        <a:pt x="108" y="197"/>
                        <a:pt x="108" y="197"/>
                      </a:cubicBezTo>
                      <a:cubicBezTo>
                        <a:pt x="82" y="157"/>
                        <a:pt x="83" y="161"/>
                        <a:pt x="134" y="80"/>
                      </a:cubicBezTo>
                      <a:cubicBezTo>
                        <a:pt x="137" y="54"/>
                        <a:pt x="137" y="54"/>
                        <a:pt x="137" y="54"/>
                      </a:cubicBezTo>
                      <a:cubicBezTo>
                        <a:pt x="153" y="64"/>
                        <a:pt x="153" y="64"/>
                        <a:pt x="153" y="64"/>
                      </a:cubicBezTo>
                      <a:cubicBezTo>
                        <a:pt x="95" y="158"/>
                        <a:pt x="93" y="153"/>
                        <a:pt x="124" y="199"/>
                      </a:cubicBezTo>
                      <a:close/>
                      <a:moveTo>
                        <a:pt x="85" y="133"/>
                      </a:moveTo>
                      <a:cubicBezTo>
                        <a:pt x="74" y="92"/>
                        <a:pt x="79" y="68"/>
                        <a:pt x="89" y="27"/>
                      </a:cubicBezTo>
                      <a:cubicBezTo>
                        <a:pt x="82" y="26"/>
                        <a:pt x="82" y="26"/>
                        <a:pt x="82" y="26"/>
                      </a:cubicBezTo>
                      <a:cubicBezTo>
                        <a:pt x="82" y="24"/>
                        <a:pt x="82" y="24"/>
                        <a:pt x="82" y="24"/>
                      </a:cubicBezTo>
                      <a:cubicBezTo>
                        <a:pt x="83" y="17"/>
                        <a:pt x="84" y="9"/>
                        <a:pt x="86" y="0"/>
                      </a:cubicBezTo>
                      <a:cubicBezTo>
                        <a:pt x="101" y="3"/>
                        <a:pt x="101" y="3"/>
                        <a:pt x="101" y="3"/>
                      </a:cubicBezTo>
                      <a:cubicBezTo>
                        <a:pt x="92" y="44"/>
                        <a:pt x="86" y="71"/>
                        <a:pt x="93" y="109"/>
                      </a:cubicBezTo>
                      <a:cubicBezTo>
                        <a:pt x="94" y="116"/>
                        <a:pt x="94" y="116"/>
                        <a:pt x="94" y="116"/>
                      </a:cubicBezTo>
                      <a:lnTo>
                        <a:pt x="85" y="133"/>
                      </a:lnTo>
                      <a:close/>
                      <a:moveTo>
                        <a:pt x="52" y="92"/>
                      </a:moveTo>
                      <a:cubicBezTo>
                        <a:pt x="43" y="71"/>
                        <a:pt x="32" y="64"/>
                        <a:pt x="21" y="53"/>
                      </a:cubicBezTo>
                      <a:cubicBezTo>
                        <a:pt x="18" y="49"/>
                        <a:pt x="18" y="49"/>
                        <a:pt x="18" y="49"/>
                      </a:cubicBezTo>
                      <a:cubicBezTo>
                        <a:pt x="15" y="45"/>
                        <a:pt x="15" y="45"/>
                        <a:pt x="15" y="45"/>
                      </a:cubicBezTo>
                      <a:cubicBezTo>
                        <a:pt x="11" y="37"/>
                        <a:pt x="6" y="29"/>
                        <a:pt x="0" y="20"/>
                      </a:cubicBezTo>
                      <a:cubicBezTo>
                        <a:pt x="10" y="17"/>
                        <a:pt x="10" y="17"/>
                        <a:pt x="10" y="17"/>
                      </a:cubicBezTo>
                      <a:cubicBezTo>
                        <a:pt x="27" y="42"/>
                        <a:pt x="45" y="46"/>
                        <a:pt x="59" y="77"/>
                      </a:cubicBezTo>
                      <a:cubicBezTo>
                        <a:pt x="61" y="76"/>
                        <a:pt x="62" y="74"/>
                        <a:pt x="64" y="73"/>
                      </a:cubicBezTo>
                      <a:cubicBezTo>
                        <a:pt x="66" y="69"/>
                        <a:pt x="66" y="69"/>
                        <a:pt x="66" y="69"/>
                      </a:cubicBezTo>
                      <a:cubicBezTo>
                        <a:pt x="66" y="70"/>
                        <a:pt x="66" y="70"/>
                        <a:pt x="66" y="70"/>
                      </a:cubicBezTo>
                      <a:cubicBezTo>
                        <a:pt x="62" y="80"/>
                        <a:pt x="58" y="86"/>
                        <a:pt x="52" y="9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60" name="Freeform 568"/>
                <p:cNvSpPr>
                  <a:spLocks noEditPoints="1"/>
                </p:cNvSpPr>
                <p:nvPr/>
              </p:nvSpPr>
              <p:spPr bwMode="gray">
                <a:xfrm>
                  <a:off x="2321" y="2686"/>
                  <a:ext cx="385" cy="314"/>
                </a:xfrm>
                <a:custGeom>
                  <a:avLst/>
                  <a:gdLst/>
                  <a:ahLst/>
                  <a:cxnLst>
                    <a:cxn ang="0">
                      <a:pos x="75" y="123"/>
                    </a:cxn>
                    <a:cxn ang="0">
                      <a:pos x="73" y="126"/>
                    </a:cxn>
                    <a:cxn ang="0">
                      <a:pos x="62" y="110"/>
                    </a:cxn>
                    <a:cxn ang="0">
                      <a:pos x="62" y="110"/>
                    </a:cxn>
                    <a:cxn ang="0">
                      <a:pos x="53" y="111"/>
                    </a:cxn>
                    <a:cxn ang="0">
                      <a:pos x="51" y="113"/>
                    </a:cxn>
                    <a:cxn ang="0">
                      <a:pos x="36" y="108"/>
                    </a:cxn>
                    <a:cxn ang="0">
                      <a:pos x="35" y="105"/>
                    </a:cxn>
                    <a:cxn ang="0">
                      <a:pos x="35" y="86"/>
                    </a:cxn>
                    <a:cxn ang="0">
                      <a:pos x="36" y="86"/>
                    </a:cxn>
                    <a:cxn ang="0">
                      <a:pos x="21" y="85"/>
                    </a:cxn>
                    <a:cxn ang="0">
                      <a:pos x="18" y="85"/>
                    </a:cxn>
                    <a:cxn ang="0">
                      <a:pos x="15" y="66"/>
                    </a:cxn>
                    <a:cxn ang="0">
                      <a:pos x="12" y="64"/>
                    </a:cxn>
                    <a:cxn ang="0">
                      <a:pos x="17" y="54"/>
                    </a:cxn>
                    <a:cxn ang="0">
                      <a:pos x="17" y="54"/>
                    </a:cxn>
                    <a:cxn ang="0">
                      <a:pos x="27" y="39"/>
                    </a:cxn>
                    <a:cxn ang="0">
                      <a:pos x="25" y="35"/>
                    </a:cxn>
                    <a:cxn ang="0">
                      <a:pos x="39" y="34"/>
                    </a:cxn>
                    <a:cxn ang="0">
                      <a:pos x="40" y="32"/>
                    </a:cxn>
                    <a:cxn ang="0">
                      <a:pos x="51" y="29"/>
                    </a:cxn>
                    <a:cxn ang="0">
                      <a:pos x="50" y="26"/>
                    </a:cxn>
                    <a:cxn ang="0">
                      <a:pos x="59" y="18"/>
                    </a:cxn>
                    <a:cxn ang="0">
                      <a:pos x="59" y="17"/>
                    </a:cxn>
                    <a:cxn ang="0">
                      <a:pos x="73" y="12"/>
                    </a:cxn>
                    <a:cxn ang="0">
                      <a:pos x="73" y="11"/>
                    </a:cxn>
                    <a:cxn ang="0">
                      <a:pos x="86" y="8"/>
                    </a:cxn>
                    <a:cxn ang="0">
                      <a:pos x="86" y="8"/>
                    </a:cxn>
                    <a:cxn ang="0">
                      <a:pos x="104" y="18"/>
                    </a:cxn>
                    <a:cxn ang="0">
                      <a:pos x="105" y="18"/>
                    </a:cxn>
                    <a:cxn ang="0">
                      <a:pos x="112" y="22"/>
                    </a:cxn>
                    <a:cxn ang="0">
                      <a:pos x="112" y="22"/>
                    </a:cxn>
                    <a:cxn ang="0">
                      <a:pos x="129" y="26"/>
                    </a:cxn>
                    <a:cxn ang="0">
                      <a:pos x="131" y="27"/>
                    </a:cxn>
                    <a:cxn ang="0">
                      <a:pos x="138" y="34"/>
                    </a:cxn>
                    <a:cxn ang="0">
                      <a:pos x="140" y="34"/>
                    </a:cxn>
                    <a:cxn ang="0">
                      <a:pos x="151" y="47"/>
                    </a:cxn>
                    <a:cxn ang="0">
                      <a:pos x="150" y="49"/>
                    </a:cxn>
                    <a:cxn ang="0">
                      <a:pos x="145" y="68"/>
                    </a:cxn>
                    <a:cxn ang="0">
                      <a:pos x="144" y="69"/>
                    </a:cxn>
                    <a:cxn ang="0">
                      <a:pos x="147" y="80"/>
                    </a:cxn>
                    <a:cxn ang="0">
                      <a:pos x="144" y="80"/>
                    </a:cxn>
                    <a:cxn ang="0">
                      <a:pos x="152" y="95"/>
                    </a:cxn>
                    <a:cxn ang="0">
                      <a:pos x="142" y="95"/>
                    </a:cxn>
                    <a:cxn ang="0">
                      <a:pos x="142" y="96"/>
                    </a:cxn>
                    <a:cxn ang="0">
                      <a:pos x="139" y="110"/>
                    </a:cxn>
                    <a:cxn ang="0">
                      <a:pos x="125" y="105"/>
                    </a:cxn>
                    <a:cxn ang="0">
                      <a:pos x="125" y="115"/>
                    </a:cxn>
                    <a:cxn ang="0">
                      <a:pos x="116" y="109"/>
                    </a:cxn>
                    <a:cxn ang="0">
                      <a:pos x="116" y="111"/>
                    </a:cxn>
                    <a:cxn ang="0">
                      <a:pos x="109" y="124"/>
                    </a:cxn>
                    <a:cxn ang="0">
                      <a:pos x="103" y="121"/>
                    </a:cxn>
                    <a:cxn ang="0">
                      <a:pos x="98" y="129"/>
                    </a:cxn>
                    <a:cxn ang="0">
                      <a:pos x="92" y="123"/>
                    </a:cxn>
                    <a:cxn ang="0">
                      <a:pos x="86" y="133"/>
                    </a:cxn>
                    <a:cxn ang="0">
                      <a:pos x="39" y="83"/>
                    </a:cxn>
                    <a:cxn ang="0">
                      <a:pos x="39" y="84"/>
                    </a:cxn>
                  </a:cxnLst>
                  <a:rect l="0" t="0" r="r" b="b"/>
                  <a:pathLst>
                    <a:path w="163" h="133">
                      <a:moveTo>
                        <a:pt x="86" y="133"/>
                      </a:moveTo>
                      <a:cubicBezTo>
                        <a:pt x="81" y="133"/>
                        <a:pt x="77" y="129"/>
                        <a:pt x="75" y="123"/>
                      </a:cubicBezTo>
                      <a:cubicBezTo>
                        <a:pt x="75" y="123"/>
                        <a:pt x="75" y="123"/>
                        <a:pt x="75" y="123"/>
                      </a:cubicBezTo>
                      <a:cubicBezTo>
                        <a:pt x="73" y="126"/>
                        <a:pt x="73" y="126"/>
                        <a:pt x="73" y="126"/>
                      </a:cubicBezTo>
                      <a:cubicBezTo>
                        <a:pt x="72" y="128"/>
                        <a:pt x="70" y="129"/>
                        <a:pt x="67" y="129"/>
                      </a:cubicBezTo>
                      <a:cubicBezTo>
                        <a:pt x="65" y="128"/>
                        <a:pt x="62" y="119"/>
                        <a:pt x="62" y="110"/>
                      </a:cubicBezTo>
                      <a:cubicBezTo>
                        <a:pt x="62" y="109"/>
                        <a:pt x="62" y="109"/>
                        <a:pt x="62" y="109"/>
                      </a:cubicBezTo>
                      <a:cubicBezTo>
                        <a:pt x="62" y="110"/>
                        <a:pt x="62" y="110"/>
                        <a:pt x="62" y="110"/>
                      </a:cubicBezTo>
                      <a:cubicBezTo>
                        <a:pt x="60" y="112"/>
                        <a:pt x="57" y="114"/>
                        <a:pt x="55" y="113"/>
                      </a:cubicBezTo>
                      <a:cubicBezTo>
                        <a:pt x="54" y="113"/>
                        <a:pt x="53" y="112"/>
                        <a:pt x="53" y="111"/>
                      </a:cubicBezTo>
                      <a:cubicBezTo>
                        <a:pt x="53" y="110"/>
                        <a:pt x="53" y="110"/>
                        <a:pt x="53" y="110"/>
                      </a:cubicBezTo>
                      <a:cubicBezTo>
                        <a:pt x="51" y="113"/>
                        <a:pt x="51" y="113"/>
                        <a:pt x="51" y="113"/>
                      </a:cubicBezTo>
                      <a:cubicBezTo>
                        <a:pt x="47" y="119"/>
                        <a:pt x="41" y="124"/>
                        <a:pt x="37" y="121"/>
                      </a:cubicBezTo>
                      <a:cubicBezTo>
                        <a:pt x="35" y="120"/>
                        <a:pt x="35" y="115"/>
                        <a:pt x="36" y="108"/>
                      </a:cubicBezTo>
                      <a:cubicBezTo>
                        <a:pt x="37" y="104"/>
                        <a:pt x="37" y="104"/>
                        <a:pt x="37" y="104"/>
                      </a:cubicBezTo>
                      <a:cubicBezTo>
                        <a:pt x="35" y="105"/>
                        <a:pt x="35" y="105"/>
                        <a:pt x="35" y="105"/>
                      </a:cubicBezTo>
                      <a:cubicBezTo>
                        <a:pt x="33" y="107"/>
                        <a:pt x="30" y="108"/>
                        <a:pt x="27" y="107"/>
                      </a:cubicBezTo>
                      <a:cubicBezTo>
                        <a:pt x="20" y="102"/>
                        <a:pt x="27" y="93"/>
                        <a:pt x="35" y="86"/>
                      </a:cubicBezTo>
                      <a:cubicBezTo>
                        <a:pt x="37" y="85"/>
                        <a:pt x="37" y="85"/>
                        <a:pt x="37" y="85"/>
                      </a:cubicBezTo>
                      <a:cubicBezTo>
                        <a:pt x="36" y="86"/>
                        <a:pt x="36" y="86"/>
                        <a:pt x="36" y="86"/>
                      </a:cubicBezTo>
                      <a:cubicBezTo>
                        <a:pt x="30" y="89"/>
                        <a:pt x="21" y="92"/>
                        <a:pt x="20" y="90"/>
                      </a:cubicBezTo>
                      <a:cubicBezTo>
                        <a:pt x="19" y="89"/>
                        <a:pt x="19" y="87"/>
                        <a:pt x="21" y="85"/>
                      </a:cubicBezTo>
                      <a:cubicBezTo>
                        <a:pt x="22" y="84"/>
                        <a:pt x="22" y="84"/>
                        <a:pt x="22" y="84"/>
                      </a:cubicBezTo>
                      <a:cubicBezTo>
                        <a:pt x="18" y="85"/>
                        <a:pt x="18" y="85"/>
                        <a:pt x="18" y="85"/>
                      </a:cubicBezTo>
                      <a:cubicBezTo>
                        <a:pt x="10" y="87"/>
                        <a:pt x="3" y="87"/>
                        <a:pt x="2" y="82"/>
                      </a:cubicBezTo>
                      <a:cubicBezTo>
                        <a:pt x="0" y="75"/>
                        <a:pt x="6" y="70"/>
                        <a:pt x="15" y="66"/>
                      </a:cubicBezTo>
                      <a:cubicBezTo>
                        <a:pt x="16" y="65"/>
                        <a:pt x="16" y="65"/>
                        <a:pt x="16" y="65"/>
                      </a:cubicBezTo>
                      <a:cubicBezTo>
                        <a:pt x="12" y="64"/>
                        <a:pt x="12" y="64"/>
                        <a:pt x="12" y="64"/>
                      </a:cubicBezTo>
                      <a:cubicBezTo>
                        <a:pt x="9" y="61"/>
                        <a:pt x="6" y="60"/>
                        <a:pt x="6" y="58"/>
                      </a:cubicBezTo>
                      <a:cubicBezTo>
                        <a:pt x="7" y="57"/>
                        <a:pt x="11" y="55"/>
                        <a:pt x="17" y="54"/>
                      </a:cubicBezTo>
                      <a:cubicBezTo>
                        <a:pt x="18" y="54"/>
                        <a:pt x="18" y="54"/>
                        <a:pt x="18" y="54"/>
                      </a:cubicBezTo>
                      <a:cubicBezTo>
                        <a:pt x="17" y="54"/>
                        <a:pt x="17" y="54"/>
                        <a:pt x="17" y="54"/>
                      </a:cubicBezTo>
                      <a:cubicBezTo>
                        <a:pt x="10" y="50"/>
                        <a:pt x="6" y="45"/>
                        <a:pt x="8" y="41"/>
                      </a:cubicBezTo>
                      <a:cubicBezTo>
                        <a:pt x="11" y="36"/>
                        <a:pt x="19" y="36"/>
                        <a:pt x="27" y="39"/>
                      </a:cubicBezTo>
                      <a:cubicBezTo>
                        <a:pt x="27" y="39"/>
                        <a:pt x="27" y="39"/>
                        <a:pt x="27" y="39"/>
                      </a:cubicBezTo>
                      <a:cubicBezTo>
                        <a:pt x="25" y="35"/>
                        <a:pt x="25" y="35"/>
                        <a:pt x="25" y="35"/>
                      </a:cubicBezTo>
                      <a:cubicBezTo>
                        <a:pt x="24" y="31"/>
                        <a:pt x="23" y="28"/>
                        <a:pt x="24" y="28"/>
                      </a:cubicBezTo>
                      <a:cubicBezTo>
                        <a:pt x="26" y="26"/>
                        <a:pt x="32" y="29"/>
                        <a:pt x="39" y="34"/>
                      </a:cubicBezTo>
                      <a:cubicBezTo>
                        <a:pt x="42" y="35"/>
                        <a:pt x="42" y="35"/>
                        <a:pt x="42" y="35"/>
                      </a:cubicBezTo>
                      <a:cubicBezTo>
                        <a:pt x="40" y="32"/>
                        <a:pt x="40" y="32"/>
                        <a:pt x="40" y="32"/>
                      </a:cubicBezTo>
                      <a:cubicBezTo>
                        <a:pt x="39" y="28"/>
                        <a:pt x="39" y="23"/>
                        <a:pt x="42" y="21"/>
                      </a:cubicBezTo>
                      <a:cubicBezTo>
                        <a:pt x="45" y="20"/>
                        <a:pt x="48" y="24"/>
                        <a:pt x="51" y="29"/>
                      </a:cubicBezTo>
                      <a:cubicBezTo>
                        <a:pt x="51" y="30"/>
                        <a:pt x="51" y="30"/>
                        <a:pt x="51" y="30"/>
                      </a:cubicBezTo>
                      <a:cubicBezTo>
                        <a:pt x="50" y="26"/>
                        <a:pt x="50" y="26"/>
                        <a:pt x="50" y="26"/>
                      </a:cubicBezTo>
                      <a:cubicBezTo>
                        <a:pt x="49" y="19"/>
                        <a:pt x="50" y="13"/>
                        <a:pt x="52" y="13"/>
                      </a:cubicBezTo>
                      <a:cubicBezTo>
                        <a:pt x="53" y="12"/>
                        <a:pt x="56" y="14"/>
                        <a:pt x="59" y="18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17"/>
                        <a:pt x="59" y="17"/>
                        <a:pt x="59" y="17"/>
                      </a:cubicBezTo>
                      <a:cubicBezTo>
                        <a:pt x="59" y="11"/>
                        <a:pt x="60" y="7"/>
                        <a:pt x="63" y="7"/>
                      </a:cubicBezTo>
                      <a:cubicBezTo>
                        <a:pt x="67" y="6"/>
                        <a:pt x="70" y="8"/>
                        <a:pt x="73" y="12"/>
                      </a:cubicBezTo>
                      <a:cubicBezTo>
                        <a:pt x="73" y="12"/>
                        <a:pt x="73" y="12"/>
                        <a:pt x="73" y="12"/>
                      </a:cubicBezTo>
                      <a:cubicBezTo>
                        <a:pt x="73" y="11"/>
                        <a:pt x="73" y="11"/>
                        <a:pt x="73" y="11"/>
                      </a:cubicBezTo>
                      <a:cubicBezTo>
                        <a:pt x="75" y="6"/>
                        <a:pt x="77" y="2"/>
                        <a:pt x="81" y="2"/>
                      </a:cubicBezTo>
                      <a:cubicBezTo>
                        <a:pt x="83" y="2"/>
                        <a:pt x="84" y="5"/>
                        <a:pt x="86" y="8"/>
                      </a:cubicBezTo>
                      <a:cubicBezTo>
                        <a:pt x="86" y="8"/>
                        <a:pt x="86" y="8"/>
                        <a:pt x="86" y="8"/>
                      </a:cubicBezTo>
                      <a:cubicBezTo>
                        <a:pt x="86" y="8"/>
                        <a:pt x="86" y="8"/>
                        <a:pt x="86" y="8"/>
                      </a:cubicBezTo>
                      <a:cubicBezTo>
                        <a:pt x="88" y="3"/>
                        <a:pt x="90" y="0"/>
                        <a:pt x="94" y="1"/>
                      </a:cubicBezTo>
                      <a:cubicBezTo>
                        <a:pt x="100" y="2"/>
                        <a:pt x="103" y="9"/>
                        <a:pt x="104" y="18"/>
                      </a:cubicBezTo>
                      <a:cubicBezTo>
                        <a:pt x="104" y="19"/>
                        <a:pt x="104" y="19"/>
                        <a:pt x="104" y="19"/>
                      </a:cubicBez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107" y="16"/>
                        <a:pt x="109" y="14"/>
                        <a:pt x="110" y="14"/>
                      </a:cubicBezTo>
                      <a:cubicBezTo>
                        <a:pt x="111" y="14"/>
                        <a:pt x="112" y="18"/>
                        <a:pt x="112" y="22"/>
                      </a:cubicBezTo>
                      <a:cubicBezTo>
                        <a:pt x="112" y="22"/>
                        <a:pt x="112" y="22"/>
                        <a:pt x="112" y="22"/>
                      </a:cubicBezTo>
                      <a:cubicBezTo>
                        <a:pt x="112" y="22"/>
                        <a:pt x="112" y="22"/>
                        <a:pt x="112" y="22"/>
                      </a:cubicBezTo>
                      <a:cubicBezTo>
                        <a:pt x="116" y="14"/>
                        <a:pt x="120" y="9"/>
                        <a:pt x="124" y="12"/>
                      </a:cubicBezTo>
                      <a:cubicBezTo>
                        <a:pt x="129" y="14"/>
                        <a:pt x="130" y="19"/>
                        <a:pt x="129" y="26"/>
                      </a:cubicBezTo>
                      <a:cubicBezTo>
                        <a:pt x="128" y="29"/>
                        <a:pt x="128" y="29"/>
                        <a:pt x="128" y="29"/>
                      </a:cubicBezTo>
                      <a:cubicBezTo>
                        <a:pt x="131" y="27"/>
                        <a:pt x="131" y="27"/>
                        <a:pt x="131" y="27"/>
                      </a:cubicBezTo>
                      <a:cubicBezTo>
                        <a:pt x="135" y="25"/>
                        <a:pt x="138" y="24"/>
                        <a:pt x="139" y="25"/>
                      </a:cubicBezTo>
                      <a:cubicBezTo>
                        <a:pt x="140" y="26"/>
                        <a:pt x="140" y="29"/>
                        <a:pt x="138" y="34"/>
                      </a:cubicBezTo>
                      <a:cubicBezTo>
                        <a:pt x="138" y="35"/>
                        <a:pt x="138" y="35"/>
                        <a:pt x="138" y="35"/>
                      </a:cubicBezTo>
                      <a:cubicBezTo>
                        <a:pt x="140" y="34"/>
                        <a:pt x="140" y="34"/>
                        <a:pt x="140" y="34"/>
                      </a:cubicBezTo>
                      <a:cubicBezTo>
                        <a:pt x="146" y="31"/>
                        <a:pt x="151" y="30"/>
                        <a:pt x="153" y="33"/>
                      </a:cubicBezTo>
                      <a:cubicBezTo>
                        <a:pt x="155" y="37"/>
                        <a:pt x="154" y="42"/>
                        <a:pt x="151" y="47"/>
                      </a:cubicBezTo>
                      <a:cubicBezTo>
                        <a:pt x="149" y="49"/>
                        <a:pt x="149" y="49"/>
                        <a:pt x="149" y="49"/>
                      </a:cubicBezTo>
                      <a:cubicBezTo>
                        <a:pt x="150" y="49"/>
                        <a:pt x="150" y="49"/>
                        <a:pt x="150" y="49"/>
                      </a:cubicBezTo>
                      <a:cubicBezTo>
                        <a:pt x="156" y="49"/>
                        <a:pt x="162" y="51"/>
                        <a:pt x="162" y="55"/>
                      </a:cubicBezTo>
                      <a:cubicBezTo>
                        <a:pt x="163" y="59"/>
                        <a:pt x="155" y="64"/>
                        <a:pt x="145" y="68"/>
                      </a:cubicBezTo>
                      <a:cubicBezTo>
                        <a:pt x="144" y="69"/>
                        <a:pt x="144" y="69"/>
                        <a:pt x="144" y="69"/>
                      </a:cubicBezTo>
                      <a:cubicBezTo>
                        <a:pt x="144" y="69"/>
                        <a:pt x="144" y="69"/>
                        <a:pt x="144" y="69"/>
                      </a:cubicBezTo>
                      <a:cubicBezTo>
                        <a:pt x="149" y="71"/>
                        <a:pt x="152" y="74"/>
                        <a:pt x="152" y="78"/>
                      </a:cubicBezTo>
                      <a:cubicBezTo>
                        <a:pt x="151" y="80"/>
                        <a:pt x="149" y="81"/>
                        <a:pt x="147" y="80"/>
                      </a:cubicBezTo>
                      <a:cubicBezTo>
                        <a:pt x="146" y="80"/>
                        <a:pt x="145" y="80"/>
                        <a:pt x="145" y="80"/>
                      </a:cubicBezTo>
                      <a:cubicBezTo>
                        <a:pt x="144" y="80"/>
                        <a:pt x="144" y="80"/>
                        <a:pt x="144" y="80"/>
                      </a:cubicBezTo>
                      <a:cubicBezTo>
                        <a:pt x="145" y="81"/>
                        <a:pt x="145" y="81"/>
                        <a:pt x="145" y="81"/>
                      </a:cubicBezTo>
                      <a:cubicBezTo>
                        <a:pt x="151" y="86"/>
                        <a:pt x="155" y="91"/>
                        <a:pt x="152" y="95"/>
                      </a:cubicBezTo>
                      <a:cubicBezTo>
                        <a:pt x="152" y="95"/>
                        <a:pt x="151" y="96"/>
                        <a:pt x="149" y="96"/>
                      </a:cubicBezTo>
                      <a:cubicBezTo>
                        <a:pt x="147" y="96"/>
                        <a:pt x="145" y="96"/>
                        <a:pt x="142" y="95"/>
                      </a:cubicBezTo>
                      <a:cubicBezTo>
                        <a:pt x="140" y="95"/>
                        <a:pt x="140" y="95"/>
                        <a:pt x="140" y="95"/>
                      </a:cubicBezTo>
                      <a:cubicBezTo>
                        <a:pt x="142" y="96"/>
                        <a:pt x="142" y="96"/>
                        <a:pt x="142" y="96"/>
                      </a:cubicBezTo>
                      <a:cubicBezTo>
                        <a:pt x="146" y="101"/>
                        <a:pt x="147" y="106"/>
                        <a:pt x="144" y="108"/>
                      </a:cubicBezTo>
                      <a:cubicBezTo>
                        <a:pt x="143" y="110"/>
                        <a:pt x="141" y="110"/>
                        <a:pt x="139" y="110"/>
                      </a:cubicBezTo>
                      <a:cubicBezTo>
                        <a:pt x="135" y="110"/>
                        <a:pt x="131" y="109"/>
                        <a:pt x="127" y="106"/>
                      </a:cubicBezTo>
                      <a:cubicBezTo>
                        <a:pt x="125" y="105"/>
                        <a:pt x="125" y="105"/>
                        <a:pt x="125" y="105"/>
                      </a:cubicBezTo>
                      <a:cubicBezTo>
                        <a:pt x="125" y="105"/>
                        <a:pt x="125" y="105"/>
                        <a:pt x="125" y="105"/>
                      </a:cubicBezTo>
                      <a:cubicBezTo>
                        <a:pt x="126" y="110"/>
                        <a:pt x="127" y="114"/>
                        <a:pt x="125" y="115"/>
                      </a:cubicBezTo>
                      <a:cubicBezTo>
                        <a:pt x="125" y="115"/>
                        <a:pt x="125" y="115"/>
                        <a:pt x="125" y="115"/>
                      </a:cubicBezTo>
                      <a:cubicBezTo>
                        <a:pt x="123" y="115"/>
                        <a:pt x="119" y="113"/>
                        <a:pt x="116" y="109"/>
                      </a:cubicBezTo>
                      <a:cubicBezTo>
                        <a:pt x="116" y="109"/>
                        <a:pt x="116" y="109"/>
                        <a:pt x="116" y="109"/>
                      </a:cubicBezTo>
                      <a:cubicBezTo>
                        <a:pt x="116" y="111"/>
                        <a:pt x="116" y="111"/>
                        <a:pt x="116" y="111"/>
                      </a:cubicBezTo>
                      <a:cubicBezTo>
                        <a:pt x="118" y="116"/>
                        <a:pt x="117" y="121"/>
                        <a:pt x="113" y="123"/>
                      </a:cubicBezTo>
                      <a:cubicBezTo>
                        <a:pt x="112" y="124"/>
                        <a:pt x="110" y="124"/>
                        <a:pt x="109" y="124"/>
                      </a:cubicBezTo>
                      <a:cubicBezTo>
                        <a:pt x="107" y="124"/>
                        <a:pt x="105" y="123"/>
                        <a:pt x="104" y="122"/>
                      </a:cubicBezTo>
                      <a:cubicBezTo>
                        <a:pt x="103" y="121"/>
                        <a:pt x="103" y="121"/>
                        <a:pt x="103" y="121"/>
                      </a:cubicBezTo>
                      <a:cubicBezTo>
                        <a:pt x="103" y="122"/>
                        <a:pt x="103" y="122"/>
                        <a:pt x="103" y="122"/>
                      </a:cubicBezTo>
                      <a:cubicBezTo>
                        <a:pt x="103" y="126"/>
                        <a:pt x="101" y="129"/>
                        <a:pt x="98" y="129"/>
                      </a:cubicBezTo>
                      <a:cubicBezTo>
                        <a:pt x="96" y="129"/>
                        <a:pt x="94" y="127"/>
                        <a:pt x="92" y="124"/>
                      </a:cubicBezTo>
                      <a:cubicBezTo>
                        <a:pt x="92" y="123"/>
                        <a:pt x="92" y="123"/>
                        <a:pt x="92" y="123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91" y="130"/>
                        <a:pt x="89" y="133"/>
                        <a:pt x="86" y="133"/>
                      </a:cubicBezTo>
                      <a:close/>
                      <a:moveTo>
                        <a:pt x="38" y="84"/>
                      </a:moveTo>
                      <a:cubicBezTo>
                        <a:pt x="39" y="83"/>
                        <a:pt x="39" y="83"/>
                        <a:pt x="39" y="83"/>
                      </a:cubicBezTo>
                      <a:cubicBezTo>
                        <a:pt x="39" y="83"/>
                        <a:pt x="39" y="83"/>
                        <a:pt x="39" y="83"/>
                      </a:cubicBezTo>
                      <a:cubicBezTo>
                        <a:pt x="39" y="84"/>
                        <a:pt x="39" y="84"/>
                        <a:pt x="39" y="84"/>
                      </a:cubicBezTo>
                      <a:lnTo>
                        <a:pt x="38" y="84"/>
                      </a:lnTo>
                      <a:close/>
                    </a:path>
                  </a:pathLst>
                </a:custGeom>
                <a:solidFill>
                  <a:srgbClr val="59800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61" name="Freeform 569"/>
                <p:cNvSpPr>
                  <a:spLocks noEditPoints="1"/>
                </p:cNvSpPr>
                <p:nvPr/>
              </p:nvSpPr>
              <p:spPr bwMode="gray">
                <a:xfrm>
                  <a:off x="1929" y="2660"/>
                  <a:ext cx="314" cy="257"/>
                </a:xfrm>
                <a:custGeom>
                  <a:avLst/>
                  <a:gdLst/>
                  <a:ahLst/>
                  <a:cxnLst>
                    <a:cxn ang="0">
                      <a:pos x="59" y="101"/>
                    </a:cxn>
                    <a:cxn ang="0">
                      <a:pos x="49" y="99"/>
                    </a:cxn>
                    <a:cxn ang="0">
                      <a:pos x="45" y="102"/>
                    </a:cxn>
                    <a:cxn ang="0">
                      <a:pos x="39" y="89"/>
                    </a:cxn>
                    <a:cxn ang="0">
                      <a:pos x="31" y="94"/>
                    </a:cxn>
                    <a:cxn ang="0">
                      <a:pos x="30" y="87"/>
                    </a:cxn>
                    <a:cxn ang="0">
                      <a:pos x="18" y="78"/>
                    </a:cxn>
                    <a:cxn ang="0">
                      <a:pos x="12" y="78"/>
                    </a:cxn>
                    <a:cxn ang="0">
                      <a:pos x="16" y="65"/>
                    </a:cxn>
                    <a:cxn ang="0">
                      <a:pos x="10" y="63"/>
                    </a:cxn>
                    <a:cxn ang="0">
                      <a:pos x="15" y="55"/>
                    </a:cxn>
                    <a:cxn ang="0">
                      <a:pos x="11" y="40"/>
                    </a:cxn>
                    <a:cxn ang="0">
                      <a:pos x="16" y="26"/>
                    </a:cxn>
                    <a:cxn ang="0">
                      <a:pos x="16" y="31"/>
                    </a:cxn>
                    <a:cxn ang="0">
                      <a:pos x="31" y="42"/>
                    </a:cxn>
                    <a:cxn ang="0">
                      <a:pos x="31" y="52"/>
                    </a:cxn>
                    <a:cxn ang="0">
                      <a:pos x="25" y="63"/>
                    </a:cxn>
                    <a:cxn ang="0">
                      <a:pos x="34" y="63"/>
                    </a:cxn>
                    <a:cxn ang="0">
                      <a:pos x="36" y="76"/>
                    </a:cxn>
                    <a:cxn ang="0">
                      <a:pos x="47" y="72"/>
                    </a:cxn>
                    <a:cxn ang="0">
                      <a:pos x="54" y="76"/>
                    </a:cxn>
                    <a:cxn ang="0">
                      <a:pos x="57" y="87"/>
                    </a:cxn>
                    <a:cxn ang="0">
                      <a:pos x="65" y="85"/>
                    </a:cxn>
                    <a:cxn ang="0">
                      <a:pos x="74" y="88"/>
                    </a:cxn>
                    <a:cxn ang="0">
                      <a:pos x="79" y="95"/>
                    </a:cxn>
                    <a:cxn ang="0">
                      <a:pos x="83" y="95"/>
                    </a:cxn>
                    <a:cxn ang="0">
                      <a:pos x="73" y="101"/>
                    </a:cxn>
                    <a:cxn ang="0">
                      <a:pos x="101" y="100"/>
                    </a:cxn>
                    <a:cxn ang="0">
                      <a:pos x="92" y="91"/>
                    </a:cxn>
                    <a:cxn ang="0">
                      <a:pos x="99" y="75"/>
                    </a:cxn>
                    <a:cxn ang="0">
                      <a:pos x="106" y="77"/>
                    </a:cxn>
                    <a:cxn ang="0">
                      <a:pos x="114" y="85"/>
                    </a:cxn>
                    <a:cxn ang="0">
                      <a:pos x="112" y="87"/>
                    </a:cxn>
                    <a:cxn ang="0">
                      <a:pos x="105" y="88"/>
                    </a:cxn>
                    <a:cxn ang="0">
                      <a:pos x="88" y="93"/>
                    </a:cxn>
                    <a:cxn ang="0">
                      <a:pos x="87" y="90"/>
                    </a:cxn>
                    <a:cxn ang="0">
                      <a:pos x="90" y="89"/>
                    </a:cxn>
                    <a:cxn ang="0">
                      <a:pos x="91" y="91"/>
                    </a:cxn>
                    <a:cxn ang="0">
                      <a:pos x="130" y="70"/>
                    </a:cxn>
                    <a:cxn ang="0">
                      <a:pos x="119" y="55"/>
                    </a:cxn>
                    <a:cxn ang="0">
                      <a:pos x="131" y="60"/>
                    </a:cxn>
                    <a:cxn ang="0">
                      <a:pos x="130" y="70"/>
                    </a:cxn>
                    <a:cxn ang="0">
                      <a:pos x="118" y="54"/>
                    </a:cxn>
                    <a:cxn ang="0">
                      <a:pos x="20" y="25"/>
                    </a:cxn>
                    <a:cxn ang="0">
                      <a:pos x="23" y="20"/>
                    </a:cxn>
                    <a:cxn ang="0">
                      <a:pos x="27" y="26"/>
                    </a:cxn>
                    <a:cxn ang="0">
                      <a:pos x="21" y="27"/>
                    </a:cxn>
                    <a:cxn ang="0">
                      <a:pos x="31" y="12"/>
                    </a:cxn>
                    <a:cxn ang="0">
                      <a:pos x="32" y="9"/>
                    </a:cxn>
                    <a:cxn ang="0">
                      <a:pos x="35" y="11"/>
                    </a:cxn>
                    <a:cxn ang="0">
                      <a:pos x="58" y="4"/>
                    </a:cxn>
                    <a:cxn ang="0">
                      <a:pos x="57" y="0"/>
                    </a:cxn>
                    <a:cxn ang="0">
                      <a:pos x="58" y="4"/>
                    </a:cxn>
                  </a:cxnLst>
                  <a:rect l="0" t="0" r="r" b="b"/>
                  <a:pathLst>
                    <a:path w="133" h="109">
                      <a:moveTo>
                        <a:pt x="64" y="109"/>
                      </a:moveTo>
                      <a:cubicBezTo>
                        <a:pt x="61" y="109"/>
                        <a:pt x="60" y="106"/>
                        <a:pt x="59" y="102"/>
                      </a:cubicBezTo>
                      <a:cubicBezTo>
                        <a:pt x="59" y="101"/>
                        <a:pt x="59" y="101"/>
                        <a:pt x="59" y="101"/>
                      </a:cubicBezTo>
                      <a:cubicBezTo>
                        <a:pt x="58" y="102"/>
                        <a:pt x="58" y="102"/>
                        <a:pt x="58" y="102"/>
                      </a:cubicBezTo>
                      <a:cubicBezTo>
                        <a:pt x="57" y="104"/>
                        <a:pt x="55" y="106"/>
                        <a:pt x="54" y="106"/>
                      </a:cubicBezTo>
                      <a:cubicBezTo>
                        <a:pt x="51" y="105"/>
                        <a:pt x="50" y="103"/>
                        <a:pt x="49" y="99"/>
                      </a:cubicBezTo>
                      <a:cubicBezTo>
                        <a:pt x="49" y="99"/>
                        <a:pt x="49" y="99"/>
                        <a:pt x="49" y="99"/>
                      </a:cubicBezTo>
                      <a:cubicBezTo>
                        <a:pt x="49" y="100"/>
                        <a:pt x="49" y="100"/>
                        <a:pt x="49" y="100"/>
                      </a:cubicBezTo>
                      <a:cubicBezTo>
                        <a:pt x="48" y="101"/>
                        <a:pt x="46" y="102"/>
                        <a:pt x="45" y="102"/>
                      </a:cubicBezTo>
                      <a:cubicBezTo>
                        <a:pt x="44" y="102"/>
                        <a:pt x="42" y="101"/>
                        <a:pt x="41" y="101"/>
                      </a:cubicBezTo>
                      <a:cubicBezTo>
                        <a:pt x="38" y="99"/>
                        <a:pt x="38" y="95"/>
                        <a:pt x="39" y="91"/>
                      </a:cubicBezTo>
                      <a:cubicBezTo>
                        <a:pt x="39" y="89"/>
                        <a:pt x="39" y="89"/>
                        <a:pt x="39" y="89"/>
                      </a:cubicBezTo>
                      <a:cubicBezTo>
                        <a:pt x="39" y="89"/>
                        <a:pt x="39" y="89"/>
                        <a:pt x="39" y="89"/>
                      </a:cubicBezTo>
                      <a:cubicBezTo>
                        <a:pt x="36" y="92"/>
                        <a:pt x="33" y="94"/>
                        <a:pt x="32" y="94"/>
                      </a:cubicBezTo>
                      <a:cubicBezTo>
                        <a:pt x="32" y="94"/>
                        <a:pt x="31" y="94"/>
                        <a:pt x="31" y="94"/>
                      </a:cubicBezTo>
                      <a:cubicBezTo>
                        <a:pt x="30" y="93"/>
                        <a:pt x="30" y="90"/>
                        <a:pt x="31" y="86"/>
                      </a:cubicBezTo>
                      <a:cubicBezTo>
                        <a:pt x="31" y="86"/>
                        <a:pt x="31" y="86"/>
                        <a:pt x="31" y="86"/>
                      </a:cubicBezTo>
                      <a:cubicBezTo>
                        <a:pt x="30" y="87"/>
                        <a:pt x="30" y="87"/>
                        <a:pt x="30" y="87"/>
                      </a:cubicBezTo>
                      <a:cubicBezTo>
                        <a:pt x="26" y="89"/>
                        <a:pt x="23" y="90"/>
                        <a:pt x="20" y="90"/>
                      </a:cubicBezTo>
                      <a:cubicBezTo>
                        <a:pt x="18" y="90"/>
                        <a:pt x="17" y="90"/>
                        <a:pt x="16" y="88"/>
                      </a:cubicBezTo>
                      <a:cubicBezTo>
                        <a:pt x="13" y="86"/>
                        <a:pt x="15" y="82"/>
                        <a:pt x="18" y="78"/>
                      </a:cubicBezTo>
                      <a:cubicBezTo>
                        <a:pt x="19" y="77"/>
                        <a:pt x="19" y="77"/>
                        <a:pt x="19" y="77"/>
                      </a:cubicBezTo>
                      <a:cubicBezTo>
                        <a:pt x="18" y="77"/>
                        <a:pt x="18" y="77"/>
                        <a:pt x="18" y="77"/>
                      </a:cubicBezTo>
                      <a:cubicBezTo>
                        <a:pt x="15" y="78"/>
                        <a:pt x="13" y="78"/>
                        <a:pt x="12" y="78"/>
                      </a:cubicBezTo>
                      <a:cubicBezTo>
                        <a:pt x="10" y="78"/>
                        <a:pt x="10" y="78"/>
                        <a:pt x="9" y="77"/>
                      </a:cubicBezTo>
                      <a:cubicBezTo>
                        <a:pt x="7" y="74"/>
                        <a:pt x="10" y="70"/>
                        <a:pt x="15" y="66"/>
                      </a:cubicBezTo>
                      <a:cubicBezTo>
                        <a:pt x="16" y="65"/>
                        <a:pt x="16" y="65"/>
                        <a:pt x="16" y="65"/>
                      </a:cubicBezTo>
                      <a:cubicBezTo>
                        <a:pt x="15" y="65"/>
                        <a:pt x="15" y="65"/>
                        <a:pt x="15" y="65"/>
                      </a:cubicBezTo>
                      <a:cubicBezTo>
                        <a:pt x="15" y="65"/>
                        <a:pt x="14" y="65"/>
                        <a:pt x="14" y="65"/>
                      </a:cubicBezTo>
                      <a:cubicBezTo>
                        <a:pt x="12" y="66"/>
                        <a:pt x="10" y="65"/>
                        <a:pt x="10" y="63"/>
                      </a:cubicBezTo>
                      <a:cubicBezTo>
                        <a:pt x="9" y="60"/>
                        <a:pt x="12" y="58"/>
                        <a:pt x="16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5" y="55"/>
                        <a:pt x="15" y="55"/>
                        <a:pt x="15" y="55"/>
                      </a:cubicBezTo>
                      <a:cubicBezTo>
                        <a:pt x="7" y="52"/>
                        <a:pt x="0" y="47"/>
                        <a:pt x="1" y="45"/>
                      </a:cubicBezTo>
                      <a:cubicBezTo>
                        <a:pt x="1" y="41"/>
                        <a:pt x="6" y="40"/>
                        <a:pt x="11" y="40"/>
                      </a:cubicBezTo>
                      <a:cubicBezTo>
                        <a:pt x="11" y="40"/>
                        <a:pt x="11" y="40"/>
                        <a:pt x="11" y="40"/>
                      </a:cubicBezTo>
                      <a:cubicBezTo>
                        <a:pt x="10" y="38"/>
                        <a:pt x="10" y="38"/>
                        <a:pt x="10" y="38"/>
                      </a:cubicBezTo>
                      <a:cubicBezTo>
                        <a:pt x="7" y="34"/>
                        <a:pt x="6" y="30"/>
                        <a:pt x="8" y="27"/>
                      </a:cubicBezTo>
                      <a:cubicBezTo>
                        <a:pt x="10" y="25"/>
                        <a:pt x="13" y="24"/>
                        <a:pt x="16" y="26"/>
                      </a:cubicBezTo>
                      <a:cubicBezTo>
                        <a:pt x="19" y="27"/>
                        <a:pt x="19" y="27"/>
                        <a:pt x="19" y="27"/>
                      </a:cubicBezTo>
                      <a:cubicBezTo>
                        <a:pt x="18" y="28"/>
                        <a:pt x="18" y="28"/>
                        <a:pt x="18" y="28"/>
                      </a:cubicBezTo>
                      <a:cubicBezTo>
                        <a:pt x="17" y="29"/>
                        <a:pt x="16" y="30"/>
                        <a:pt x="16" y="31"/>
                      </a:cubicBezTo>
                      <a:cubicBezTo>
                        <a:pt x="16" y="34"/>
                        <a:pt x="22" y="38"/>
                        <a:pt x="30" y="42"/>
                      </a:cubicBezTo>
                      <a:cubicBezTo>
                        <a:pt x="31" y="42"/>
                        <a:pt x="31" y="42"/>
                        <a:pt x="31" y="42"/>
                      </a:cubicBezTo>
                      <a:cubicBezTo>
                        <a:pt x="31" y="42"/>
                        <a:pt x="31" y="42"/>
                        <a:pt x="31" y="42"/>
                      </a:cubicBezTo>
                      <a:cubicBezTo>
                        <a:pt x="27" y="44"/>
                        <a:pt x="24" y="47"/>
                        <a:pt x="25" y="50"/>
                      </a:cubicBezTo>
                      <a:cubicBezTo>
                        <a:pt x="25" y="51"/>
                        <a:pt x="27" y="52"/>
                        <a:pt x="29" y="52"/>
                      </a:cubicBezTo>
                      <a:cubicBezTo>
                        <a:pt x="30" y="52"/>
                        <a:pt x="30" y="52"/>
                        <a:pt x="31" y="52"/>
                      </a:cubicBezTo>
                      <a:cubicBezTo>
                        <a:pt x="31" y="51"/>
                        <a:pt x="31" y="51"/>
                        <a:pt x="31" y="51"/>
                      </a:cubicBezTo>
                      <a:cubicBezTo>
                        <a:pt x="30" y="52"/>
                        <a:pt x="30" y="52"/>
                        <a:pt x="30" y="52"/>
                      </a:cubicBezTo>
                      <a:cubicBezTo>
                        <a:pt x="25" y="56"/>
                        <a:pt x="23" y="61"/>
                        <a:pt x="25" y="63"/>
                      </a:cubicBezTo>
                      <a:cubicBezTo>
                        <a:pt x="25" y="64"/>
                        <a:pt x="26" y="64"/>
                        <a:pt x="27" y="64"/>
                      </a:cubicBezTo>
                      <a:cubicBezTo>
                        <a:pt x="29" y="65"/>
                        <a:pt x="31" y="64"/>
                        <a:pt x="33" y="64"/>
                      </a:cubicBezTo>
                      <a:cubicBezTo>
                        <a:pt x="34" y="63"/>
                        <a:pt x="34" y="63"/>
                        <a:pt x="34" y="63"/>
                      </a:cubicBezTo>
                      <a:cubicBezTo>
                        <a:pt x="33" y="65"/>
                        <a:pt x="33" y="65"/>
                        <a:pt x="33" y="65"/>
                      </a:cubicBezTo>
                      <a:cubicBezTo>
                        <a:pt x="30" y="69"/>
                        <a:pt x="29" y="72"/>
                        <a:pt x="31" y="75"/>
                      </a:cubicBezTo>
                      <a:cubicBezTo>
                        <a:pt x="32" y="76"/>
                        <a:pt x="34" y="76"/>
                        <a:pt x="36" y="76"/>
                      </a:cubicBezTo>
                      <a:cubicBezTo>
                        <a:pt x="38" y="76"/>
                        <a:pt x="42" y="75"/>
                        <a:pt x="45" y="73"/>
                      </a:cubicBezTo>
                      <a:cubicBezTo>
                        <a:pt x="47" y="72"/>
                        <a:pt x="47" y="72"/>
                        <a:pt x="47" y="72"/>
                      </a:cubicBezTo>
                      <a:cubicBezTo>
                        <a:pt x="47" y="72"/>
                        <a:pt x="47" y="72"/>
                        <a:pt x="47" y="72"/>
                      </a:cubicBezTo>
                      <a:cubicBezTo>
                        <a:pt x="46" y="76"/>
                        <a:pt x="46" y="80"/>
                        <a:pt x="47" y="80"/>
                      </a:cubicBezTo>
                      <a:cubicBezTo>
                        <a:pt x="47" y="80"/>
                        <a:pt x="47" y="80"/>
                        <a:pt x="47" y="80"/>
                      </a:cubicBezTo>
                      <a:cubicBezTo>
                        <a:pt x="49" y="80"/>
                        <a:pt x="51" y="78"/>
                        <a:pt x="54" y="76"/>
                      </a:cubicBezTo>
                      <a:cubicBezTo>
                        <a:pt x="55" y="75"/>
                        <a:pt x="55" y="75"/>
                        <a:pt x="55" y="75"/>
                      </a:cubicBezTo>
                      <a:cubicBezTo>
                        <a:pt x="54" y="77"/>
                        <a:pt x="54" y="77"/>
                        <a:pt x="54" y="77"/>
                      </a:cubicBezTo>
                      <a:cubicBezTo>
                        <a:pt x="53" y="81"/>
                        <a:pt x="53" y="85"/>
                        <a:pt x="57" y="87"/>
                      </a:cubicBezTo>
                      <a:cubicBezTo>
                        <a:pt x="58" y="88"/>
                        <a:pt x="59" y="88"/>
                        <a:pt x="60" y="88"/>
                      </a:cubicBezTo>
                      <a:cubicBezTo>
                        <a:pt x="62" y="88"/>
                        <a:pt x="63" y="87"/>
                        <a:pt x="64" y="86"/>
                      </a:cubicBezTo>
                      <a:cubicBezTo>
                        <a:pt x="65" y="85"/>
                        <a:pt x="65" y="85"/>
                        <a:pt x="65" y="85"/>
                      </a:cubicBezTo>
                      <a:cubicBezTo>
                        <a:pt x="65" y="86"/>
                        <a:pt x="65" y="86"/>
                        <a:pt x="65" y="86"/>
                      </a:cubicBezTo>
                      <a:cubicBezTo>
                        <a:pt x="65" y="89"/>
                        <a:pt x="67" y="92"/>
                        <a:pt x="69" y="92"/>
                      </a:cubicBezTo>
                      <a:cubicBezTo>
                        <a:pt x="71" y="92"/>
                        <a:pt x="72" y="90"/>
                        <a:pt x="74" y="88"/>
                      </a:cubicBezTo>
                      <a:cubicBezTo>
                        <a:pt x="74" y="87"/>
                        <a:pt x="74" y="87"/>
                        <a:pt x="74" y="87"/>
                      </a:cubicBezTo>
                      <a:cubicBezTo>
                        <a:pt x="74" y="89"/>
                        <a:pt x="74" y="89"/>
                        <a:pt x="74" y="89"/>
                      </a:cubicBezTo>
                      <a:cubicBezTo>
                        <a:pt x="75" y="92"/>
                        <a:pt x="77" y="95"/>
                        <a:pt x="79" y="95"/>
                      </a:cubicBezTo>
                      <a:cubicBezTo>
                        <a:pt x="80" y="95"/>
                        <a:pt x="81" y="95"/>
                        <a:pt x="82" y="94"/>
                      </a:cubicBezTo>
                      <a:cubicBezTo>
                        <a:pt x="83" y="94"/>
                        <a:pt x="83" y="94"/>
                        <a:pt x="83" y="94"/>
                      </a:cubicBezTo>
                      <a:cubicBezTo>
                        <a:pt x="83" y="95"/>
                        <a:pt x="83" y="95"/>
                        <a:pt x="83" y="95"/>
                      </a:cubicBezTo>
                      <a:cubicBezTo>
                        <a:pt x="82" y="101"/>
                        <a:pt x="81" y="105"/>
                        <a:pt x="79" y="105"/>
                      </a:cubicBezTo>
                      <a:cubicBezTo>
                        <a:pt x="77" y="105"/>
                        <a:pt x="75" y="104"/>
                        <a:pt x="74" y="103"/>
                      </a:cubicBezTo>
                      <a:cubicBezTo>
                        <a:pt x="73" y="101"/>
                        <a:pt x="73" y="101"/>
                        <a:pt x="73" y="101"/>
                      </a:cubicBezTo>
                      <a:cubicBezTo>
                        <a:pt x="73" y="101"/>
                        <a:pt x="73" y="101"/>
                        <a:pt x="73" y="101"/>
                      </a:cubicBezTo>
                      <a:cubicBezTo>
                        <a:pt x="71" y="105"/>
                        <a:pt x="68" y="109"/>
                        <a:pt x="64" y="109"/>
                      </a:cubicBezTo>
                      <a:close/>
                      <a:moveTo>
                        <a:pt x="101" y="100"/>
                      </a:moveTo>
                      <a:cubicBezTo>
                        <a:pt x="98" y="99"/>
                        <a:pt x="95" y="96"/>
                        <a:pt x="92" y="92"/>
                      </a:cubicBezTo>
                      <a:cubicBezTo>
                        <a:pt x="91" y="91"/>
                        <a:pt x="91" y="91"/>
                        <a:pt x="91" y="91"/>
                      </a:cubicBezTo>
                      <a:cubicBezTo>
                        <a:pt x="92" y="91"/>
                        <a:pt x="92" y="91"/>
                        <a:pt x="92" y="91"/>
                      </a:cubicBezTo>
                      <a:cubicBezTo>
                        <a:pt x="93" y="91"/>
                        <a:pt x="93" y="92"/>
                        <a:pt x="94" y="91"/>
                      </a:cubicBezTo>
                      <a:cubicBezTo>
                        <a:pt x="97" y="91"/>
                        <a:pt x="98" y="84"/>
                        <a:pt x="99" y="76"/>
                      </a:cubicBezTo>
                      <a:cubicBezTo>
                        <a:pt x="99" y="75"/>
                        <a:pt x="99" y="75"/>
                        <a:pt x="99" y="75"/>
                      </a:cubicBezTo>
                      <a:cubicBezTo>
                        <a:pt x="99" y="76"/>
                        <a:pt x="99" y="76"/>
                        <a:pt x="99" y="76"/>
                      </a:cubicBezTo>
                      <a:cubicBezTo>
                        <a:pt x="101" y="78"/>
                        <a:pt x="103" y="79"/>
                        <a:pt x="104" y="79"/>
                      </a:cubicBezTo>
                      <a:cubicBezTo>
                        <a:pt x="105" y="79"/>
                        <a:pt x="106" y="78"/>
                        <a:pt x="106" y="77"/>
                      </a:cubicBezTo>
                      <a:cubicBezTo>
                        <a:pt x="106" y="76"/>
                        <a:pt x="106" y="76"/>
                        <a:pt x="106" y="76"/>
                      </a:cubicBezTo>
                      <a:cubicBezTo>
                        <a:pt x="107" y="78"/>
                        <a:pt x="107" y="78"/>
                        <a:pt x="107" y="78"/>
                      </a:cubicBezTo>
                      <a:cubicBezTo>
                        <a:pt x="109" y="81"/>
                        <a:pt x="112" y="83"/>
                        <a:pt x="114" y="85"/>
                      </a:cubicBezTo>
                      <a:cubicBezTo>
                        <a:pt x="114" y="85"/>
                        <a:pt x="114" y="85"/>
                        <a:pt x="114" y="85"/>
                      </a:cubicBezTo>
                      <a:cubicBezTo>
                        <a:pt x="114" y="86"/>
                        <a:pt x="114" y="86"/>
                        <a:pt x="114" y="86"/>
                      </a:cubicBezTo>
                      <a:cubicBezTo>
                        <a:pt x="113" y="86"/>
                        <a:pt x="113" y="87"/>
                        <a:pt x="112" y="87"/>
                      </a:cubicBezTo>
                      <a:cubicBezTo>
                        <a:pt x="110" y="88"/>
                        <a:pt x="107" y="88"/>
                        <a:pt x="105" y="86"/>
                      </a:cubicBezTo>
                      <a:cubicBezTo>
                        <a:pt x="104" y="85"/>
                        <a:pt x="104" y="85"/>
                        <a:pt x="104" y="85"/>
                      </a:cubicBezTo>
                      <a:cubicBezTo>
                        <a:pt x="105" y="88"/>
                        <a:pt x="105" y="88"/>
                        <a:pt x="105" y="88"/>
                      </a:cubicBezTo>
                      <a:cubicBezTo>
                        <a:pt x="106" y="94"/>
                        <a:pt x="106" y="98"/>
                        <a:pt x="104" y="99"/>
                      </a:cubicBezTo>
                      <a:cubicBezTo>
                        <a:pt x="103" y="100"/>
                        <a:pt x="102" y="100"/>
                        <a:pt x="101" y="100"/>
                      </a:cubicBezTo>
                      <a:close/>
                      <a:moveTo>
                        <a:pt x="88" y="93"/>
                      </a:moveTo>
                      <a:cubicBezTo>
                        <a:pt x="87" y="93"/>
                        <a:pt x="87" y="92"/>
                        <a:pt x="86" y="92"/>
                      </a:cubicBezTo>
                      <a:cubicBezTo>
                        <a:pt x="86" y="92"/>
                        <a:pt x="86" y="92"/>
                        <a:pt x="86" y="92"/>
                      </a:cubicBezTo>
                      <a:cubicBezTo>
                        <a:pt x="87" y="90"/>
                        <a:pt x="87" y="90"/>
                        <a:pt x="87" y="90"/>
                      </a:cubicBezTo>
                      <a:cubicBezTo>
                        <a:pt x="87" y="89"/>
                        <a:pt x="88" y="88"/>
                        <a:pt x="88" y="87"/>
                      </a:cubicBezTo>
                      <a:cubicBezTo>
                        <a:pt x="88" y="87"/>
                        <a:pt x="88" y="87"/>
                        <a:pt x="88" y="87"/>
                      </a:cubicBezTo>
                      <a:cubicBezTo>
                        <a:pt x="90" y="89"/>
                        <a:pt x="90" y="89"/>
                        <a:pt x="90" y="89"/>
                      </a:cubicBezTo>
                      <a:cubicBezTo>
                        <a:pt x="90" y="89"/>
                        <a:pt x="90" y="90"/>
                        <a:pt x="91" y="90"/>
                      </a:cubicBezTo>
                      <a:cubicBezTo>
                        <a:pt x="91" y="90"/>
                        <a:pt x="91" y="90"/>
                        <a:pt x="91" y="90"/>
                      </a:cubicBezTo>
                      <a:cubicBezTo>
                        <a:pt x="91" y="91"/>
                        <a:pt x="91" y="91"/>
                        <a:pt x="91" y="91"/>
                      </a:cubicBezTo>
                      <a:cubicBezTo>
                        <a:pt x="90" y="92"/>
                        <a:pt x="90" y="92"/>
                        <a:pt x="89" y="93"/>
                      </a:cubicBezTo>
                      <a:cubicBezTo>
                        <a:pt x="88" y="93"/>
                        <a:pt x="88" y="93"/>
                        <a:pt x="88" y="93"/>
                      </a:cubicBezTo>
                      <a:close/>
                      <a:moveTo>
                        <a:pt x="130" y="70"/>
                      </a:moveTo>
                      <a:cubicBezTo>
                        <a:pt x="130" y="68"/>
                        <a:pt x="130" y="68"/>
                        <a:pt x="130" y="68"/>
                      </a:cubicBezTo>
                      <a:cubicBezTo>
                        <a:pt x="129" y="64"/>
                        <a:pt x="125" y="60"/>
                        <a:pt x="121" y="57"/>
                      </a:cubicBezTo>
                      <a:cubicBezTo>
                        <a:pt x="119" y="55"/>
                        <a:pt x="119" y="55"/>
                        <a:pt x="119" y="55"/>
                      </a:cubicBezTo>
                      <a:cubicBezTo>
                        <a:pt x="120" y="56"/>
                        <a:pt x="120" y="56"/>
                        <a:pt x="120" y="56"/>
                      </a:cubicBezTo>
                      <a:cubicBezTo>
                        <a:pt x="123" y="58"/>
                        <a:pt x="127" y="59"/>
                        <a:pt x="130" y="60"/>
                      </a:cubicBezTo>
                      <a:cubicBezTo>
                        <a:pt x="131" y="60"/>
                        <a:pt x="131" y="60"/>
                        <a:pt x="131" y="60"/>
                      </a:cubicBezTo>
                      <a:cubicBezTo>
                        <a:pt x="132" y="61"/>
                        <a:pt x="132" y="61"/>
                        <a:pt x="132" y="61"/>
                      </a:cubicBezTo>
                      <a:cubicBezTo>
                        <a:pt x="133" y="63"/>
                        <a:pt x="133" y="65"/>
                        <a:pt x="133" y="67"/>
                      </a:cubicBezTo>
                      <a:cubicBezTo>
                        <a:pt x="133" y="68"/>
                        <a:pt x="132" y="69"/>
                        <a:pt x="130" y="70"/>
                      </a:cubicBezTo>
                      <a:close/>
                      <a:moveTo>
                        <a:pt x="118" y="54"/>
                      </a:moveTo>
                      <a:cubicBezTo>
                        <a:pt x="118" y="54"/>
                        <a:pt x="118" y="54"/>
                        <a:pt x="118" y="54"/>
                      </a:cubicBezTo>
                      <a:cubicBezTo>
                        <a:pt x="118" y="54"/>
                        <a:pt x="118" y="54"/>
                        <a:pt x="118" y="54"/>
                      </a:cubicBezTo>
                      <a:cubicBezTo>
                        <a:pt x="118" y="54"/>
                        <a:pt x="118" y="54"/>
                        <a:pt x="118" y="54"/>
                      </a:cubicBezTo>
                      <a:close/>
                      <a:moveTo>
                        <a:pt x="21" y="27"/>
                      </a:moveTo>
                      <a:cubicBezTo>
                        <a:pt x="20" y="25"/>
                        <a:pt x="20" y="25"/>
                        <a:pt x="20" y="25"/>
                      </a:cubicBezTo>
                      <a:cubicBezTo>
                        <a:pt x="19" y="22"/>
                        <a:pt x="19" y="20"/>
                        <a:pt x="20" y="20"/>
                      </a:cubicBezTo>
                      <a:cubicBezTo>
                        <a:pt x="20" y="19"/>
                        <a:pt x="21" y="19"/>
                        <a:pt x="22" y="20"/>
                      </a:cubicBezTo>
                      <a:cubicBezTo>
                        <a:pt x="23" y="20"/>
                        <a:pt x="23" y="20"/>
                        <a:pt x="23" y="20"/>
                      </a:cubicBezTo>
                      <a:cubicBezTo>
                        <a:pt x="24" y="21"/>
                        <a:pt x="24" y="21"/>
                        <a:pt x="24" y="21"/>
                      </a:cubicBezTo>
                      <a:cubicBezTo>
                        <a:pt x="24" y="22"/>
                        <a:pt x="25" y="23"/>
                        <a:pt x="25" y="24"/>
                      </a:cubicBezTo>
                      <a:cubicBezTo>
                        <a:pt x="27" y="26"/>
                        <a:pt x="27" y="26"/>
                        <a:pt x="27" y="26"/>
                      </a:cubicBezTo>
                      <a:cubicBezTo>
                        <a:pt x="27" y="26"/>
                        <a:pt x="27" y="26"/>
                        <a:pt x="27" y="26"/>
                      </a:cubicBezTo>
                      <a:cubicBezTo>
                        <a:pt x="25" y="26"/>
                        <a:pt x="24" y="26"/>
                        <a:pt x="23" y="26"/>
                      </a:cubicBezTo>
                      <a:lnTo>
                        <a:pt x="21" y="27"/>
                      </a:lnTo>
                      <a:close/>
                      <a:moveTo>
                        <a:pt x="36" y="15"/>
                      </a:moveTo>
                      <a:cubicBezTo>
                        <a:pt x="35" y="14"/>
                        <a:pt x="35" y="14"/>
                        <a:pt x="35" y="14"/>
                      </a:cubicBezTo>
                      <a:cubicBezTo>
                        <a:pt x="34" y="13"/>
                        <a:pt x="32" y="12"/>
                        <a:pt x="31" y="12"/>
                      </a:cubicBezTo>
                      <a:cubicBezTo>
                        <a:pt x="30" y="11"/>
                        <a:pt x="30" y="11"/>
                        <a:pt x="30" y="11"/>
                      </a:cubicBezTo>
                      <a:cubicBezTo>
                        <a:pt x="30" y="11"/>
                        <a:pt x="30" y="11"/>
                        <a:pt x="30" y="11"/>
                      </a:cubicBezTo>
                      <a:cubicBezTo>
                        <a:pt x="30" y="10"/>
                        <a:pt x="31" y="9"/>
                        <a:pt x="32" y="9"/>
                      </a:cubicBezTo>
                      <a:cubicBezTo>
                        <a:pt x="33" y="8"/>
                        <a:pt x="34" y="8"/>
                        <a:pt x="35" y="9"/>
                      </a:cubicBezTo>
                      <a:cubicBezTo>
                        <a:pt x="35" y="9"/>
                        <a:pt x="35" y="9"/>
                        <a:pt x="35" y="9"/>
                      </a:cubicBezTo>
                      <a:cubicBezTo>
                        <a:pt x="35" y="11"/>
                        <a:pt x="35" y="11"/>
                        <a:pt x="35" y="11"/>
                      </a:cubicBezTo>
                      <a:cubicBezTo>
                        <a:pt x="35" y="12"/>
                        <a:pt x="36" y="12"/>
                        <a:pt x="36" y="13"/>
                      </a:cubicBezTo>
                      <a:lnTo>
                        <a:pt x="36" y="15"/>
                      </a:lnTo>
                      <a:close/>
                      <a:moveTo>
                        <a:pt x="58" y="4"/>
                      </a:moveTo>
                      <a:cubicBezTo>
                        <a:pt x="58" y="3"/>
                        <a:pt x="58" y="3"/>
                        <a:pt x="58" y="3"/>
                      </a:cubicBezTo>
                      <a:cubicBezTo>
                        <a:pt x="56" y="0"/>
                        <a:pt x="56" y="0"/>
                        <a:pt x="56" y="0"/>
                      </a:cubicBezTo>
                      <a:cubicBezTo>
                        <a:pt x="57" y="0"/>
                        <a:pt x="57" y="0"/>
                        <a:pt x="57" y="0"/>
                      </a:cubicBez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58" y="1"/>
                        <a:pt x="58" y="1"/>
                        <a:pt x="58" y="1"/>
                      </a:cubicBezTo>
                      <a:cubicBezTo>
                        <a:pt x="58" y="2"/>
                        <a:pt x="58" y="3"/>
                        <a:pt x="58" y="4"/>
                      </a:cubicBezTo>
                      <a:close/>
                    </a:path>
                  </a:pathLst>
                </a:custGeom>
                <a:solidFill>
                  <a:srgbClr val="99D9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62" name="Freeform 570"/>
                <p:cNvSpPr>
                  <a:spLocks noEditPoints="1"/>
                </p:cNvSpPr>
                <p:nvPr/>
              </p:nvSpPr>
              <p:spPr bwMode="gray">
                <a:xfrm>
                  <a:off x="2368" y="2716"/>
                  <a:ext cx="298" cy="260"/>
                </a:xfrm>
                <a:custGeom>
                  <a:avLst/>
                  <a:gdLst/>
                  <a:ahLst/>
                  <a:cxnLst>
                    <a:cxn ang="0">
                      <a:pos x="57" y="107"/>
                    </a:cxn>
                    <a:cxn ang="0">
                      <a:pos x="64" y="97"/>
                    </a:cxn>
                    <a:cxn ang="0">
                      <a:pos x="71" y="100"/>
                    </a:cxn>
                    <a:cxn ang="0">
                      <a:pos x="72" y="92"/>
                    </a:cxn>
                    <a:cxn ang="0">
                      <a:pos x="87" y="94"/>
                    </a:cxn>
                    <a:cxn ang="0">
                      <a:pos x="85" y="102"/>
                    </a:cxn>
                    <a:cxn ang="0">
                      <a:pos x="77" y="100"/>
                    </a:cxn>
                    <a:cxn ang="0">
                      <a:pos x="68" y="103"/>
                    </a:cxn>
                    <a:cxn ang="0">
                      <a:pos x="62" y="110"/>
                    </a:cxn>
                    <a:cxn ang="0">
                      <a:pos x="89" y="91"/>
                    </a:cxn>
                    <a:cxn ang="0">
                      <a:pos x="84" y="83"/>
                    </a:cxn>
                    <a:cxn ang="0">
                      <a:pos x="94" y="83"/>
                    </a:cxn>
                    <a:cxn ang="0">
                      <a:pos x="88" y="71"/>
                    </a:cxn>
                    <a:cxn ang="0">
                      <a:pos x="87" y="62"/>
                    </a:cxn>
                    <a:cxn ang="0">
                      <a:pos x="102" y="51"/>
                    </a:cxn>
                    <a:cxn ang="0">
                      <a:pos x="93" y="44"/>
                    </a:cxn>
                    <a:cxn ang="0">
                      <a:pos x="82" y="34"/>
                    </a:cxn>
                    <a:cxn ang="0">
                      <a:pos x="77" y="27"/>
                    </a:cxn>
                    <a:cxn ang="0">
                      <a:pos x="71" y="15"/>
                    </a:cxn>
                    <a:cxn ang="0">
                      <a:pos x="60" y="23"/>
                    </a:cxn>
                    <a:cxn ang="0">
                      <a:pos x="54" y="20"/>
                    </a:cxn>
                    <a:cxn ang="0">
                      <a:pos x="46" y="5"/>
                    </a:cxn>
                    <a:cxn ang="0">
                      <a:pos x="52" y="10"/>
                    </a:cxn>
                    <a:cxn ang="0">
                      <a:pos x="63" y="7"/>
                    </a:cxn>
                    <a:cxn ang="0">
                      <a:pos x="69" y="0"/>
                    </a:cxn>
                    <a:cxn ang="0">
                      <a:pos x="78" y="15"/>
                    </a:cxn>
                    <a:cxn ang="0">
                      <a:pos x="84" y="18"/>
                    </a:cxn>
                    <a:cxn ang="0">
                      <a:pos x="98" y="21"/>
                    </a:cxn>
                    <a:cxn ang="0">
                      <a:pos x="107" y="20"/>
                    </a:cxn>
                    <a:cxn ang="0">
                      <a:pos x="107" y="28"/>
                    </a:cxn>
                    <a:cxn ang="0">
                      <a:pos x="115" y="41"/>
                    </a:cxn>
                    <a:cxn ang="0">
                      <a:pos x="112" y="56"/>
                    </a:cxn>
                    <a:cxn ang="0">
                      <a:pos x="117" y="64"/>
                    </a:cxn>
                    <a:cxn ang="0">
                      <a:pos x="111" y="66"/>
                    </a:cxn>
                    <a:cxn ang="0">
                      <a:pos x="115" y="79"/>
                    </a:cxn>
                    <a:cxn ang="0">
                      <a:pos x="109" y="79"/>
                    </a:cxn>
                    <a:cxn ang="0">
                      <a:pos x="97" y="88"/>
                    </a:cxn>
                    <a:cxn ang="0">
                      <a:pos x="95" y="95"/>
                    </a:cxn>
                    <a:cxn ang="0">
                      <a:pos x="0" y="32"/>
                    </a:cxn>
                    <a:cxn ang="0">
                      <a:pos x="1" y="31"/>
                    </a:cxn>
                    <a:cxn ang="0">
                      <a:pos x="42" y="6"/>
                    </a:cxn>
                    <a:cxn ang="0">
                      <a:pos x="45" y="5"/>
                    </a:cxn>
                  </a:cxnLst>
                  <a:rect l="0" t="0" r="r" b="b"/>
                  <a:pathLst>
                    <a:path w="126" h="110">
                      <a:moveTo>
                        <a:pt x="62" y="110"/>
                      </a:moveTo>
                      <a:cubicBezTo>
                        <a:pt x="60" y="110"/>
                        <a:pt x="59" y="109"/>
                        <a:pt x="57" y="108"/>
                      </a:cubicBezTo>
                      <a:cubicBezTo>
                        <a:pt x="57" y="107"/>
                        <a:pt x="57" y="107"/>
                        <a:pt x="57" y="107"/>
                      </a:cubicBezTo>
                      <a:cubicBezTo>
                        <a:pt x="58" y="108"/>
                        <a:pt x="58" y="108"/>
                        <a:pt x="58" y="108"/>
                      </a:cubicBezTo>
                      <a:cubicBezTo>
                        <a:pt x="59" y="108"/>
                        <a:pt x="60" y="107"/>
                        <a:pt x="62" y="107"/>
                      </a:cubicBezTo>
                      <a:cubicBezTo>
                        <a:pt x="65" y="105"/>
                        <a:pt x="65" y="101"/>
                        <a:pt x="64" y="97"/>
                      </a:cubicBezTo>
                      <a:cubicBezTo>
                        <a:pt x="64" y="95"/>
                        <a:pt x="64" y="95"/>
                        <a:pt x="64" y="95"/>
                      </a:cubicBezTo>
                      <a:cubicBezTo>
                        <a:pt x="64" y="95"/>
                        <a:pt x="64" y="95"/>
                        <a:pt x="64" y="95"/>
                      </a:cubicBezTo>
                      <a:cubicBezTo>
                        <a:pt x="67" y="98"/>
                        <a:pt x="70" y="100"/>
                        <a:pt x="71" y="100"/>
                      </a:cubicBezTo>
                      <a:cubicBezTo>
                        <a:pt x="71" y="100"/>
                        <a:pt x="72" y="100"/>
                        <a:pt x="72" y="100"/>
                      </a:cubicBezTo>
                      <a:cubicBezTo>
                        <a:pt x="73" y="99"/>
                        <a:pt x="73" y="96"/>
                        <a:pt x="72" y="92"/>
                      </a:cubicBezTo>
                      <a:cubicBezTo>
                        <a:pt x="72" y="92"/>
                        <a:pt x="72" y="92"/>
                        <a:pt x="72" y="92"/>
                      </a:cubicBezTo>
                      <a:cubicBezTo>
                        <a:pt x="73" y="93"/>
                        <a:pt x="73" y="93"/>
                        <a:pt x="73" y="93"/>
                      </a:cubicBezTo>
                      <a:cubicBezTo>
                        <a:pt x="77" y="95"/>
                        <a:pt x="80" y="96"/>
                        <a:pt x="83" y="96"/>
                      </a:cubicBezTo>
                      <a:cubicBezTo>
                        <a:pt x="85" y="96"/>
                        <a:pt x="86" y="96"/>
                        <a:pt x="87" y="94"/>
                      </a:cubicBezTo>
                      <a:cubicBezTo>
                        <a:pt x="88" y="94"/>
                        <a:pt x="88" y="94"/>
                        <a:pt x="88" y="94"/>
                      </a:cubicBezTo>
                      <a:cubicBezTo>
                        <a:pt x="88" y="95"/>
                        <a:pt x="88" y="95"/>
                        <a:pt x="88" y="95"/>
                      </a:cubicBezTo>
                      <a:cubicBezTo>
                        <a:pt x="89" y="98"/>
                        <a:pt x="88" y="100"/>
                        <a:pt x="85" y="102"/>
                      </a:cubicBezTo>
                      <a:cubicBezTo>
                        <a:pt x="84" y="103"/>
                        <a:pt x="83" y="103"/>
                        <a:pt x="82" y="103"/>
                      </a:cubicBezTo>
                      <a:cubicBezTo>
                        <a:pt x="80" y="103"/>
                        <a:pt x="79" y="102"/>
                        <a:pt x="78" y="101"/>
                      </a:cubicBezTo>
                      <a:cubicBezTo>
                        <a:pt x="77" y="100"/>
                        <a:pt x="77" y="100"/>
                        <a:pt x="77" y="100"/>
                      </a:cubicBezTo>
                      <a:cubicBezTo>
                        <a:pt x="77" y="101"/>
                        <a:pt x="77" y="101"/>
                        <a:pt x="77" y="101"/>
                      </a:cubicBezTo>
                      <a:cubicBezTo>
                        <a:pt x="77" y="104"/>
                        <a:pt x="75" y="107"/>
                        <a:pt x="73" y="107"/>
                      </a:cubicBezTo>
                      <a:cubicBezTo>
                        <a:pt x="71" y="107"/>
                        <a:pt x="70" y="105"/>
                        <a:pt x="68" y="103"/>
                      </a:cubicBezTo>
                      <a:cubicBezTo>
                        <a:pt x="68" y="102"/>
                        <a:pt x="68" y="102"/>
                        <a:pt x="68" y="102"/>
                      </a:cubicBezTo>
                      <a:cubicBezTo>
                        <a:pt x="67" y="104"/>
                        <a:pt x="67" y="104"/>
                        <a:pt x="67" y="104"/>
                      </a:cubicBezTo>
                      <a:cubicBezTo>
                        <a:pt x="67" y="107"/>
                        <a:pt x="65" y="110"/>
                        <a:pt x="62" y="110"/>
                      </a:cubicBezTo>
                      <a:close/>
                      <a:moveTo>
                        <a:pt x="95" y="95"/>
                      </a:moveTo>
                      <a:cubicBezTo>
                        <a:pt x="94" y="95"/>
                        <a:pt x="92" y="94"/>
                        <a:pt x="90" y="92"/>
                      </a:cubicBezTo>
                      <a:cubicBezTo>
                        <a:pt x="89" y="91"/>
                        <a:pt x="89" y="91"/>
                        <a:pt x="89" y="91"/>
                      </a:cubicBezTo>
                      <a:cubicBezTo>
                        <a:pt x="89" y="91"/>
                        <a:pt x="89" y="91"/>
                        <a:pt x="89" y="91"/>
                      </a:cubicBezTo>
                      <a:cubicBezTo>
                        <a:pt x="89" y="89"/>
                        <a:pt x="87" y="87"/>
                        <a:pt x="85" y="84"/>
                      </a:cubicBezTo>
                      <a:cubicBezTo>
                        <a:pt x="84" y="83"/>
                        <a:pt x="84" y="83"/>
                        <a:pt x="84" y="83"/>
                      </a:cubicBezTo>
                      <a:cubicBezTo>
                        <a:pt x="85" y="83"/>
                        <a:pt x="85" y="83"/>
                        <a:pt x="85" y="83"/>
                      </a:cubicBezTo>
                      <a:cubicBezTo>
                        <a:pt x="88" y="84"/>
                        <a:pt x="90" y="84"/>
                        <a:pt x="91" y="84"/>
                      </a:cubicBezTo>
                      <a:cubicBezTo>
                        <a:pt x="93" y="84"/>
                        <a:pt x="93" y="84"/>
                        <a:pt x="94" y="83"/>
                      </a:cubicBezTo>
                      <a:cubicBezTo>
                        <a:pt x="96" y="80"/>
                        <a:pt x="93" y="76"/>
                        <a:pt x="88" y="72"/>
                      </a:cubicBezTo>
                      <a:cubicBezTo>
                        <a:pt x="87" y="71"/>
                        <a:pt x="87" y="71"/>
                        <a:pt x="87" y="71"/>
                      </a:cubicBezTo>
                      <a:cubicBezTo>
                        <a:pt x="88" y="71"/>
                        <a:pt x="88" y="71"/>
                        <a:pt x="88" y="71"/>
                      </a:cubicBezTo>
                      <a:cubicBezTo>
                        <a:pt x="88" y="71"/>
                        <a:pt x="89" y="71"/>
                        <a:pt x="89" y="71"/>
                      </a:cubicBezTo>
                      <a:cubicBezTo>
                        <a:pt x="92" y="71"/>
                        <a:pt x="93" y="71"/>
                        <a:pt x="93" y="69"/>
                      </a:cubicBezTo>
                      <a:cubicBezTo>
                        <a:pt x="94" y="66"/>
                        <a:pt x="91" y="64"/>
                        <a:pt x="87" y="62"/>
                      </a:cubicBezTo>
                      <a:cubicBezTo>
                        <a:pt x="87" y="62"/>
                        <a:pt x="87" y="62"/>
                        <a:pt x="87" y="62"/>
                      </a:cubicBezTo>
                      <a:cubicBezTo>
                        <a:pt x="88" y="61"/>
                        <a:pt x="88" y="61"/>
                        <a:pt x="88" y="61"/>
                      </a:cubicBezTo>
                      <a:cubicBezTo>
                        <a:pt x="96" y="58"/>
                        <a:pt x="103" y="53"/>
                        <a:pt x="102" y="51"/>
                      </a:cubicBezTo>
                      <a:cubicBezTo>
                        <a:pt x="102" y="47"/>
                        <a:pt x="97" y="46"/>
                        <a:pt x="92" y="46"/>
                      </a:cubicBezTo>
                      <a:cubicBezTo>
                        <a:pt x="92" y="46"/>
                        <a:pt x="92" y="46"/>
                        <a:pt x="92" y="46"/>
                      </a:cubicBezTo>
                      <a:cubicBezTo>
                        <a:pt x="93" y="44"/>
                        <a:pt x="93" y="44"/>
                        <a:pt x="93" y="44"/>
                      </a:cubicBezTo>
                      <a:cubicBezTo>
                        <a:pt x="96" y="40"/>
                        <a:pt x="97" y="36"/>
                        <a:pt x="95" y="32"/>
                      </a:cubicBezTo>
                      <a:cubicBezTo>
                        <a:pt x="93" y="29"/>
                        <a:pt x="88" y="30"/>
                        <a:pt x="84" y="33"/>
                      </a:cubicBezTo>
                      <a:cubicBezTo>
                        <a:pt x="82" y="34"/>
                        <a:pt x="82" y="34"/>
                        <a:pt x="82" y="34"/>
                      </a:cubicBezTo>
                      <a:cubicBezTo>
                        <a:pt x="82" y="33"/>
                        <a:pt x="82" y="33"/>
                        <a:pt x="82" y="33"/>
                      </a:cubicBezTo>
                      <a:cubicBezTo>
                        <a:pt x="84" y="29"/>
                        <a:pt x="84" y="26"/>
                        <a:pt x="83" y="25"/>
                      </a:cubicBezTo>
                      <a:cubicBezTo>
                        <a:pt x="82" y="25"/>
                        <a:pt x="80" y="26"/>
                        <a:pt x="77" y="27"/>
                      </a:cubicBezTo>
                      <a:cubicBezTo>
                        <a:pt x="74" y="29"/>
                        <a:pt x="74" y="29"/>
                        <a:pt x="74" y="29"/>
                      </a:cubicBezTo>
                      <a:cubicBezTo>
                        <a:pt x="75" y="26"/>
                        <a:pt x="75" y="26"/>
                        <a:pt x="75" y="26"/>
                      </a:cubicBezTo>
                      <a:cubicBezTo>
                        <a:pt x="75" y="21"/>
                        <a:pt x="74" y="16"/>
                        <a:pt x="71" y="15"/>
                      </a:cubicBezTo>
                      <a:cubicBezTo>
                        <a:pt x="67" y="13"/>
                        <a:pt x="64" y="17"/>
                        <a:pt x="61" y="23"/>
                      </a:cubicBezTo>
                      <a:cubicBezTo>
                        <a:pt x="60" y="23"/>
                        <a:pt x="60" y="23"/>
                        <a:pt x="60" y="23"/>
                      </a:cubicBezTo>
                      <a:cubicBezTo>
                        <a:pt x="60" y="23"/>
                        <a:pt x="60" y="23"/>
                        <a:pt x="60" y="23"/>
                      </a:cubicBezTo>
                      <a:cubicBezTo>
                        <a:pt x="60" y="19"/>
                        <a:pt x="60" y="17"/>
                        <a:pt x="59" y="16"/>
                      </a:cubicBezTo>
                      <a:cubicBezTo>
                        <a:pt x="58" y="16"/>
                        <a:pt x="56" y="18"/>
                        <a:pt x="55" y="20"/>
                      </a:cubicBezTo>
                      <a:cubicBezTo>
                        <a:pt x="54" y="20"/>
                        <a:pt x="54" y="20"/>
                        <a:pt x="54" y="20"/>
                      </a:cubicBezTo>
                      <a:cubicBezTo>
                        <a:pt x="54" y="20"/>
                        <a:pt x="54" y="20"/>
                        <a:pt x="54" y="20"/>
                      </a:cubicBezTo>
                      <a:cubicBezTo>
                        <a:pt x="54" y="13"/>
                        <a:pt x="51" y="8"/>
                        <a:pt x="47" y="6"/>
                      </a:cubicBezTo>
                      <a:cubicBezTo>
                        <a:pt x="46" y="5"/>
                        <a:pt x="46" y="5"/>
                        <a:pt x="46" y="5"/>
                      </a:cubicBezTo>
                      <a:cubicBezTo>
                        <a:pt x="46" y="5"/>
                        <a:pt x="46" y="5"/>
                        <a:pt x="46" y="5"/>
                      </a:cubicBezTo>
                      <a:cubicBezTo>
                        <a:pt x="48" y="6"/>
                        <a:pt x="50" y="7"/>
                        <a:pt x="52" y="10"/>
                      </a:cubicBezTo>
                      <a:cubicBezTo>
                        <a:pt x="52" y="10"/>
                        <a:pt x="52" y="10"/>
                        <a:pt x="52" y="10"/>
                      </a:cubicBezTo>
                      <a:cubicBezTo>
                        <a:pt x="52" y="9"/>
                        <a:pt x="52" y="9"/>
                        <a:pt x="52" y="9"/>
                      </a:cubicBezTo>
                      <a:cubicBezTo>
                        <a:pt x="53" y="5"/>
                        <a:pt x="55" y="2"/>
                        <a:pt x="59" y="2"/>
                      </a:cubicBezTo>
                      <a:cubicBezTo>
                        <a:pt x="60" y="2"/>
                        <a:pt x="61" y="4"/>
                        <a:pt x="63" y="7"/>
                      </a:cubicBezTo>
                      <a:cubicBezTo>
                        <a:pt x="63" y="7"/>
                        <a:pt x="63" y="7"/>
                        <a:pt x="63" y="7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4" y="2"/>
                        <a:pt x="66" y="0"/>
                        <a:pt x="69" y="0"/>
                      </a:cubicBezTo>
                      <a:cubicBezTo>
                        <a:pt x="74" y="1"/>
                        <a:pt x="77" y="7"/>
                        <a:pt x="78" y="15"/>
                      </a:cubicBezTo>
                      <a:cubicBezTo>
                        <a:pt x="78" y="16"/>
                        <a:pt x="78" y="16"/>
                        <a:pt x="78" y="16"/>
                      </a:cubicBezTo>
                      <a:cubicBezTo>
                        <a:pt x="78" y="15"/>
                        <a:pt x="78" y="15"/>
                        <a:pt x="78" y="15"/>
                      </a:cubicBezTo>
                      <a:cubicBezTo>
                        <a:pt x="80" y="13"/>
                        <a:pt x="81" y="11"/>
                        <a:pt x="82" y="12"/>
                      </a:cubicBezTo>
                      <a:cubicBezTo>
                        <a:pt x="83" y="12"/>
                        <a:pt x="84" y="15"/>
                        <a:pt x="84" y="18"/>
                      </a:cubicBezTo>
                      <a:cubicBezTo>
                        <a:pt x="84" y="18"/>
                        <a:pt x="84" y="18"/>
                        <a:pt x="84" y="18"/>
                      </a:cubicBezTo>
                      <a:cubicBezTo>
                        <a:pt x="84" y="18"/>
                        <a:pt x="84" y="18"/>
                        <a:pt x="84" y="18"/>
                      </a:cubicBezTo>
                      <a:cubicBezTo>
                        <a:pt x="87" y="12"/>
                        <a:pt x="91" y="8"/>
                        <a:pt x="95" y="10"/>
                      </a:cubicBezTo>
                      <a:cubicBezTo>
                        <a:pt x="98" y="12"/>
                        <a:pt x="99" y="16"/>
                        <a:pt x="98" y="21"/>
                      </a:cubicBezTo>
                      <a:cubicBezTo>
                        <a:pt x="98" y="24"/>
                        <a:pt x="98" y="24"/>
                        <a:pt x="98" y="24"/>
                      </a:cubicBezTo>
                      <a:cubicBezTo>
                        <a:pt x="100" y="22"/>
                        <a:pt x="100" y="22"/>
                        <a:pt x="100" y="22"/>
                      </a:cubicBezTo>
                      <a:cubicBezTo>
                        <a:pt x="103" y="21"/>
                        <a:pt x="106" y="20"/>
                        <a:pt x="107" y="20"/>
                      </a:cubicBezTo>
                      <a:cubicBezTo>
                        <a:pt x="108" y="21"/>
                        <a:pt x="107" y="24"/>
                        <a:pt x="106" y="28"/>
                      </a:cubicBezTo>
                      <a:cubicBezTo>
                        <a:pt x="106" y="29"/>
                        <a:pt x="106" y="29"/>
                        <a:pt x="106" y="29"/>
                      </a:cubicBezTo>
                      <a:cubicBezTo>
                        <a:pt x="107" y="28"/>
                        <a:pt x="107" y="28"/>
                        <a:pt x="107" y="28"/>
                      </a:cubicBezTo>
                      <a:cubicBezTo>
                        <a:pt x="112" y="25"/>
                        <a:pt x="116" y="25"/>
                        <a:pt x="118" y="28"/>
                      </a:cubicBezTo>
                      <a:cubicBezTo>
                        <a:pt x="120" y="31"/>
                        <a:pt x="119" y="35"/>
                        <a:pt x="117" y="39"/>
                      </a:cubicBezTo>
                      <a:cubicBezTo>
                        <a:pt x="115" y="41"/>
                        <a:pt x="115" y="41"/>
                        <a:pt x="115" y="41"/>
                      </a:cubicBezTo>
                      <a:cubicBezTo>
                        <a:pt x="115" y="41"/>
                        <a:pt x="115" y="41"/>
                        <a:pt x="115" y="41"/>
                      </a:cubicBezTo>
                      <a:cubicBezTo>
                        <a:pt x="121" y="41"/>
                        <a:pt x="125" y="42"/>
                        <a:pt x="126" y="46"/>
                      </a:cubicBezTo>
                      <a:cubicBezTo>
                        <a:pt x="126" y="48"/>
                        <a:pt x="120" y="53"/>
                        <a:pt x="112" y="56"/>
                      </a:cubicBezTo>
                      <a:cubicBezTo>
                        <a:pt x="111" y="57"/>
                        <a:pt x="111" y="57"/>
                        <a:pt x="111" y="57"/>
                      </a:cubicBezTo>
                      <a:cubicBezTo>
                        <a:pt x="111" y="57"/>
                        <a:pt x="111" y="57"/>
                        <a:pt x="111" y="57"/>
                      </a:cubicBezTo>
                      <a:cubicBezTo>
                        <a:pt x="115" y="59"/>
                        <a:pt x="118" y="61"/>
                        <a:pt x="117" y="64"/>
                      </a:cubicBezTo>
                      <a:cubicBezTo>
                        <a:pt x="117" y="66"/>
                        <a:pt x="115" y="67"/>
                        <a:pt x="113" y="66"/>
                      </a:cubicBezTo>
                      <a:cubicBezTo>
                        <a:pt x="112" y="66"/>
                        <a:pt x="112" y="66"/>
                        <a:pt x="111" y="66"/>
                      </a:cubicBezTo>
                      <a:cubicBezTo>
                        <a:pt x="111" y="66"/>
                        <a:pt x="111" y="66"/>
                        <a:pt x="111" y="66"/>
                      </a:cubicBezTo>
                      <a:cubicBezTo>
                        <a:pt x="112" y="67"/>
                        <a:pt x="112" y="67"/>
                        <a:pt x="112" y="67"/>
                      </a:cubicBezTo>
                      <a:cubicBezTo>
                        <a:pt x="117" y="71"/>
                        <a:pt x="120" y="75"/>
                        <a:pt x="117" y="78"/>
                      </a:cubicBezTo>
                      <a:cubicBezTo>
                        <a:pt x="117" y="79"/>
                        <a:pt x="116" y="79"/>
                        <a:pt x="115" y="79"/>
                      </a:cubicBezTo>
                      <a:cubicBezTo>
                        <a:pt x="113" y="79"/>
                        <a:pt x="111" y="79"/>
                        <a:pt x="109" y="78"/>
                      </a:cubicBezTo>
                      <a:cubicBezTo>
                        <a:pt x="108" y="78"/>
                        <a:pt x="108" y="78"/>
                        <a:pt x="108" y="78"/>
                      </a:cubicBezTo>
                      <a:cubicBezTo>
                        <a:pt x="109" y="79"/>
                        <a:pt x="109" y="79"/>
                        <a:pt x="109" y="79"/>
                      </a:cubicBezTo>
                      <a:cubicBezTo>
                        <a:pt x="112" y="84"/>
                        <a:pt x="113" y="87"/>
                        <a:pt x="111" y="90"/>
                      </a:cubicBezTo>
                      <a:cubicBezTo>
                        <a:pt x="110" y="91"/>
                        <a:pt x="108" y="91"/>
                        <a:pt x="106" y="91"/>
                      </a:cubicBezTo>
                      <a:cubicBezTo>
                        <a:pt x="104" y="91"/>
                        <a:pt x="100" y="90"/>
                        <a:pt x="97" y="88"/>
                      </a:cubicBezTo>
                      <a:cubicBezTo>
                        <a:pt x="95" y="87"/>
                        <a:pt x="95" y="87"/>
                        <a:pt x="95" y="87"/>
                      </a:cubicBezTo>
                      <a:cubicBezTo>
                        <a:pt x="95" y="87"/>
                        <a:pt x="95" y="87"/>
                        <a:pt x="95" y="87"/>
                      </a:cubicBezTo>
                      <a:cubicBezTo>
                        <a:pt x="96" y="91"/>
                        <a:pt x="96" y="94"/>
                        <a:pt x="95" y="95"/>
                      </a:cubicBezTo>
                      <a:cubicBezTo>
                        <a:pt x="95" y="95"/>
                        <a:pt x="95" y="95"/>
                        <a:pt x="95" y="95"/>
                      </a:cubicBezTo>
                      <a:close/>
                      <a:moveTo>
                        <a:pt x="2" y="34"/>
                      </a:move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1" y="32"/>
                        <a:pt x="1" y="32"/>
                        <a:pt x="1" y="32"/>
                      </a:cubicBezTo>
                      <a:cubicBezTo>
                        <a:pt x="1" y="31"/>
                        <a:pt x="1" y="31"/>
                        <a:pt x="1" y="31"/>
                      </a:cubicBezTo>
                      <a:cubicBezTo>
                        <a:pt x="1" y="32"/>
                        <a:pt x="1" y="32"/>
                        <a:pt x="1" y="32"/>
                      </a:cubicBezTo>
                      <a:lnTo>
                        <a:pt x="2" y="34"/>
                      </a:lnTo>
                      <a:close/>
                      <a:moveTo>
                        <a:pt x="42" y="6"/>
                      </a:moveTo>
                      <a:cubicBezTo>
                        <a:pt x="42" y="6"/>
                        <a:pt x="42" y="6"/>
                        <a:pt x="42" y="6"/>
                      </a:cubicBezTo>
                      <a:cubicBezTo>
                        <a:pt x="43" y="6"/>
                        <a:pt x="43" y="5"/>
                        <a:pt x="44" y="5"/>
                      </a:cubicBezTo>
                      <a:cubicBezTo>
                        <a:pt x="45" y="5"/>
                        <a:pt x="45" y="5"/>
                        <a:pt x="45" y="5"/>
                      </a:cubicBezTo>
                      <a:cubicBezTo>
                        <a:pt x="43" y="6"/>
                        <a:pt x="43" y="6"/>
                        <a:pt x="43" y="6"/>
                      </a:cubicBezTo>
                      <a:lnTo>
                        <a:pt x="42" y="6"/>
                      </a:ln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63" name="Freeform 571"/>
                <p:cNvSpPr>
                  <a:spLocks noEditPoints="1"/>
                </p:cNvSpPr>
                <p:nvPr/>
              </p:nvSpPr>
              <p:spPr bwMode="gray">
                <a:xfrm>
                  <a:off x="2116" y="2415"/>
                  <a:ext cx="402" cy="401"/>
                </a:xfrm>
                <a:custGeom>
                  <a:avLst/>
                  <a:gdLst/>
                  <a:ahLst/>
                  <a:cxnLst>
                    <a:cxn ang="0">
                      <a:pos x="66" y="145"/>
                    </a:cxn>
                    <a:cxn ang="0">
                      <a:pos x="116" y="124"/>
                    </a:cxn>
                    <a:cxn ang="0">
                      <a:pos x="122" y="122"/>
                    </a:cxn>
                    <a:cxn ang="0">
                      <a:pos x="119" y="125"/>
                    </a:cxn>
                    <a:cxn ang="0">
                      <a:pos x="121" y="114"/>
                    </a:cxn>
                    <a:cxn ang="0">
                      <a:pos x="129" y="111"/>
                    </a:cxn>
                    <a:cxn ang="0">
                      <a:pos x="129" y="115"/>
                    </a:cxn>
                    <a:cxn ang="0">
                      <a:pos x="129" y="108"/>
                    </a:cxn>
                    <a:cxn ang="0">
                      <a:pos x="122" y="101"/>
                    </a:cxn>
                    <a:cxn ang="0">
                      <a:pos x="123" y="97"/>
                    </a:cxn>
                    <a:cxn ang="0">
                      <a:pos x="121" y="92"/>
                    </a:cxn>
                    <a:cxn ang="0">
                      <a:pos x="124" y="80"/>
                    </a:cxn>
                    <a:cxn ang="0">
                      <a:pos x="120" y="69"/>
                    </a:cxn>
                    <a:cxn ang="0">
                      <a:pos x="126" y="61"/>
                    </a:cxn>
                    <a:cxn ang="0">
                      <a:pos x="118" y="56"/>
                    </a:cxn>
                    <a:cxn ang="0">
                      <a:pos x="107" y="49"/>
                    </a:cxn>
                    <a:cxn ang="0">
                      <a:pos x="98" y="48"/>
                    </a:cxn>
                    <a:cxn ang="0">
                      <a:pos x="99" y="32"/>
                    </a:cxn>
                    <a:cxn ang="0">
                      <a:pos x="92" y="32"/>
                    </a:cxn>
                    <a:cxn ang="0">
                      <a:pos x="82" y="28"/>
                    </a:cxn>
                    <a:cxn ang="0">
                      <a:pos x="71" y="28"/>
                    </a:cxn>
                    <a:cxn ang="0">
                      <a:pos x="67" y="19"/>
                    </a:cxn>
                    <a:cxn ang="0">
                      <a:pos x="61" y="25"/>
                    </a:cxn>
                    <a:cxn ang="0">
                      <a:pos x="49" y="22"/>
                    </a:cxn>
                    <a:cxn ang="0">
                      <a:pos x="42" y="16"/>
                    </a:cxn>
                    <a:cxn ang="0">
                      <a:pos x="50" y="8"/>
                    </a:cxn>
                    <a:cxn ang="0">
                      <a:pos x="57" y="0"/>
                    </a:cxn>
                    <a:cxn ang="0">
                      <a:pos x="63" y="6"/>
                    </a:cxn>
                    <a:cxn ang="0">
                      <a:pos x="76" y="10"/>
                    </a:cxn>
                    <a:cxn ang="0">
                      <a:pos x="85" y="10"/>
                    </a:cxn>
                    <a:cxn ang="0">
                      <a:pos x="92" y="8"/>
                    </a:cxn>
                    <a:cxn ang="0">
                      <a:pos x="97" y="12"/>
                    </a:cxn>
                    <a:cxn ang="0">
                      <a:pos x="107" y="17"/>
                    </a:cxn>
                    <a:cxn ang="0">
                      <a:pos x="114" y="29"/>
                    </a:cxn>
                    <a:cxn ang="0">
                      <a:pos x="121" y="30"/>
                    </a:cxn>
                    <a:cxn ang="0">
                      <a:pos x="122" y="32"/>
                    </a:cxn>
                    <a:cxn ang="0">
                      <a:pos x="132" y="41"/>
                    </a:cxn>
                    <a:cxn ang="0">
                      <a:pos x="136" y="51"/>
                    </a:cxn>
                    <a:cxn ang="0">
                      <a:pos x="140" y="57"/>
                    </a:cxn>
                    <a:cxn ang="0">
                      <a:pos x="140" y="65"/>
                    </a:cxn>
                    <a:cxn ang="0">
                      <a:pos x="134" y="76"/>
                    </a:cxn>
                    <a:cxn ang="0">
                      <a:pos x="137" y="85"/>
                    </a:cxn>
                    <a:cxn ang="0">
                      <a:pos x="143" y="95"/>
                    </a:cxn>
                    <a:cxn ang="0">
                      <a:pos x="136" y="98"/>
                    </a:cxn>
                    <a:cxn ang="0">
                      <a:pos x="4" y="62"/>
                    </a:cxn>
                    <a:cxn ang="0">
                      <a:pos x="2" y="59"/>
                    </a:cxn>
                    <a:cxn ang="0">
                      <a:pos x="4" y="62"/>
                    </a:cxn>
                    <a:cxn ang="0">
                      <a:pos x="6" y="55"/>
                    </a:cxn>
                    <a:cxn ang="0">
                      <a:pos x="0" y="47"/>
                    </a:cxn>
                    <a:cxn ang="0">
                      <a:pos x="4" y="45"/>
                    </a:cxn>
                    <a:cxn ang="0">
                      <a:pos x="10" y="46"/>
                    </a:cxn>
                    <a:cxn ang="0">
                      <a:pos x="9" y="45"/>
                    </a:cxn>
                    <a:cxn ang="0">
                      <a:pos x="24" y="39"/>
                    </a:cxn>
                    <a:cxn ang="0">
                      <a:pos x="20" y="34"/>
                    </a:cxn>
                    <a:cxn ang="0">
                      <a:pos x="24" y="30"/>
                    </a:cxn>
                    <a:cxn ang="0">
                      <a:pos x="37" y="21"/>
                    </a:cxn>
                    <a:cxn ang="0">
                      <a:pos x="37" y="25"/>
                    </a:cxn>
                    <a:cxn ang="0">
                      <a:pos x="29" y="36"/>
                    </a:cxn>
                    <a:cxn ang="0">
                      <a:pos x="25" y="35"/>
                    </a:cxn>
                  </a:cxnLst>
                  <a:rect l="0" t="0" r="r" b="b"/>
                  <a:pathLst>
                    <a:path w="145" h="145">
                      <a:moveTo>
                        <a:pt x="66" y="145"/>
                      </a:moveTo>
                      <a:cubicBezTo>
                        <a:pt x="66" y="145"/>
                        <a:pt x="66" y="145"/>
                        <a:pt x="66" y="145"/>
                      </a:cubicBezTo>
                      <a:cubicBezTo>
                        <a:pt x="66" y="145"/>
                        <a:pt x="66" y="145"/>
                        <a:pt x="66" y="145"/>
                      </a:cubicBezTo>
                      <a:close/>
                      <a:moveTo>
                        <a:pt x="119" y="125"/>
                      </a:moveTo>
                      <a:cubicBezTo>
                        <a:pt x="118" y="125"/>
                        <a:pt x="117" y="125"/>
                        <a:pt x="116" y="125"/>
                      </a:cubicBezTo>
                      <a:cubicBezTo>
                        <a:pt x="116" y="124"/>
                        <a:pt x="116" y="124"/>
                        <a:pt x="116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19" y="124"/>
                        <a:pt x="119" y="124"/>
                        <a:pt x="120" y="124"/>
                      </a:cubicBezTo>
                      <a:cubicBezTo>
                        <a:pt x="122" y="122"/>
                        <a:pt x="122" y="122"/>
                        <a:pt x="122" y="122"/>
                      </a:cubicBezTo>
                      <a:cubicBezTo>
                        <a:pt x="122" y="124"/>
                        <a:pt x="122" y="124"/>
                        <a:pt x="122" y="124"/>
                      </a:cubicBezTo>
                      <a:cubicBezTo>
                        <a:pt x="121" y="124"/>
                        <a:pt x="121" y="124"/>
                        <a:pt x="121" y="125"/>
                      </a:cubicBezTo>
                      <a:cubicBezTo>
                        <a:pt x="120" y="125"/>
                        <a:pt x="120" y="125"/>
                        <a:pt x="119" y="125"/>
                      </a:cubicBezTo>
                      <a:close/>
                      <a:moveTo>
                        <a:pt x="124" y="119"/>
                      </a:moveTo>
                      <a:cubicBezTo>
                        <a:pt x="124" y="119"/>
                        <a:pt x="124" y="119"/>
                        <a:pt x="124" y="119"/>
                      </a:cubicBezTo>
                      <a:cubicBezTo>
                        <a:pt x="124" y="117"/>
                        <a:pt x="123" y="116"/>
                        <a:pt x="121" y="114"/>
                      </a:cubicBezTo>
                      <a:cubicBezTo>
                        <a:pt x="121" y="114"/>
                        <a:pt x="121" y="114"/>
                        <a:pt x="121" y="114"/>
                      </a:cubicBezTo>
                      <a:cubicBezTo>
                        <a:pt x="121" y="114"/>
                        <a:pt x="121" y="114"/>
                        <a:pt x="121" y="114"/>
                      </a:cubicBezTo>
                      <a:cubicBezTo>
                        <a:pt x="125" y="114"/>
                        <a:pt x="128" y="113"/>
                        <a:pt x="129" y="111"/>
                      </a:cubicBezTo>
                      <a:cubicBezTo>
                        <a:pt x="129" y="110"/>
                        <a:pt x="129" y="110"/>
                        <a:pt x="129" y="110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0" y="113"/>
                        <a:pt x="130" y="114"/>
                        <a:pt x="129" y="115"/>
                      </a:cubicBezTo>
                      <a:cubicBezTo>
                        <a:pt x="128" y="117"/>
                        <a:pt x="127" y="118"/>
                        <a:pt x="126" y="118"/>
                      </a:cubicBezTo>
                      <a:lnTo>
                        <a:pt x="124" y="119"/>
                      </a:lnTo>
                      <a:close/>
                      <a:moveTo>
                        <a:pt x="129" y="108"/>
                      </a:moveTo>
                      <a:cubicBezTo>
                        <a:pt x="129" y="108"/>
                        <a:pt x="129" y="108"/>
                        <a:pt x="129" y="108"/>
                      </a:cubicBezTo>
                      <a:cubicBezTo>
                        <a:pt x="128" y="106"/>
                        <a:pt x="128" y="106"/>
                        <a:pt x="128" y="106"/>
                      </a:cubicBezTo>
                      <a:cubicBezTo>
                        <a:pt x="126" y="104"/>
                        <a:pt x="124" y="103"/>
                        <a:pt x="122" y="101"/>
                      </a:cubicBezTo>
                      <a:cubicBezTo>
                        <a:pt x="122" y="101"/>
                        <a:pt x="122" y="101"/>
                        <a:pt x="122" y="101"/>
                      </a:cubicBezTo>
                      <a:cubicBezTo>
                        <a:pt x="122" y="101"/>
                        <a:pt x="122" y="101"/>
                        <a:pt x="122" y="101"/>
                      </a:cubicBezTo>
                      <a:cubicBezTo>
                        <a:pt x="123" y="100"/>
                        <a:pt x="124" y="99"/>
                        <a:pt x="123" y="97"/>
                      </a:cubicBezTo>
                      <a:cubicBezTo>
                        <a:pt x="123" y="95"/>
                        <a:pt x="122" y="93"/>
                        <a:pt x="119" y="93"/>
                      </a:cubicBezTo>
                      <a:cubicBezTo>
                        <a:pt x="119" y="93"/>
                        <a:pt x="119" y="93"/>
                        <a:pt x="119" y="93"/>
                      </a:cubicBezTo>
                      <a:cubicBezTo>
                        <a:pt x="121" y="92"/>
                        <a:pt x="121" y="92"/>
                        <a:pt x="121" y="92"/>
                      </a:cubicBezTo>
                      <a:cubicBezTo>
                        <a:pt x="126" y="90"/>
                        <a:pt x="130" y="88"/>
                        <a:pt x="130" y="86"/>
                      </a:cubicBezTo>
                      <a:cubicBezTo>
                        <a:pt x="130" y="83"/>
                        <a:pt x="128" y="82"/>
                        <a:pt x="125" y="81"/>
                      </a:cubicBezTo>
                      <a:cubicBezTo>
                        <a:pt x="124" y="80"/>
                        <a:pt x="124" y="80"/>
                        <a:pt x="124" y="80"/>
                      </a:cubicBezTo>
                      <a:cubicBezTo>
                        <a:pt x="124" y="80"/>
                        <a:pt x="124" y="80"/>
                        <a:pt x="124" y="80"/>
                      </a:cubicBezTo>
                      <a:cubicBezTo>
                        <a:pt x="126" y="79"/>
                        <a:pt x="127" y="76"/>
                        <a:pt x="126" y="73"/>
                      </a:cubicBezTo>
                      <a:cubicBezTo>
                        <a:pt x="125" y="71"/>
                        <a:pt x="123" y="70"/>
                        <a:pt x="120" y="69"/>
                      </a:cubicBezTo>
                      <a:cubicBezTo>
                        <a:pt x="119" y="69"/>
                        <a:pt x="119" y="69"/>
                        <a:pt x="119" y="69"/>
                      </a:cubicBezTo>
                      <a:cubicBezTo>
                        <a:pt x="121" y="68"/>
                        <a:pt x="121" y="68"/>
                        <a:pt x="121" y="68"/>
                      </a:cubicBezTo>
                      <a:cubicBezTo>
                        <a:pt x="124" y="65"/>
                        <a:pt x="126" y="62"/>
                        <a:pt x="126" y="61"/>
                      </a:cubicBezTo>
                      <a:cubicBezTo>
                        <a:pt x="125" y="58"/>
                        <a:pt x="122" y="57"/>
                        <a:pt x="118" y="57"/>
                      </a:cubicBezTo>
                      <a:cubicBezTo>
                        <a:pt x="117" y="57"/>
                        <a:pt x="117" y="57"/>
                        <a:pt x="117" y="57"/>
                      </a:cubicBezTo>
                      <a:cubicBezTo>
                        <a:pt x="118" y="56"/>
                        <a:pt x="118" y="56"/>
                        <a:pt x="118" y="56"/>
                      </a:cubicBezTo>
                      <a:cubicBezTo>
                        <a:pt x="120" y="53"/>
                        <a:pt x="120" y="50"/>
                        <a:pt x="118" y="48"/>
                      </a:cubicBezTo>
                      <a:cubicBezTo>
                        <a:pt x="117" y="45"/>
                        <a:pt x="112" y="45"/>
                        <a:pt x="108" y="48"/>
                      </a:cubicBezTo>
                      <a:cubicBezTo>
                        <a:pt x="107" y="49"/>
                        <a:pt x="107" y="49"/>
                        <a:pt x="107" y="49"/>
                      </a:cubicBezTo>
                      <a:cubicBezTo>
                        <a:pt x="107" y="48"/>
                        <a:pt x="107" y="48"/>
                        <a:pt x="107" y="48"/>
                      </a:cubicBezTo>
                      <a:cubicBezTo>
                        <a:pt x="107" y="47"/>
                        <a:pt x="107" y="47"/>
                        <a:pt x="106" y="46"/>
                      </a:cubicBezTo>
                      <a:cubicBezTo>
                        <a:pt x="105" y="45"/>
                        <a:pt x="102" y="46"/>
                        <a:pt x="98" y="48"/>
                      </a:cubicBezTo>
                      <a:cubicBezTo>
                        <a:pt x="98" y="48"/>
                        <a:pt x="98" y="48"/>
                        <a:pt x="98" y="48"/>
                      </a:cubicBezTo>
                      <a:cubicBezTo>
                        <a:pt x="99" y="46"/>
                        <a:pt x="99" y="46"/>
                        <a:pt x="99" y="46"/>
                      </a:cubicBezTo>
                      <a:cubicBezTo>
                        <a:pt x="102" y="40"/>
                        <a:pt x="103" y="34"/>
                        <a:pt x="99" y="32"/>
                      </a:cubicBezTo>
                      <a:cubicBezTo>
                        <a:pt x="97" y="30"/>
                        <a:pt x="95" y="31"/>
                        <a:pt x="93" y="33"/>
                      </a:cubicBezTo>
                      <a:cubicBezTo>
                        <a:pt x="92" y="34"/>
                        <a:pt x="92" y="34"/>
                        <a:pt x="92" y="34"/>
                      </a:cubicBezTo>
                      <a:cubicBezTo>
                        <a:pt x="92" y="32"/>
                        <a:pt x="92" y="32"/>
                        <a:pt x="92" y="32"/>
                      </a:cubicBezTo>
                      <a:cubicBezTo>
                        <a:pt x="93" y="28"/>
                        <a:pt x="93" y="25"/>
                        <a:pt x="91" y="24"/>
                      </a:cubicBezTo>
                      <a:cubicBezTo>
                        <a:pt x="89" y="23"/>
                        <a:pt x="86" y="25"/>
                        <a:pt x="83" y="28"/>
                      </a:cubicBezTo>
                      <a:cubicBezTo>
                        <a:pt x="82" y="28"/>
                        <a:pt x="82" y="28"/>
                        <a:pt x="82" y="28"/>
                      </a:cubicBezTo>
                      <a:cubicBezTo>
                        <a:pt x="82" y="27"/>
                        <a:pt x="82" y="27"/>
                        <a:pt x="82" y="27"/>
                      </a:cubicBezTo>
                      <a:cubicBezTo>
                        <a:pt x="81" y="25"/>
                        <a:pt x="80" y="24"/>
                        <a:pt x="78" y="24"/>
                      </a:cubicBezTo>
                      <a:cubicBezTo>
                        <a:pt x="75" y="23"/>
                        <a:pt x="73" y="25"/>
                        <a:pt x="71" y="28"/>
                      </a:cubicBezTo>
                      <a:cubicBezTo>
                        <a:pt x="71" y="29"/>
                        <a:pt x="71" y="29"/>
                        <a:pt x="71" y="29"/>
                      </a:cubicBezTo>
                      <a:cubicBezTo>
                        <a:pt x="71" y="27"/>
                        <a:pt x="71" y="27"/>
                        <a:pt x="71" y="27"/>
                      </a:cubicBezTo>
                      <a:cubicBezTo>
                        <a:pt x="70" y="22"/>
                        <a:pt x="68" y="19"/>
                        <a:pt x="67" y="19"/>
                      </a:cubicBezTo>
                      <a:cubicBezTo>
                        <a:pt x="66" y="19"/>
                        <a:pt x="64" y="21"/>
                        <a:pt x="62" y="25"/>
                      </a:cubicBezTo>
                      <a:cubicBezTo>
                        <a:pt x="62" y="26"/>
                        <a:pt x="62" y="26"/>
                        <a:pt x="62" y="26"/>
                      </a:cubicBezTo>
                      <a:cubicBezTo>
                        <a:pt x="61" y="25"/>
                        <a:pt x="61" y="25"/>
                        <a:pt x="61" y="25"/>
                      </a:cubicBezTo>
                      <a:cubicBezTo>
                        <a:pt x="60" y="20"/>
                        <a:pt x="57" y="17"/>
                        <a:pt x="53" y="17"/>
                      </a:cubicBezTo>
                      <a:cubicBezTo>
                        <a:pt x="50" y="17"/>
                        <a:pt x="49" y="19"/>
                        <a:pt x="49" y="22"/>
                      </a:cubicBezTo>
                      <a:cubicBezTo>
                        <a:pt x="49" y="22"/>
                        <a:pt x="49" y="22"/>
                        <a:pt x="49" y="22"/>
                      </a:cubicBezTo>
                      <a:cubicBezTo>
                        <a:pt x="48" y="21"/>
                        <a:pt x="48" y="21"/>
                        <a:pt x="48" y="21"/>
                      </a:cubicBezTo>
                      <a:cubicBezTo>
                        <a:pt x="46" y="19"/>
                        <a:pt x="45" y="17"/>
                        <a:pt x="43" y="16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2" y="15"/>
                        <a:pt x="42" y="15"/>
                        <a:pt x="42" y="15"/>
                      </a:cubicBezTo>
                      <a:cubicBezTo>
                        <a:pt x="41" y="11"/>
                        <a:pt x="41" y="7"/>
                        <a:pt x="44" y="6"/>
                      </a:cubicBezTo>
                      <a:cubicBezTo>
                        <a:pt x="46" y="6"/>
                        <a:pt x="48" y="6"/>
                        <a:pt x="50" y="8"/>
                      </a:cubicBezTo>
                      <a:cubicBezTo>
                        <a:pt x="52" y="9"/>
                        <a:pt x="52" y="9"/>
                        <a:pt x="52" y="9"/>
                      </a:cubicBezTo>
                      <a:cubicBezTo>
                        <a:pt x="52" y="8"/>
                        <a:pt x="52" y="8"/>
                        <a:pt x="52" y="8"/>
                      </a:cubicBezTo>
                      <a:cubicBezTo>
                        <a:pt x="52" y="4"/>
                        <a:pt x="54" y="0"/>
                        <a:pt x="57" y="0"/>
                      </a:cubicBezTo>
                      <a:cubicBezTo>
                        <a:pt x="58" y="0"/>
                        <a:pt x="60" y="2"/>
                        <a:pt x="63" y="5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4" y="3"/>
                        <a:pt x="65" y="0"/>
                        <a:pt x="68" y="0"/>
                      </a:cubicBezTo>
                      <a:cubicBezTo>
                        <a:pt x="71" y="0"/>
                        <a:pt x="74" y="4"/>
                        <a:pt x="76" y="9"/>
                      </a:cubicBezTo>
                      <a:cubicBezTo>
                        <a:pt x="76" y="10"/>
                        <a:pt x="76" y="10"/>
                        <a:pt x="76" y="10"/>
                      </a:cubicBezTo>
                      <a:cubicBezTo>
                        <a:pt x="77" y="9"/>
                        <a:pt x="77" y="9"/>
                        <a:pt x="77" y="9"/>
                      </a:cubicBezTo>
                      <a:cubicBezTo>
                        <a:pt x="79" y="5"/>
                        <a:pt x="80" y="3"/>
                        <a:pt x="82" y="3"/>
                      </a:cubicBezTo>
                      <a:cubicBezTo>
                        <a:pt x="83" y="3"/>
                        <a:pt x="84" y="6"/>
                        <a:pt x="85" y="10"/>
                      </a:cubicBezTo>
                      <a:cubicBezTo>
                        <a:pt x="85" y="13"/>
                        <a:pt x="85" y="13"/>
                        <a:pt x="85" y="13"/>
                      </a:cubicBezTo>
                      <a:cubicBezTo>
                        <a:pt x="86" y="12"/>
                        <a:pt x="86" y="12"/>
                        <a:pt x="86" y="12"/>
                      </a:cubicBezTo>
                      <a:cubicBezTo>
                        <a:pt x="87" y="9"/>
                        <a:pt x="89" y="7"/>
                        <a:pt x="92" y="8"/>
                      </a:cubicBezTo>
                      <a:cubicBezTo>
                        <a:pt x="95" y="8"/>
                        <a:pt x="96" y="9"/>
                        <a:pt x="97" y="11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100" y="8"/>
                        <a:pt x="103" y="7"/>
                        <a:pt x="106" y="8"/>
                      </a:cubicBezTo>
                      <a:cubicBezTo>
                        <a:pt x="107" y="9"/>
                        <a:pt x="107" y="12"/>
                        <a:pt x="107" y="16"/>
                      </a:cubicBezTo>
                      <a:cubicBezTo>
                        <a:pt x="107" y="17"/>
                        <a:pt x="107" y="17"/>
                        <a:pt x="107" y="17"/>
                      </a:cubicBezTo>
                      <a:cubicBezTo>
                        <a:pt x="107" y="17"/>
                        <a:pt x="107" y="17"/>
                        <a:pt x="107" y="17"/>
                      </a:cubicBezTo>
                      <a:cubicBezTo>
                        <a:pt x="110" y="15"/>
                        <a:pt x="112" y="14"/>
                        <a:pt x="114" y="15"/>
                      </a:cubicBezTo>
                      <a:cubicBezTo>
                        <a:pt x="117" y="18"/>
                        <a:pt x="116" y="24"/>
                        <a:pt x="114" y="29"/>
                      </a:cubicBezTo>
                      <a:cubicBezTo>
                        <a:pt x="113" y="32"/>
                        <a:pt x="113" y="32"/>
                        <a:pt x="113" y="32"/>
                      </a:cubicBezTo>
                      <a:cubicBezTo>
                        <a:pt x="113" y="32"/>
                        <a:pt x="113" y="32"/>
                        <a:pt x="113" y="32"/>
                      </a:cubicBezTo>
                      <a:cubicBezTo>
                        <a:pt x="116" y="30"/>
                        <a:pt x="120" y="29"/>
                        <a:pt x="121" y="30"/>
                      </a:cubicBezTo>
                      <a:cubicBezTo>
                        <a:pt x="121" y="30"/>
                        <a:pt x="121" y="31"/>
                        <a:pt x="121" y="32"/>
                      </a:cubicBezTo>
                      <a:cubicBezTo>
                        <a:pt x="121" y="32"/>
                        <a:pt x="121" y="32"/>
                        <a:pt x="121" y="32"/>
                      </a:cubicBezTo>
                      <a:cubicBezTo>
                        <a:pt x="122" y="32"/>
                        <a:pt x="122" y="32"/>
                        <a:pt x="122" y="32"/>
                      </a:cubicBezTo>
                      <a:cubicBezTo>
                        <a:pt x="127" y="29"/>
                        <a:pt x="131" y="28"/>
                        <a:pt x="133" y="31"/>
                      </a:cubicBezTo>
                      <a:cubicBezTo>
                        <a:pt x="134" y="34"/>
                        <a:pt x="134" y="37"/>
                        <a:pt x="132" y="40"/>
                      </a:cubicBezTo>
                      <a:cubicBezTo>
                        <a:pt x="132" y="41"/>
                        <a:pt x="132" y="41"/>
                        <a:pt x="132" y="41"/>
                      </a:cubicBezTo>
                      <a:cubicBezTo>
                        <a:pt x="132" y="41"/>
                        <a:pt x="132" y="41"/>
                        <a:pt x="132" y="41"/>
                      </a:cubicBezTo>
                      <a:cubicBezTo>
                        <a:pt x="136" y="41"/>
                        <a:pt x="139" y="42"/>
                        <a:pt x="140" y="45"/>
                      </a:cubicBezTo>
                      <a:cubicBezTo>
                        <a:pt x="141" y="46"/>
                        <a:pt x="139" y="49"/>
                        <a:pt x="136" y="51"/>
                      </a:cubicBezTo>
                      <a:cubicBezTo>
                        <a:pt x="134" y="53"/>
                        <a:pt x="134" y="53"/>
                        <a:pt x="134" y="53"/>
                      </a:cubicBezTo>
                      <a:cubicBezTo>
                        <a:pt x="134" y="53"/>
                        <a:pt x="134" y="53"/>
                        <a:pt x="134" y="53"/>
                      </a:cubicBezTo>
                      <a:cubicBezTo>
                        <a:pt x="137" y="53"/>
                        <a:pt x="139" y="55"/>
                        <a:pt x="140" y="57"/>
                      </a:cubicBezTo>
                      <a:cubicBezTo>
                        <a:pt x="142" y="60"/>
                        <a:pt x="141" y="62"/>
                        <a:pt x="139" y="64"/>
                      </a:cubicBezTo>
                      <a:cubicBezTo>
                        <a:pt x="139" y="64"/>
                        <a:pt x="139" y="64"/>
                        <a:pt x="139" y="64"/>
                      </a:cubicBezTo>
                      <a:cubicBezTo>
                        <a:pt x="140" y="65"/>
                        <a:pt x="140" y="65"/>
                        <a:pt x="140" y="65"/>
                      </a:cubicBezTo>
                      <a:cubicBezTo>
                        <a:pt x="143" y="66"/>
                        <a:pt x="145" y="67"/>
                        <a:pt x="145" y="70"/>
                      </a:cubicBezTo>
                      <a:cubicBezTo>
                        <a:pt x="145" y="72"/>
                        <a:pt x="141" y="74"/>
                        <a:pt x="136" y="76"/>
                      </a:cubicBezTo>
                      <a:cubicBezTo>
                        <a:pt x="134" y="76"/>
                        <a:pt x="134" y="76"/>
                        <a:pt x="134" y="76"/>
                      </a:cubicBezTo>
                      <a:cubicBezTo>
                        <a:pt x="134" y="76"/>
                        <a:pt x="134" y="76"/>
                        <a:pt x="134" y="76"/>
                      </a:cubicBezTo>
                      <a:cubicBezTo>
                        <a:pt x="136" y="77"/>
                        <a:pt x="138" y="79"/>
                        <a:pt x="138" y="81"/>
                      </a:cubicBezTo>
                      <a:cubicBezTo>
                        <a:pt x="138" y="83"/>
                        <a:pt x="138" y="84"/>
                        <a:pt x="137" y="85"/>
                      </a:cubicBezTo>
                      <a:cubicBezTo>
                        <a:pt x="136" y="85"/>
                        <a:pt x="136" y="85"/>
                        <a:pt x="136" y="85"/>
                      </a:cubicBezTo>
                      <a:cubicBezTo>
                        <a:pt x="136" y="85"/>
                        <a:pt x="136" y="85"/>
                        <a:pt x="136" y="85"/>
                      </a:cubicBezTo>
                      <a:cubicBezTo>
                        <a:pt x="141" y="88"/>
                        <a:pt x="145" y="91"/>
                        <a:pt x="143" y="95"/>
                      </a:cubicBezTo>
                      <a:cubicBezTo>
                        <a:pt x="143" y="96"/>
                        <a:pt x="140" y="97"/>
                        <a:pt x="136" y="98"/>
                      </a:cubicBezTo>
                      <a:cubicBezTo>
                        <a:pt x="136" y="98"/>
                        <a:pt x="136" y="98"/>
                        <a:pt x="136" y="98"/>
                      </a:cubicBezTo>
                      <a:cubicBezTo>
                        <a:pt x="136" y="98"/>
                        <a:pt x="136" y="98"/>
                        <a:pt x="136" y="98"/>
                      </a:cubicBezTo>
                      <a:cubicBezTo>
                        <a:pt x="138" y="100"/>
                        <a:pt x="139" y="102"/>
                        <a:pt x="138" y="104"/>
                      </a:cubicBezTo>
                      <a:cubicBezTo>
                        <a:pt x="137" y="107"/>
                        <a:pt x="133" y="108"/>
                        <a:pt x="129" y="108"/>
                      </a:cubicBezTo>
                      <a:close/>
                      <a:moveTo>
                        <a:pt x="4" y="62"/>
                      </a:moveTo>
                      <a:cubicBezTo>
                        <a:pt x="2" y="62"/>
                        <a:pt x="2" y="62"/>
                        <a:pt x="2" y="62"/>
                      </a:cubicBezTo>
                      <a:cubicBezTo>
                        <a:pt x="2" y="61"/>
                        <a:pt x="2" y="61"/>
                        <a:pt x="2" y="61"/>
                      </a:cubicBezTo>
                      <a:cubicBezTo>
                        <a:pt x="2" y="60"/>
                        <a:pt x="2" y="59"/>
                        <a:pt x="2" y="59"/>
                      </a:cubicBezTo>
                      <a:cubicBezTo>
                        <a:pt x="2" y="59"/>
                        <a:pt x="2" y="59"/>
                        <a:pt x="2" y="59"/>
                      </a:cubicBezTo>
                      <a:cubicBezTo>
                        <a:pt x="2" y="60"/>
                        <a:pt x="2" y="60"/>
                        <a:pt x="2" y="60"/>
                      </a:cubicBezTo>
                      <a:cubicBezTo>
                        <a:pt x="3" y="60"/>
                        <a:pt x="3" y="61"/>
                        <a:pt x="4" y="62"/>
                      </a:cubicBezTo>
                      <a:close/>
                      <a:moveTo>
                        <a:pt x="13" y="60"/>
                      </a:moveTo>
                      <a:cubicBezTo>
                        <a:pt x="12" y="59"/>
                        <a:pt x="12" y="59"/>
                        <a:pt x="12" y="59"/>
                      </a:cubicBezTo>
                      <a:cubicBezTo>
                        <a:pt x="10" y="57"/>
                        <a:pt x="8" y="56"/>
                        <a:pt x="6" y="55"/>
                      </a:cubicBezTo>
                      <a:cubicBezTo>
                        <a:pt x="4" y="55"/>
                        <a:pt x="4" y="55"/>
                        <a:pt x="4" y="55"/>
                      </a:cubicBezTo>
                      <a:cubicBezTo>
                        <a:pt x="2" y="53"/>
                        <a:pt x="2" y="53"/>
                        <a:pt x="2" y="53"/>
                      </a:cubicBezTo>
                      <a:cubicBezTo>
                        <a:pt x="0" y="51"/>
                        <a:pt x="0" y="49"/>
                        <a:pt x="0" y="47"/>
                      </a:cubicBezTo>
                      <a:cubicBezTo>
                        <a:pt x="1" y="46"/>
                        <a:pt x="1" y="46"/>
                        <a:pt x="2" y="45"/>
                      </a:cubicBezTo>
                      <a:cubicBezTo>
                        <a:pt x="4" y="45"/>
                        <a:pt x="4" y="45"/>
                        <a:pt x="4" y="45"/>
                      </a:cubicBezTo>
                      <a:cubicBezTo>
                        <a:pt x="4" y="45"/>
                        <a:pt x="4" y="45"/>
                        <a:pt x="4" y="45"/>
                      </a:cubicBezTo>
                      <a:cubicBezTo>
                        <a:pt x="3" y="47"/>
                        <a:pt x="7" y="53"/>
                        <a:pt x="12" y="59"/>
                      </a:cubicBezTo>
                      <a:cubicBezTo>
                        <a:pt x="13" y="60"/>
                        <a:pt x="13" y="60"/>
                        <a:pt x="13" y="60"/>
                      </a:cubicBezTo>
                      <a:close/>
                      <a:moveTo>
                        <a:pt x="10" y="46"/>
                      </a:moveTo>
                      <a:cubicBezTo>
                        <a:pt x="9" y="45"/>
                        <a:pt x="9" y="45"/>
                        <a:pt x="9" y="45"/>
                      </a:cubicBezTo>
                      <a:cubicBezTo>
                        <a:pt x="6" y="45"/>
                        <a:pt x="6" y="45"/>
                        <a:pt x="6" y="45"/>
                      </a:cubicBezTo>
                      <a:cubicBezTo>
                        <a:pt x="9" y="45"/>
                        <a:pt x="9" y="45"/>
                        <a:pt x="9" y="45"/>
                      </a:cubicBezTo>
                      <a:cubicBezTo>
                        <a:pt x="9" y="46"/>
                        <a:pt x="9" y="46"/>
                        <a:pt x="9" y="46"/>
                      </a:cubicBezTo>
                      <a:lnTo>
                        <a:pt x="10" y="46"/>
                      </a:lnTo>
                      <a:close/>
                      <a:moveTo>
                        <a:pt x="24" y="39"/>
                      </a:moveTo>
                      <a:cubicBezTo>
                        <a:pt x="22" y="37"/>
                        <a:pt x="22" y="37"/>
                        <a:pt x="22" y="37"/>
                      </a:cubicBezTo>
                      <a:cubicBezTo>
                        <a:pt x="22" y="37"/>
                        <a:pt x="22" y="37"/>
                        <a:pt x="22" y="37"/>
                      </a:cubicBezTo>
                      <a:cubicBezTo>
                        <a:pt x="20" y="34"/>
                        <a:pt x="20" y="34"/>
                        <a:pt x="20" y="34"/>
                      </a:cubicBezTo>
                      <a:cubicBezTo>
                        <a:pt x="19" y="32"/>
                        <a:pt x="18" y="30"/>
                        <a:pt x="18" y="29"/>
                      </a:cubicBezTo>
                      <a:cubicBezTo>
                        <a:pt x="19" y="28"/>
                        <a:pt x="21" y="28"/>
                        <a:pt x="23" y="29"/>
                      </a:cubicBezTo>
                      <a:cubicBezTo>
                        <a:pt x="24" y="30"/>
                        <a:pt x="24" y="30"/>
                        <a:pt x="24" y="30"/>
                      </a:cubicBezTo>
                      <a:cubicBezTo>
                        <a:pt x="24" y="29"/>
                        <a:pt x="24" y="29"/>
                        <a:pt x="24" y="29"/>
                      </a:cubicBezTo>
                      <a:cubicBezTo>
                        <a:pt x="20" y="25"/>
                        <a:pt x="18" y="20"/>
                        <a:pt x="21" y="18"/>
                      </a:cubicBezTo>
                      <a:cubicBezTo>
                        <a:pt x="25" y="15"/>
                        <a:pt x="31" y="17"/>
                        <a:pt x="37" y="21"/>
                      </a:cubicBezTo>
                      <a:cubicBezTo>
                        <a:pt x="38" y="22"/>
                        <a:pt x="38" y="22"/>
                        <a:pt x="38" y="22"/>
                      </a:cubicBezTo>
                      <a:cubicBezTo>
                        <a:pt x="37" y="24"/>
                        <a:pt x="37" y="24"/>
                        <a:pt x="37" y="24"/>
                      </a:cubicBezTo>
                      <a:cubicBezTo>
                        <a:pt x="37" y="25"/>
                        <a:pt x="37" y="25"/>
                        <a:pt x="37" y="25"/>
                      </a:cubicBezTo>
                      <a:cubicBezTo>
                        <a:pt x="36" y="24"/>
                        <a:pt x="36" y="24"/>
                        <a:pt x="36" y="24"/>
                      </a:cubicBezTo>
                      <a:cubicBezTo>
                        <a:pt x="33" y="22"/>
                        <a:pt x="31" y="22"/>
                        <a:pt x="29" y="23"/>
                      </a:cubicBezTo>
                      <a:cubicBezTo>
                        <a:pt x="26" y="24"/>
                        <a:pt x="26" y="30"/>
                        <a:pt x="29" y="36"/>
                      </a:cubicBezTo>
                      <a:cubicBezTo>
                        <a:pt x="29" y="36"/>
                        <a:pt x="29" y="36"/>
                        <a:pt x="29" y="36"/>
                      </a:cubicBezTo>
                      <a:cubicBezTo>
                        <a:pt x="29" y="36"/>
                        <a:pt x="29" y="36"/>
                        <a:pt x="29" y="36"/>
                      </a:cubicBezTo>
                      <a:cubicBezTo>
                        <a:pt x="28" y="35"/>
                        <a:pt x="26" y="35"/>
                        <a:pt x="25" y="35"/>
                      </a:cubicBezTo>
                      <a:cubicBezTo>
                        <a:pt x="24" y="36"/>
                        <a:pt x="24" y="37"/>
                        <a:pt x="24" y="38"/>
                      </a:cubicBezTo>
                      <a:lnTo>
                        <a:pt x="24" y="39"/>
                      </a:lnTo>
                      <a:close/>
                    </a:path>
                  </a:pathLst>
                </a:custGeom>
                <a:solidFill>
                  <a:srgbClr val="99D9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</p:grpSp>
          <p:grpSp>
            <p:nvGrpSpPr>
              <p:cNvPr id="213564" name="Group 572"/>
              <p:cNvGrpSpPr>
                <a:grpSpLocks/>
              </p:cNvGrpSpPr>
              <p:nvPr/>
            </p:nvGrpSpPr>
            <p:grpSpPr bwMode="auto">
              <a:xfrm>
                <a:off x="2540" y="1799"/>
                <a:ext cx="761" cy="837"/>
                <a:chOff x="2905" y="2432"/>
                <a:chExt cx="761" cy="837"/>
              </a:xfrm>
            </p:grpSpPr>
            <p:sp>
              <p:nvSpPr>
                <p:cNvPr id="213565" name="Freeform 573"/>
                <p:cNvSpPr>
                  <a:spLocks/>
                </p:cNvSpPr>
                <p:nvPr/>
              </p:nvSpPr>
              <p:spPr bwMode="gray">
                <a:xfrm flipH="1">
                  <a:off x="3113" y="2799"/>
                  <a:ext cx="362" cy="470"/>
                </a:xfrm>
                <a:custGeom>
                  <a:avLst/>
                  <a:gdLst/>
                  <a:ahLst/>
                  <a:cxnLst>
                    <a:cxn ang="0">
                      <a:pos x="10" y="17"/>
                    </a:cxn>
                    <a:cxn ang="0">
                      <a:pos x="59" y="77"/>
                    </a:cxn>
                    <a:cxn ang="0">
                      <a:pos x="86" y="0"/>
                    </a:cxn>
                    <a:cxn ang="0">
                      <a:pos x="101" y="3"/>
                    </a:cxn>
                    <a:cxn ang="0">
                      <a:pos x="96" y="126"/>
                    </a:cxn>
                    <a:cxn ang="0">
                      <a:pos x="137" y="54"/>
                    </a:cxn>
                    <a:cxn ang="0">
                      <a:pos x="153" y="64"/>
                    </a:cxn>
                    <a:cxn ang="0">
                      <a:pos x="124" y="199"/>
                    </a:cxn>
                    <a:cxn ang="0">
                      <a:pos x="22" y="197"/>
                    </a:cxn>
                    <a:cxn ang="0">
                      <a:pos x="0" y="20"/>
                    </a:cxn>
                    <a:cxn ang="0">
                      <a:pos x="10" y="17"/>
                    </a:cxn>
                  </a:cxnLst>
                  <a:rect l="0" t="0" r="r" b="b"/>
                  <a:pathLst>
                    <a:path w="153" h="199">
                      <a:moveTo>
                        <a:pt x="10" y="17"/>
                      </a:moveTo>
                      <a:cubicBezTo>
                        <a:pt x="27" y="42"/>
                        <a:pt x="45" y="46"/>
                        <a:pt x="59" y="77"/>
                      </a:cubicBezTo>
                      <a:cubicBezTo>
                        <a:pt x="72" y="65"/>
                        <a:pt x="79" y="48"/>
                        <a:pt x="86" y="0"/>
                      </a:cubicBezTo>
                      <a:cubicBezTo>
                        <a:pt x="101" y="3"/>
                        <a:pt x="101" y="3"/>
                        <a:pt x="101" y="3"/>
                      </a:cubicBezTo>
                      <a:cubicBezTo>
                        <a:pt x="90" y="50"/>
                        <a:pt x="84" y="78"/>
                        <a:pt x="96" y="126"/>
                      </a:cubicBezTo>
                      <a:cubicBezTo>
                        <a:pt x="137" y="54"/>
                        <a:pt x="137" y="54"/>
                        <a:pt x="137" y="54"/>
                      </a:cubicBezTo>
                      <a:cubicBezTo>
                        <a:pt x="153" y="64"/>
                        <a:pt x="153" y="64"/>
                        <a:pt x="153" y="64"/>
                      </a:cubicBezTo>
                      <a:cubicBezTo>
                        <a:pt x="95" y="158"/>
                        <a:pt x="93" y="153"/>
                        <a:pt x="124" y="199"/>
                      </a:cubicBezTo>
                      <a:cubicBezTo>
                        <a:pt x="22" y="197"/>
                        <a:pt x="22" y="197"/>
                        <a:pt x="22" y="197"/>
                      </a:cubicBezTo>
                      <a:cubicBezTo>
                        <a:pt x="43" y="109"/>
                        <a:pt x="47" y="94"/>
                        <a:pt x="0" y="20"/>
                      </a:cubicBezTo>
                      <a:lnTo>
                        <a:pt x="10" y="17"/>
                      </a:lnTo>
                      <a:close/>
                    </a:path>
                  </a:pathLst>
                </a:custGeom>
                <a:solidFill>
                  <a:srgbClr val="99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66" name="Freeform 574"/>
                <p:cNvSpPr>
                  <a:spLocks noEditPoints="1"/>
                </p:cNvSpPr>
                <p:nvPr/>
              </p:nvSpPr>
              <p:spPr bwMode="gray">
                <a:xfrm flipH="1">
                  <a:off x="3113" y="2799"/>
                  <a:ext cx="362" cy="470"/>
                </a:xfrm>
                <a:custGeom>
                  <a:avLst/>
                  <a:gdLst/>
                  <a:ahLst/>
                  <a:cxnLst>
                    <a:cxn ang="0">
                      <a:pos x="124" y="199"/>
                    </a:cxn>
                    <a:cxn ang="0">
                      <a:pos x="108" y="197"/>
                    </a:cxn>
                    <a:cxn ang="0">
                      <a:pos x="134" y="80"/>
                    </a:cxn>
                    <a:cxn ang="0">
                      <a:pos x="137" y="54"/>
                    </a:cxn>
                    <a:cxn ang="0">
                      <a:pos x="153" y="64"/>
                    </a:cxn>
                    <a:cxn ang="0">
                      <a:pos x="124" y="199"/>
                    </a:cxn>
                    <a:cxn ang="0">
                      <a:pos x="85" y="133"/>
                    </a:cxn>
                    <a:cxn ang="0">
                      <a:pos x="89" y="27"/>
                    </a:cxn>
                    <a:cxn ang="0">
                      <a:pos x="82" y="26"/>
                    </a:cxn>
                    <a:cxn ang="0">
                      <a:pos x="82" y="24"/>
                    </a:cxn>
                    <a:cxn ang="0">
                      <a:pos x="86" y="0"/>
                    </a:cxn>
                    <a:cxn ang="0">
                      <a:pos x="101" y="3"/>
                    </a:cxn>
                    <a:cxn ang="0">
                      <a:pos x="93" y="109"/>
                    </a:cxn>
                    <a:cxn ang="0">
                      <a:pos x="94" y="116"/>
                    </a:cxn>
                    <a:cxn ang="0">
                      <a:pos x="85" y="133"/>
                    </a:cxn>
                    <a:cxn ang="0">
                      <a:pos x="52" y="92"/>
                    </a:cxn>
                    <a:cxn ang="0">
                      <a:pos x="21" y="53"/>
                    </a:cxn>
                    <a:cxn ang="0">
                      <a:pos x="18" y="49"/>
                    </a:cxn>
                    <a:cxn ang="0">
                      <a:pos x="15" y="45"/>
                    </a:cxn>
                    <a:cxn ang="0">
                      <a:pos x="0" y="20"/>
                    </a:cxn>
                    <a:cxn ang="0">
                      <a:pos x="10" y="17"/>
                    </a:cxn>
                    <a:cxn ang="0">
                      <a:pos x="59" y="77"/>
                    </a:cxn>
                    <a:cxn ang="0">
                      <a:pos x="64" y="73"/>
                    </a:cxn>
                    <a:cxn ang="0">
                      <a:pos x="66" y="69"/>
                    </a:cxn>
                    <a:cxn ang="0">
                      <a:pos x="66" y="70"/>
                    </a:cxn>
                    <a:cxn ang="0">
                      <a:pos x="52" y="92"/>
                    </a:cxn>
                  </a:cxnLst>
                  <a:rect l="0" t="0" r="r" b="b"/>
                  <a:pathLst>
                    <a:path w="153" h="199">
                      <a:moveTo>
                        <a:pt x="124" y="199"/>
                      </a:moveTo>
                      <a:cubicBezTo>
                        <a:pt x="108" y="197"/>
                        <a:pt x="108" y="197"/>
                        <a:pt x="108" y="197"/>
                      </a:cubicBezTo>
                      <a:cubicBezTo>
                        <a:pt x="82" y="157"/>
                        <a:pt x="83" y="161"/>
                        <a:pt x="134" y="80"/>
                      </a:cubicBezTo>
                      <a:cubicBezTo>
                        <a:pt x="137" y="54"/>
                        <a:pt x="137" y="54"/>
                        <a:pt x="137" y="54"/>
                      </a:cubicBezTo>
                      <a:cubicBezTo>
                        <a:pt x="153" y="64"/>
                        <a:pt x="153" y="64"/>
                        <a:pt x="153" y="64"/>
                      </a:cubicBezTo>
                      <a:cubicBezTo>
                        <a:pt x="95" y="158"/>
                        <a:pt x="93" y="153"/>
                        <a:pt x="124" y="199"/>
                      </a:cubicBezTo>
                      <a:close/>
                      <a:moveTo>
                        <a:pt x="85" y="133"/>
                      </a:moveTo>
                      <a:cubicBezTo>
                        <a:pt x="74" y="92"/>
                        <a:pt x="79" y="68"/>
                        <a:pt x="89" y="27"/>
                      </a:cubicBezTo>
                      <a:cubicBezTo>
                        <a:pt x="82" y="26"/>
                        <a:pt x="82" y="26"/>
                        <a:pt x="82" y="26"/>
                      </a:cubicBezTo>
                      <a:cubicBezTo>
                        <a:pt x="82" y="24"/>
                        <a:pt x="82" y="24"/>
                        <a:pt x="82" y="24"/>
                      </a:cubicBezTo>
                      <a:cubicBezTo>
                        <a:pt x="83" y="17"/>
                        <a:pt x="84" y="9"/>
                        <a:pt x="86" y="0"/>
                      </a:cubicBezTo>
                      <a:cubicBezTo>
                        <a:pt x="101" y="3"/>
                        <a:pt x="101" y="3"/>
                        <a:pt x="101" y="3"/>
                      </a:cubicBezTo>
                      <a:cubicBezTo>
                        <a:pt x="92" y="44"/>
                        <a:pt x="86" y="71"/>
                        <a:pt x="93" y="109"/>
                      </a:cubicBezTo>
                      <a:cubicBezTo>
                        <a:pt x="94" y="116"/>
                        <a:pt x="94" y="116"/>
                        <a:pt x="94" y="116"/>
                      </a:cubicBezTo>
                      <a:lnTo>
                        <a:pt x="85" y="133"/>
                      </a:lnTo>
                      <a:close/>
                      <a:moveTo>
                        <a:pt x="52" y="92"/>
                      </a:moveTo>
                      <a:cubicBezTo>
                        <a:pt x="43" y="71"/>
                        <a:pt x="32" y="64"/>
                        <a:pt x="21" y="53"/>
                      </a:cubicBezTo>
                      <a:cubicBezTo>
                        <a:pt x="18" y="49"/>
                        <a:pt x="18" y="49"/>
                        <a:pt x="18" y="49"/>
                      </a:cubicBezTo>
                      <a:cubicBezTo>
                        <a:pt x="15" y="45"/>
                        <a:pt x="15" y="45"/>
                        <a:pt x="15" y="45"/>
                      </a:cubicBezTo>
                      <a:cubicBezTo>
                        <a:pt x="11" y="37"/>
                        <a:pt x="6" y="29"/>
                        <a:pt x="0" y="20"/>
                      </a:cubicBezTo>
                      <a:cubicBezTo>
                        <a:pt x="10" y="17"/>
                        <a:pt x="10" y="17"/>
                        <a:pt x="10" y="17"/>
                      </a:cubicBezTo>
                      <a:cubicBezTo>
                        <a:pt x="27" y="42"/>
                        <a:pt x="45" y="46"/>
                        <a:pt x="59" y="77"/>
                      </a:cubicBezTo>
                      <a:cubicBezTo>
                        <a:pt x="61" y="76"/>
                        <a:pt x="62" y="74"/>
                        <a:pt x="64" y="73"/>
                      </a:cubicBezTo>
                      <a:cubicBezTo>
                        <a:pt x="66" y="69"/>
                        <a:pt x="66" y="69"/>
                        <a:pt x="66" y="69"/>
                      </a:cubicBezTo>
                      <a:cubicBezTo>
                        <a:pt x="66" y="70"/>
                        <a:pt x="66" y="70"/>
                        <a:pt x="66" y="70"/>
                      </a:cubicBezTo>
                      <a:cubicBezTo>
                        <a:pt x="62" y="80"/>
                        <a:pt x="58" y="86"/>
                        <a:pt x="52" y="9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67" name="Freeform 575"/>
                <p:cNvSpPr>
                  <a:spLocks noEditPoints="1"/>
                </p:cNvSpPr>
                <p:nvPr/>
              </p:nvSpPr>
              <p:spPr bwMode="gray">
                <a:xfrm>
                  <a:off x="3281" y="2686"/>
                  <a:ext cx="385" cy="314"/>
                </a:xfrm>
                <a:custGeom>
                  <a:avLst/>
                  <a:gdLst/>
                  <a:ahLst/>
                  <a:cxnLst>
                    <a:cxn ang="0">
                      <a:pos x="75" y="123"/>
                    </a:cxn>
                    <a:cxn ang="0">
                      <a:pos x="73" y="126"/>
                    </a:cxn>
                    <a:cxn ang="0">
                      <a:pos x="62" y="110"/>
                    </a:cxn>
                    <a:cxn ang="0">
                      <a:pos x="62" y="110"/>
                    </a:cxn>
                    <a:cxn ang="0">
                      <a:pos x="53" y="111"/>
                    </a:cxn>
                    <a:cxn ang="0">
                      <a:pos x="51" y="113"/>
                    </a:cxn>
                    <a:cxn ang="0">
                      <a:pos x="36" y="108"/>
                    </a:cxn>
                    <a:cxn ang="0">
                      <a:pos x="35" y="105"/>
                    </a:cxn>
                    <a:cxn ang="0">
                      <a:pos x="35" y="86"/>
                    </a:cxn>
                    <a:cxn ang="0">
                      <a:pos x="36" y="86"/>
                    </a:cxn>
                    <a:cxn ang="0">
                      <a:pos x="21" y="85"/>
                    </a:cxn>
                    <a:cxn ang="0">
                      <a:pos x="18" y="85"/>
                    </a:cxn>
                    <a:cxn ang="0">
                      <a:pos x="15" y="66"/>
                    </a:cxn>
                    <a:cxn ang="0">
                      <a:pos x="12" y="64"/>
                    </a:cxn>
                    <a:cxn ang="0">
                      <a:pos x="17" y="54"/>
                    </a:cxn>
                    <a:cxn ang="0">
                      <a:pos x="17" y="54"/>
                    </a:cxn>
                    <a:cxn ang="0">
                      <a:pos x="27" y="39"/>
                    </a:cxn>
                    <a:cxn ang="0">
                      <a:pos x="25" y="35"/>
                    </a:cxn>
                    <a:cxn ang="0">
                      <a:pos x="39" y="34"/>
                    </a:cxn>
                    <a:cxn ang="0">
                      <a:pos x="40" y="32"/>
                    </a:cxn>
                    <a:cxn ang="0">
                      <a:pos x="51" y="29"/>
                    </a:cxn>
                    <a:cxn ang="0">
                      <a:pos x="50" y="26"/>
                    </a:cxn>
                    <a:cxn ang="0">
                      <a:pos x="59" y="18"/>
                    </a:cxn>
                    <a:cxn ang="0">
                      <a:pos x="59" y="17"/>
                    </a:cxn>
                    <a:cxn ang="0">
                      <a:pos x="73" y="12"/>
                    </a:cxn>
                    <a:cxn ang="0">
                      <a:pos x="73" y="11"/>
                    </a:cxn>
                    <a:cxn ang="0">
                      <a:pos x="86" y="8"/>
                    </a:cxn>
                    <a:cxn ang="0">
                      <a:pos x="86" y="8"/>
                    </a:cxn>
                    <a:cxn ang="0">
                      <a:pos x="104" y="18"/>
                    </a:cxn>
                    <a:cxn ang="0">
                      <a:pos x="105" y="18"/>
                    </a:cxn>
                    <a:cxn ang="0">
                      <a:pos x="112" y="22"/>
                    </a:cxn>
                    <a:cxn ang="0">
                      <a:pos x="112" y="22"/>
                    </a:cxn>
                    <a:cxn ang="0">
                      <a:pos x="129" y="26"/>
                    </a:cxn>
                    <a:cxn ang="0">
                      <a:pos x="131" y="27"/>
                    </a:cxn>
                    <a:cxn ang="0">
                      <a:pos x="138" y="34"/>
                    </a:cxn>
                    <a:cxn ang="0">
                      <a:pos x="140" y="34"/>
                    </a:cxn>
                    <a:cxn ang="0">
                      <a:pos x="151" y="47"/>
                    </a:cxn>
                    <a:cxn ang="0">
                      <a:pos x="150" y="49"/>
                    </a:cxn>
                    <a:cxn ang="0">
                      <a:pos x="145" y="68"/>
                    </a:cxn>
                    <a:cxn ang="0">
                      <a:pos x="144" y="69"/>
                    </a:cxn>
                    <a:cxn ang="0">
                      <a:pos x="147" y="80"/>
                    </a:cxn>
                    <a:cxn ang="0">
                      <a:pos x="144" y="80"/>
                    </a:cxn>
                    <a:cxn ang="0">
                      <a:pos x="152" y="95"/>
                    </a:cxn>
                    <a:cxn ang="0">
                      <a:pos x="142" y="95"/>
                    </a:cxn>
                    <a:cxn ang="0">
                      <a:pos x="142" y="96"/>
                    </a:cxn>
                    <a:cxn ang="0">
                      <a:pos x="139" y="110"/>
                    </a:cxn>
                    <a:cxn ang="0">
                      <a:pos x="125" y="105"/>
                    </a:cxn>
                    <a:cxn ang="0">
                      <a:pos x="125" y="115"/>
                    </a:cxn>
                    <a:cxn ang="0">
                      <a:pos x="116" y="109"/>
                    </a:cxn>
                    <a:cxn ang="0">
                      <a:pos x="116" y="111"/>
                    </a:cxn>
                    <a:cxn ang="0">
                      <a:pos x="109" y="124"/>
                    </a:cxn>
                    <a:cxn ang="0">
                      <a:pos x="103" y="121"/>
                    </a:cxn>
                    <a:cxn ang="0">
                      <a:pos x="98" y="129"/>
                    </a:cxn>
                    <a:cxn ang="0">
                      <a:pos x="92" y="123"/>
                    </a:cxn>
                    <a:cxn ang="0">
                      <a:pos x="86" y="133"/>
                    </a:cxn>
                    <a:cxn ang="0">
                      <a:pos x="39" y="83"/>
                    </a:cxn>
                    <a:cxn ang="0">
                      <a:pos x="39" y="84"/>
                    </a:cxn>
                  </a:cxnLst>
                  <a:rect l="0" t="0" r="r" b="b"/>
                  <a:pathLst>
                    <a:path w="163" h="133">
                      <a:moveTo>
                        <a:pt x="86" y="133"/>
                      </a:moveTo>
                      <a:cubicBezTo>
                        <a:pt x="81" y="133"/>
                        <a:pt x="77" y="129"/>
                        <a:pt x="75" y="123"/>
                      </a:cubicBezTo>
                      <a:cubicBezTo>
                        <a:pt x="75" y="123"/>
                        <a:pt x="75" y="123"/>
                        <a:pt x="75" y="123"/>
                      </a:cubicBezTo>
                      <a:cubicBezTo>
                        <a:pt x="73" y="126"/>
                        <a:pt x="73" y="126"/>
                        <a:pt x="73" y="126"/>
                      </a:cubicBezTo>
                      <a:cubicBezTo>
                        <a:pt x="72" y="128"/>
                        <a:pt x="70" y="129"/>
                        <a:pt x="67" y="129"/>
                      </a:cubicBezTo>
                      <a:cubicBezTo>
                        <a:pt x="65" y="128"/>
                        <a:pt x="62" y="119"/>
                        <a:pt x="62" y="110"/>
                      </a:cubicBezTo>
                      <a:cubicBezTo>
                        <a:pt x="62" y="109"/>
                        <a:pt x="62" y="109"/>
                        <a:pt x="62" y="109"/>
                      </a:cubicBezTo>
                      <a:cubicBezTo>
                        <a:pt x="62" y="110"/>
                        <a:pt x="62" y="110"/>
                        <a:pt x="62" y="110"/>
                      </a:cubicBezTo>
                      <a:cubicBezTo>
                        <a:pt x="60" y="112"/>
                        <a:pt x="57" y="114"/>
                        <a:pt x="55" y="113"/>
                      </a:cubicBezTo>
                      <a:cubicBezTo>
                        <a:pt x="54" y="113"/>
                        <a:pt x="53" y="112"/>
                        <a:pt x="53" y="111"/>
                      </a:cubicBezTo>
                      <a:cubicBezTo>
                        <a:pt x="53" y="110"/>
                        <a:pt x="53" y="110"/>
                        <a:pt x="53" y="110"/>
                      </a:cubicBezTo>
                      <a:cubicBezTo>
                        <a:pt x="51" y="113"/>
                        <a:pt x="51" y="113"/>
                        <a:pt x="51" y="113"/>
                      </a:cubicBezTo>
                      <a:cubicBezTo>
                        <a:pt x="47" y="119"/>
                        <a:pt x="41" y="124"/>
                        <a:pt x="37" y="121"/>
                      </a:cubicBezTo>
                      <a:cubicBezTo>
                        <a:pt x="35" y="120"/>
                        <a:pt x="35" y="115"/>
                        <a:pt x="36" y="108"/>
                      </a:cubicBezTo>
                      <a:cubicBezTo>
                        <a:pt x="37" y="104"/>
                        <a:pt x="37" y="104"/>
                        <a:pt x="37" y="104"/>
                      </a:cubicBezTo>
                      <a:cubicBezTo>
                        <a:pt x="35" y="105"/>
                        <a:pt x="35" y="105"/>
                        <a:pt x="35" y="105"/>
                      </a:cubicBezTo>
                      <a:cubicBezTo>
                        <a:pt x="33" y="107"/>
                        <a:pt x="30" y="108"/>
                        <a:pt x="27" y="107"/>
                      </a:cubicBezTo>
                      <a:cubicBezTo>
                        <a:pt x="20" y="102"/>
                        <a:pt x="27" y="93"/>
                        <a:pt x="35" y="86"/>
                      </a:cubicBezTo>
                      <a:cubicBezTo>
                        <a:pt x="37" y="85"/>
                        <a:pt x="37" y="85"/>
                        <a:pt x="37" y="85"/>
                      </a:cubicBezTo>
                      <a:cubicBezTo>
                        <a:pt x="36" y="86"/>
                        <a:pt x="36" y="86"/>
                        <a:pt x="36" y="86"/>
                      </a:cubicBezTo>
                      <a:cubicBezTo>
                        <a:pt x="30" y="89"/>
                        <a:pt x="21" y="92"/>
                        <a:pt x="20" y="90"/>
                      </a:cubicBezTo>
                      <a:cubicBezTo>
                        <a:pt x="19" y="89"/>
                        <a:pt x="19" y="87"/>
                        <a:pt x="21" y="85"/>
                      </a:cubicBezTo>
                      <a:cubicBezTo>
                        <a:pt x="22" y="84"/>
                        <a:pt x="22" y="84"/>
                        <a:pt x="22" y="84"/>
                      </a:cubicBezTo>
                      <a:cubicBezTo>
                        <a:pt x="18" y="85"/>
                        <a:pt x="18" y="85"/>
                        <a:pt x="18" y="85"/>
                      </a:cubicBezTo>
                      <a:cubicBezTo>
                        <a:pt x="10" y="87"/>
                        <a:pt x="3" y="87"/>
                        <a:pt x="2" y="82"/>
                      </a:cubicBezTo>
                      <a:cubicBezTo>
                        <a:pt x="0" y="75"/>
                        <a:pt x="6" y="70"/>
                        <a:pt x="15" y="66"/>
                      </a:cubicBezTo>
                      <a:cubicBezTo>
                        <a:pt x="16" y="65"/>
                        <a:pt x="16" y="65"/>
                        <a:pt x="16" y="65"/>
                      </a:cubicBezTo>
                      <a:cubicBezTo>
                        <a:pt x="12" y="64"/>
                        <a:pt x="12" y="64"/>
                        <a:pt x="12" y="64"/>
                      </a:cubicBezTo>
                      <a:cubicBezTo>
                        <a:pt x="9" y="61"/>
                        <a:pt x="6" y="60"/>
                        <a:pt x="6" y="58"/>
                      </a:cubicBezTo>
                      <a:cubicBezTo>
                        <a:pt x="7" y="57"/>
                        <a:pt x="11" y="55"/>
                        <a:pt x="17" y="54"/>
                      </a:cubicBezTo>
                      <a:cubicBezTo>
                        <a:pt x="18" y="54"/>
                        <a:pt x="18" y="54"/>
                        <a:pt x="18" y="54"/>
                      </a:cubicBezTo>
                      <a:cubicBezTo>
                        <a:pt x="17" y="54"/>
                        <a:pt x="17" y="54"/>
                        <a:pt x="17" y="54"/>
                      </a:cubicBezTo>
                      <a:cubicBezTo>
                        <a:pt x="10" y="50"/>
                        <a:pt x="6" y="45"/>
                        <a:pt x="8" y="41"/>
                      </a:cubicBezTo>
                      <a:cubicBezTo>
                        <a:pt x="11" y="36"/>
                        <a:pt x="19" y="36"/>
                        <a:pt x="27" y="39"/>
                      </a:cubicBezTo>
                      <a:cubicBezTo>
                        <a:pt x="27" y="39"/>
                        <a:pt x="27" y="39"/>
                        <a:pt x="27" y="39"/>
                      </a:cubicBezTo>
                      <a:cubicBezTo>
                        <a:pt x="25" y="35"/>
                        <a:pt x="25" y="35"/>
                        <a:pt x="25" y="35"/>
                      </a:cubicBezTo>
                      <a:cubicBezTo>
                        <a:pt x="24" y="31"/>
                        <a:pt x="23" y="28"/>
                        <a:pt x="24" y="28"/>
                      </a:cubicBezTo>
                      <a:cubicBezTo>
                        <a:pt x="26" y="26"/>
                        <a:pt x="32" y="29"/>
                        <a:pt x="39" y="34"/>
                      </a:cubicBezTo>
                      <a:cubicBezTo>
                        <a:pt x="42" y="35"/>
                        <a:pt x="42" y="35"/>
                        <a:pt x="42" y="35"/>
                      </a:cubicBezTo>
                      <a:cubicBezTo>
                        <a:pt x="40" y="32"/>
                        <a:pt x="40" y="32"/>
                        <a:pt x="40" y="32"/>
                      </a:cubicBezTo>
                      <a:cubicBezTo>
                        <a:pt x="39" y="28"/>
                        <a:pt x="39" y="23"/>
                        <a:pt x="42" y="21"/>
                      </a:cubicBezTo>
                      <a:cubicBezTo>
                        <a:pt x="45" y="20"/>
                        <a:pt x="48" y="24"/>
                        <a:pt x="51" y="29"/>
                      </a:cubicBezTo>
                      <a:cubicBezTo>
                        <a:pt x="51" y="30"/>
                        <a:pt x="51" y="30"/>
                        <a:pt x="51" y="30"/>
                      </a:cubicBezTo>
                      <a:cubicBezTo>
                        <a:pt x="50" y="26"/>
                        <a:pt x="50" y="26"/>
                        <a:pt x="50" y="26"/>
                      </a:cubicBezTo>
                      <a:cubicBezTo>
                        <a:pt x="49" y="19"/>
                        <a:pt x="50" y="13"/>
                        <a:pt x="52" y="13"/>
                      </a:cubicBezTo>
                      <a:cubicBezTo>
                        <a:pt x="53" y="12"/>
                        <a:pt x="56" y="14"/>
                        <a:pt x="59" y="18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17"/>
                        <a:pt x="59" y="17"/>
                        <a:pt x="59" y="17"/>
                      </a:cubicBezTo>
                      <a:cubicBezTo>
                        <a:pt x="59" y="11"/>
                        <a:pt x="60" y="7"/>
                        <a:pt x="63" y="7"/>
                      </a:cubicBezTo>
                      <a:cubicBezTo>
                        <a:pt x="67" y="6"/>
                        <a:pt x="70" y="8"/>
                        <a:pt x="73" y="12"/>
                      </a:cubicBezTo>
                      <a:cubicBezTo>
                        <a:pt x="73" y="12"/>
                        <a:pt x="73" y="12"/>
                        <a:pt x="73" y="12"/>
                      </a:cubicBezTo>
                      <a:cubicBezTo>
                        <a:pt x="73" y="11"/>
                        <a:pt x="73" y="11"/>
                        <a:pt x="73" y="11"/>
                      </a:cubicBezTo>
                      <a:cubicBezTo>
                        <a:pt x="75" y="6"/>
                        <a:pt x="77" y="2"/>
                        <a:pt x="81" y="2"/>
                      </a:cubicBezTo>
                      <a:cubicBezTo>
                        <a:pt x="83" y="2"/>
                        <a:pt x="84" y="5"/>
                        <a:pt x="86" y="8"/>
                      </a:cubicBezTo>
                      <a:cubicBezTo>
                        <a:pt x="86" y="8"/>
                        <a:pt x="86" y="8"/>
                        <a:pt x="86" y="8"/>
                      </a:cubicBezTo>
                      <a:cubicBezTo>
                        <a:pt x="86" y="8"/>
                        <a:pt x="86" y="8"/>
                        <a:pt x="86" y="8"/>
                      </a:cubicBezTo>
                      <a:cubicBezTo>
                        <a:pt x="88" y="3"/>
                        <a:pt x="90" y="0"/>
                        <a:pt x="94" y="1"/>
                      </a:cubicBezTo>
                      <a:cubicBezTo>
                        <a:pt x="100" y="2"/>
                        <a:pt x="103" y="9"/>
                        <a:pt x="104" y="18"/>
                      </a:cubicBezTo>
                      <a:cubicBezTo>
                        <a:pt x="104" y="19"/>
                        <a:pt x="104" y="19"/>
                        <a:pt x="104" y="19"/>
                      </a:cubicBez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107" y="16"/>
                        <a:pt x="109" y="14"/>
                        <a:pt x="110" y="14"/>
                      </a:cubicBezTo>
                      <a:cubicBezTo>
                        <a:pt x="111" y="14"/>
                        <a:pt x="112" y="18"/>
                        <a:pt x="112" y="22"/>
                      </a:cubicBezTo>
                      <a:cubicBezTo>
                        <a:pt x="112" y="22"/>
                        <a:pt x="112" y="22"/>
                        <a:pt x="112" y="22"/>
                      </a:cubicBezTo>
                      <a:cubicBezTo>
                        <a:pt x="112" y="22"/>
                        <a:pt x="112" y="22"/>
                        <a:pt x="112" y="22"/>
                      </a:cubicBezTo>
                      <a:cubicBezTo>
                        <a:pt x="116" y="14"/>
                        <a:pt x="120" y="9"/>
                        <a:pt x="124" y="12"/>
                      </a:cubicBezTo>
                      <a:cubicBezTo>
                        <a:pt x="129" y="14"/>
                        <a:pt x="130" y="19"/>
                        <a:pt x="129" y="26"/>
                      </a:cubicBezTo>
                      <a:cubicBezTo>
                        <a:pt x="128" y="29"/>
                        <a:pt x="128" y="29"/>
                        <a:pt x="128" y="29"/>
                      </a:cubicBezTo>
                      <a:cubicBezTo>
                        <a:pt x="131" y="27"/>
                        <a:pt x="131" y="27"/>
                        <a:pt x="131" y="27"/>
                      </a:cubicBezTo>
                      <a:cubicBezTo>
                        <a:pt x="135" y="25"/>
                        <a:pt x="138" y="24"/>
                        <a:pt x="139" y="25"/>
                      </a:cubicBezTo>
                      <a:cubicBezTo>
                        <a:pt x="140" y="26"/>
                        <a:pt x="140" y="29"/>
                        <a:pt x="138" y="34"/>
                      </a:cubicBezTo>
                      <a:cubicBezTo>
                        <a:pt x="138" y="35"/>
                        <a:pt x="138" y="35"/>
                        <a:pt x="138" y="35"/>
                      </a:cubicBezTo>
                      <a:cubicBezTo>
                        <a:pt x="140" y="34"/>
                        <a:pt x="140" y="34"/>
                        <a:pt x="140" y="34"/>
                      </a:cubicBezTo>
                      <a:cubicBezTo>
                        <a:pt x="146" y="31"/>
                        <a:pt x="151" y="30"/>
                        <a:pt x="153" y="33"/>
                      </a:cubicBezTo>
                      <a:cubicBezTo>
                        <a:pt x="155" y="37"/>
                        <a:pt x="154" y="42"/>
                        <a:pt x="151" y="47"/>
                      </a:cubicBezTo>
                      <a:cubicBezTo>
                        <a:pt x="149" y="49"/>
                        <a:pt x="149" y="49"/>
                        <a:pt x="149" y="49"/>
                      </a:cubicBezTo>
                      <a:cubicBezTo>
                        <a:pt x="150" y="49"/>
                        <a:pt x="150" y="49"/>
                        <a:pt x="150" y="49"/>
                      </a:cubicBezTo>
                      <a:cubicBezTo>
                        <a:pt x="156" y="49"/>
                        <a:pt x="162" y="51"/>
                        <a:pt x="162" y="55"/>
                      </a:cubicBezTo>
                      <a:cubicBezTo>
                        <a:pt x="163" y="59"/>
                        <a:pt x="155" y="64"/>
                        <a:pt x="145" y="68"/>
                      </a:cubicBezTo>
                      <a:cubicBezTo>
                        <a:pt x="144" y="69"/>
                        <a:pt x="144" y="69"/>
                        <a:pt x="144" y="69"/>
                      </a:cubicBezTo>
                      <a:cubicBezTo>
                        <a:pt x="144" y="69"/>
                        <a:pt x="144" y="69"/>
                        <a:pt x="144" y="69"/>
                      </a:cubicBezTo>
                      <a:cubicBezTo>
                        <a:pt x="149" y="71"/>
                        <a:pt x="152" y="74"/>
                        <a:pt x="152" y="78"/>
                      </a:cubicBezTo>
                      <a:cubicBezTo>
                        <a:pt x="151" y="80"/>
                        <a:pt x="149" y="81"/>
                        <a:pt x="147" y="80"/>
                      </a:cubicBezTo>
                      <a:cubicBezTo>
                        <a:pt x="146" y="80"/>
                        <a:pt x="145" y="80"/>
                        <a:pt x="145" y="80"/>
                      </a:cubicBezTo>
                      <a:cubicBezTo>
                        <a:pt x="144" y="80"/>
                        <a:pt x="144" y="80"/>
                        <a:pt x="144" y="80"/>
                      </a:cubicBezTo>
                      <a:cubicBezTo>
                        <a:pt x="145" y="81"/>
                        <a:pt x="145" y="81"/>
                        <a:pt x="145" y="81"/>
                      </a:cubicBezTo>
                      <a:cubicBezTo>
                        <a:pt x="151" y="86"/>
                        <a:pt x="155" y="91"/>
                        <a:pt x="152" y="95"/>
                      </a:cubicBezTo>
                      <a:cubicBezTo>
                        <a:pt x="152" y="95"/>
                        <a:pt x="151" y="96"/>
                        <a:pt x="149" y="96"/>
                      </a:cubicBezTo>
                      <a:cubicBezTo>
                        <a:pt x="147" y="96"/>
                        <a:pt x="145" y="96"/>
                        <a:pt x="142" y="95"/>
                      </a:cubicBezTo>
                      <a:cubicBezTo>
                        <a:pt x="140" y="95"/>
                        <a:pt x="140" y="95"/>
                        <a:pt x="140" y="95"/>
                      </a:cubicBezTo>
                      <a:cubicBezTo>
                        <a:pt x="142" y="96"/>
                        <a:pt x="142" y="96"/>
                        <a:pt x="142" y="96"/>
                      </a:cubicBezTo>
                      <a:cubicBezTo>
                        <a:pt x="146" y="101"/>
                        <a:pt x="147" y="106"/>
                        <a:pt x="144" y="108"/>
                      </a:cubicBezTo>
                      <a:cubicBezTo>
                        <a:pt x="143" y="110"/>
                        <a:pt x="141" y="110"/>
                        <a:pt x="139" y="110"/>
                      </a:cubicBezTo>
                      <a:cubicBezTo>
                        <a:pt x="135" y="110"/>
                        <a:pt x="131" y="109"/>
                        <a:pt x="127" y="106"/>
                      </a:cubicBezTo>
                      <a:cubicBezTo>
                        <a:pt x="125" y="105"/>
                        <a:pt x="125" y="105"/>
                        <a:pt x="125" y="105"/>
                      </a:cubicBezTo>
                      <a:cubicBezTo>
                        <a:pt x="125" y="105"/>
                        <a:pt x="125" y="105"/>
                        <a:pt x="125" y="105"/>
                      </a:cubicBezTo>
                      <a:cubicBezTo>
                        <a:pt x="126" y="110"/>
                        <a:pt x="127" y="114"/>
                        <a:pt x="125" y="115"/>
                      </a:cubicBezTo>
                      <a:cubicBezTo>
                        <a:pt x="125" y="115"/>
                        <a:pt x="125" y="115"/>
                        <a:pt x="125" y="115"/>
                      </a:cubicBezTo>
                      <a:cubicBezTo>
                        <a:pt x="123" y="115"/>
                        <a:pt x="119" y="113"/>
                        <a:pt x="116" y="109"/>
                      </a:cubicBezTo>
                      <a:cubicBezTo>
                        <a:pt x="116" y="109"/>
                        <a:pt x="116" y="109"/>
                        <a:pt x="116" y="109"/>
                      </a:cubicBezTo>
                      <a:cubicBezTo>
                        <a:pt x="116" y="111"/>
                        <a:pt x="116" y="111"/>
                        <a:pt x="116" y="111"/>
                      </a:cubicBezTo>
                      <a:cubicBezTo>
                        <a:pt x="118" y="116"/>
                        <a:pt x="117" y="121"/>
                        <a:pt x="113" y="123"/>
                      </a:cubicBezTo>
                      <a:cubicBezTo>
                        <a:pt x="112" y="124"/>
                        <a:pt x="110" y="124"/>
                        <a:pt x="109" y="124"/>
                      </a:cubicBezTo>
                      <a:cubicBezTo>
                        <a:pt x="107" y="124"/>
                        <a:pt x="105" y="123"/>
                        <a:pt x="104" y="122"/>
                      </a:cubicBezTo>
                      <a:cubicBezTo>
                        <a:pt x="103" y="121"/>
                        <a:pt x="103" y="121"/>
                        <a:pt x="103" y="121"/>
                      </a:cubicBezTo>
                      <a:cubicBezTo>
                        <a:pt x="103" y="122"/>
                        <a:pt x="103" y="122"/>
                        <a:pt x="103" y="122"/>
                      </a:cubicBezTo>
                      <a:cubicBezTo>
                        <a:pt x="103" y="126"/>
                        <a:pt x="101" y="129"/>
                        <a:pt x="98" y="129"/>
                      </a:cubicBezTo>
                      <a:cubicBezTo>
                        <a:pt x="96" y="129"/>
                        <a:pt x="94" y="127"/>
                        <a:pt x="92" y="124"/>
                      </a:cubicBezTo>
                      <a:cubicBezTo>
                        <a:pt x="92" y="123"/>
                        <a:pt x="92" y="123"/>
                        <a:pt x="92" y="123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91" y="130"/>
                        <a:pt x="89" y="133"/>
                        <a:pt x="86" y="133"/>
                      </a:cubicBezTo>
                      <a:close/>
                      <a:moveTo>
                        <a:pt x="38" y="84"/>
                      </a:moveTo>
                      <a:cubicBezTo>
                        <a:pt x="39" y="83"/>
                        <a:pt x="39" y="83"/>
                        <a:pt x="39" y="83"/>
                      </a:cubicBezTo>
                      <a:cubicBezTo>
                        <a:pt x="39" y="83"/>
                        <a:pt x="39" y="83"/>
                        <a:pt x="39" y="83"/>
                      </a:cubicBezTo>
                      <a:cubicBezTo>
                        <a:pt x="39" y="84"/>
                        <a:pt x="39" y="84"/>
                        <a:pt x="39" y="84"/>
                      </a:cubicBezTo>
                      <a:lnTo>
                        <a:pt x="38" y="84"/>
                      </a:lnTo>
                      <a:close/>
                    </a:path>
                  </a:pathLst>
                </a:custGeom>
                <a:solidFill>
                  <a:srgbClr val="59800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68" name="Freeform 576"/>
                <p:cNvSpPr>
                  <a:spLocks noEditPoints="1"/>
                </p:cNvSpPr>
                <p:nvPr/>
              </p:nvSpPr>
              <p:spPr bwMode="gray">
                <a:xfrm>
                  <a:off x="3328" y="2716"/>
                  <a:ext cx="298" cy="260"/>
                </a:xfrm>
                <a:custGeom>
                  <a:avLst/>
                  <a:gdLst/>
                  <a:ahLst/>
                  <a:cxnLst>
                    <a:cxn ang="0">
                      <a:pos x="57" y="107"/>
                    </a:cxn>
                    <a:cxn ang="0">
                      <a:pos x="64" y="97"/>
                    </a:cxn>
                    <a:cxn ang="0">
                      <a:pos x="71" y="100"/>
                    </a:cxn>
                    <a:cxn ang="0">
                      <a:pos x="72" y="92"/>
                    </a:cxn>
                    <a:cxn ang="0">
                      <a:pos x="87" y="94"/>
                    </a:cxn>
                    <a:cxn ang="0">
                      <a:pos x="85" y="102"/>
                    </a:cxn>
                    <a:cxn ang="0">
                      <a:pos x="77" y="100"/>
                    </a:cxn>
                    <a:cxn ang="0">
                      <a:pos x="68" y="103"/>
                    </a:cxn>
                    <a:cxn ang="0">
                      <a:pos x="62" y="110"/>
                    </a:cxn>
                    <a:cxn ang="0">
                      <a:pos x="89" y="91"/>
                    </a:cxn>
                    <a:cxn ang="0">
                      <a:pos x="84" y="83"/>
                    </a:cxn>
                    <a:cxn ang="0">
                      <a:pos x="94" y="83"/>
                    </a:cxn>
                    <a:cxn ang="0">
                      <a:pos x="88" y="71"/>
                    </a:cxn>
                    <a:cxn ang="0">
                      <a:pos x="87" y="62"/>
                    </a:cxn>
                    <a:cxn ang="0">
                      <a:pos x="102" y="51"/>
                    </a:cxn>
                    <a:cxn ang="0">
                      <a:pos x="93" y="44"/>
                    </a:cxn>
                    <a:cxn ang="0">
                      <a:pos x="82" y="34"/>
                    </a:cxn>
                    <a:cxn ang="0">
                      <a:pos x="77" y="27"/>
                    </a:cxn>
                    <a:cxn ang="0">
                      <a:pos x="71" y="15"/>
                    </a:cxn>
                    <a:cxn ang="0">
                      <a:pos x="60" y="23"/>
                    </a:cxn>
                    <a:cxn ang="0">
                      <a:pos x="54" y="20"/>
                    </a:cxn>
                    <a:cxn ang="0">
                      <a:pos x="46" y="5"/>
                    </a:cxn>
                    <a:cxn ang="0">
                      <a:pos x="52" y="10"/>
                    </a:cxn>
                    <a:cxn ang="0">
                      <a:pos x="63" y="7"/>
                    </a:cxn>
                    <a:cxn ang="0">
                      <a:pos x="69" y="0"/>
                    </a:cxn>
                    <a:cxn ang="0">
                      <a:pos x="78" y="15"/>
                    </a:cxn>
                    <a:cxn ang="0">
                      <a:pos x="84" y="18"/>
                    </a:cxn>
                    <a:cxn ang="0">
                      <a:pos x="98" y="21"/>
                    </a:cxn>
                    <a:cxn ang="0">
                      <a:pos x="107" y="20"/>
                    </a:cxn>
                    <a:cxn ang="0">
                      <a:pos x="107" y="28"/>
                    </a:cxn>
                    <a:cxn ang="0">
                      <a:pos x="115" y="41"/>
                    </a:cxn>
                    <a:cxn ang="0">
                      <a:pos x="112" y="56"/>
                    </a:cxn>
                    <a:cxn ang="0">
                      <a:pos x="117" y="64"/>
                    </a:cxn>
                    <a:cxn ang="0">
                      <a:pos x="111" y="66"/>
                    </a:cxn>
                    <a:cxn ang="0">
                      <a:pos x="115" y="79"/>
                    </a:cxn>
                    <a:cxn ang="0">
                      <a:pos x="109" y="79"/>
                    </a:cxn>
                    <a:cxn ang="0">
                      <a:pos x="97" y="88"/>
                    </a:cxn>
                    <a:cxn ang="0">
                      <a:pos x="95" y="95"/>
                    </a:cxn>
                    <a:cxn ang="0">
                      <a:pos x="0" y="32"/>
                    </a:cxn>
                    <a:cxn ang="0">
                      <a:pos x="1" y="31"/>
                    </a:cxn>
                    <a:cxn ang="0">
                      <a:pos x="42" y="6"/>
                    </a:cxn>
                    <a:cxn ang="0">
                      <a:pos x="45" y="5"/>
                    </a:cxn>
                  </a:cxnLst>
                  <a:rect l="0" t="0" r="r" b="b"/>
                  <a:pathLst>
                    <a:path w="126" h="110">
                      <a:moveTo>
                        <a:pt x="62" y="110"/>
                      </a:moveTo>
                      <a:cubicBezTo>
                        <a:pt x="60" y="110"/>
                        <a:pt x="59" y="109"/>
                        <a:pt x="57" y="108"/>
                      </a:cubicBezTo>
                      <a:cubicBezTo>
                        <a:pt x="57" y="107"/>
                        <a:pt x="57" y="107"/>
                        <a:pt x="57" y="107"/>
                      </a:cubicBezTo>
                      <a:cubicBezTo>
                        <a:pt x="58" y="108"/>
                        <a:pt x="58" y="108"/>
                        <a:pt x="58" y="108"/>
                      </a:cubicBezTo>
                      <a:cubicBezTo>
                        <a:pt x="59" y="108"/>
                        <a:pt x="60" y="107"/>
                        <a:pt x="62" y="107"/>
                      </a:cubicBezTo>
                      <a:cubicBezTo>
                        <a:pt x="65" y="105"/>
                        <a:pt x="65" y="101"/>
                        <a:pt x="64" y="97"/>
                      </a:cubicBezTo>
                      <a:cubicBezTo>
                        <a:pt x="64" y="95"/>
                        <a:pt x="64" y="95"/>
                        <a:pt x="64" y="95"/>
                      </a:cubicBezTo>
                      <a:cubicBezTo>
                        <a:pt x="64" y="95"/>
                        <a:pt x="64" y="95"/>
                        <a:pt x="64" y="95"/>
                      </a:cubicBezTo>
                      <a:cubicBezTo>
                        <a:pt x="67" y="98"/>
                        <a:pt x="70" y="100"/>
                        <a:pt x="71" y="100"/>
                      </a:cubicBezTo>
                      <a:cubicBezTo>
                        <a:pt x="71" y="100"/>
                        <a:pt x="72" y="100"/>
                        <a:pt x="72" y="100"/>
                      </a:cubicBezTo>
                      <a:cubicBezTo>
                        <a:pt x="73" y="99"/>
                        <a:pt x="73" y="96"/>
                        <a:pt x="72" y="92"/>
                      </a:cubicBezTo>
                      <a:cubicBezTo>
                        <a:pt x="72" y="92"/>
                        <a:pt x="72" y="92"/>
                        <a:pt x="72" y="92"/>
                      </a:cubicBezTo>
                      <a:cubicBezTo>
                        <a:pt x="73" y="93"/>
                        <a:pt x="73" y="93"/>
                        <a:pt x="73" y="93"/>
                      </a:cubicBezTo>
                      <a:cubicBezTo>
                        <a:pt x="77" y="95"/>
                        <a:pt x="80" y="96"/>
                        <a:pt x="83" y="96"/>
                      </a:cubicBezTo>
                      <a:cubicBezTo>
                        <a:pt x="85" y="96"/>
                        <a:pt x="86" y="96"/>
                        <a:pt x="87" y="94"/>
                      </a:cubicBezTo>
                      <a:cubicBezTo>
                        <a:pt x="88" y="94"/>
                        <a:pt x="88" y="94"/>
                        <a:pt x="88" y="94"/>
                      </a:cubicBezTo>
                      <a:cubicBezTo>
                        <a:pt x="88" y="95"/>
                        <a:pt x="88" y="95"/>
                        <a:pt x="88" y="95"/>
                      </a:cubicBezTo>
                      <a:cubicBezTo>
                        <a:pt x="89" y="98"/>
                        <a:pt x="88" y="100"/>
                        <a:pt x="85" y="102"/>
                      </a:cubicBezTo>
                      <a:cubicBezTo>
                        <a:pt x="84" y="103"/>
                        <a:pt x="83" y="103"/>
                        <a:pt x="82" y="103"/>
                      </a:cubicBezTo>
                      <a:cubicBezTo>
                        <a:pt x="80" y="103"/>
                        <a:pt x="79" y="102"/>
                        <a:pt x="78" y="101"/>
                      </a:cubicBezTo>
                      <a:cubicBezTo>
                        <a:pt x="77" y="100"/>
                        <a:pt x="77" y="100"/>
                        <a:pt x="77" y="100"/>
                      </a:cubicBezTo>
                      <a:cubicBezTo>
                        <a:pt x="77" y="101"/>
                        <a:pt x="77" y="101"/>
                        <a:pt x="77" y="101"/>
                      </a:cubicBezTo>
                      <a:cubicBezTo>
                        <a:pt x="77" y="104"/>
                        <a:pt x="75" y="107"/>
                        <a:pt x="73" y="107"/>
                      </a:cubicBezTo>
                      <a:cubicBezTo>
                        <a:pt x="71" y="107"/>
                        <a:pt x="70" y="105"/>
                        <a:pt x="68" y="103"/>
                      </a:cubicBezTo>
                      <a:cubicBezTo>
                        <a:pt x="68" y="102"/>
                        <a:pt x="68" y="102"/>
                        <a:pt x="68" y="102"/>
                      </a:cubicBezTo>
                      <a:cubicBezTo>
                        <a:pt x="67" y="104"/>
                        <a:pt x="67" y="104"/>
                        <a:pt x="67" y="104"/>
                      </a:cubicBezTo>
                      <a:cubicBezTo>
                        <a:pt x="67" y="107"/>
                        <a:pt x="65" y="110"/>
                        <a:pt x="62" y="110"/>
                      </a:cubicBezTo>
                      <a:close/>
                      <a:moveTo>
                        <a:pt x="95" y="95"/>
                      </a:moveTo>
                      <a:cubicBezTo>
                        <a:pt x="94" y="95"/>
                        <a:pt x="92" y="94"/>
                        <a:pt x="90" y="92"/>
                      </a:cubicBezTo>
                      <a:cubicBezTo>
                        <a:pt x="89" y="91"/>
                        <a:pt x="89" y="91"/>
                        <a:pt x="89" y="91"/>
                      </a:cubicBezTo>
                      <a:cubicBezTo>
                        <a:pt x="89" y="91"/>
                        <a:pt x="89" y="91"/>
                        <a:pt x="89" y="91"/>
                      </a:cubicBezTo>
                      <a:cubicBezTo>
                        <a:pt x="89" y="89"/>
                        <a:pt x="87" y="87"/>
                        <a:pt x="85" y="84"/>
                      </a:cubicBezTo>
                      <a:cubicBezTo>
                        <a:pt x="84" y="83"/>
                        <a:pt x="84" y="83"/>
                        <a:pt x="84" y="83"/>
                      </a:cubicBezTo>
                      <a:cubicBezTo>
                        <a:pt x="85" y="83"/>
                        <a:pt x="85" y="83"/>
                        <a:pt x="85" y="83"/>
                      </a:cubicBezTo>
                      <a:cubicBezTo>
                        <a:pt x="88" y="84"/>
                        <a:pt x="90" y="84"/>
                        <a:pt x="91" y="84"/>
                      </a:cubicBezTo>
                      <a:cubicBezTo>
                        <a:pt x="93" y="84"/>
                        <a:pt x="93" y="84"/>
                        <a:pt x="94" y="83"/>
                      </a:cubicBezTo>
                      <a:cubicBezTo>
                        <a:pt x="96" y="80"/>
                        <a:pt x="93" y="76"/>
                        <a:pt x="88" y="72"/>
                      </a:cubicBezTo>
                      <a:cubicBezTo>
                        <a:pt x="87" y="71"/>
                        <a:pt x="87" y="71"/>
                        <a:pt x="87" y="71"/>
                      </a:cubicBezTo>
                      <a:cubicBezTo>
                        <a:pt x="88" y="71"/>
                        <a:pt x="88" y="71"/>
                        <a:pt x="88" y="71"/>
                      </a:cubicBezTo>
                      <a:cubicBezTo>
                        <a:pt x="88" y="71"/>
                        <a:pt x="89" y="71"/>
                        <a:pt x="89" y="71"/>
                      </a:cubicBezTo>
                      <a:cubicBezTo>
                        <a:pt x="92" y="71"/>
                        <a:pt x="93" y="71"/>
                        <a:pt x="93" y="69"/>
                      </a:cubicBezTo>
                      <a:cubicBezTo>
                        <a:pt x="94" y="66"/>
                        <a:pt x="91" y="64"/>
                        <a:pt x="87" y="62"/>
                      </a:cubicBezTo>
                      <a:cubicBezTo>
                        <a:pt x="87" y="62"/>
                        <a:pt x="87" y="62"/>
                        <a:pt x="87" y="62"/>
                      </a:cubicBezTo>
                      <a:cubicBezTo>
                        <a:pt x="88" y="61"/>
                        <a:pt x="88" y="61"/>
                        <a:pt x="88" y="61"/>
                      </a:cubicBezTo>
                      <a:cubicBezTo>
                        <a:pt x="96" y="58"/>
                        <a:pt x="103" y="53"/>
                        <a:pt x="102" y="51"/>
                      </a:cubicBezTo>
                      <a:cubicBezTo>
                        <a:pt x="102" y="47"/>
                        <a:pt x="97" y="46"/>
                        <a:pt x="92" y="46"/>
                      </a:cubicBezTo>
                      <a:cubicBezTo>
                        <a:pt x="92" y="46"/>
                        <a:pt x="92" y="46"/>
                        <a:pt x="92" y="46"/>
                      </a:cubicBezTo>
                      <a:cubicBezTo>
                        <a:pt x="93" y="44"/>
                        <a:pt x="93" y="44"/>
                        <a:pt x="93" y="44"/>
                      </a:cubicBezTo>
                      <a:cubicBezTo>
                        <a:pt x="96" y="40"/>
                        <a:pt x="97" y="36"/>
                        <a:pt x="95" y="32"/>
                      </a:cubicBezTo>
                      <a:cubicBezTo>
                        <a:pt x="93" y="29"/>
                        <a:pt x="88" y="30"/>
                        <a:pt x="84" y="33"/>
                      </a:cubicBezTo>
                      <a:cubicBezTo>
                        <a:pt x="82" y="34"/>
                        <a:pt x="82" y="34"/>
                        <a:pt x="82" y="34"/>
                      </a:cubicBezTo>
                      <a:cubicBezTo>
                        <a:pt x="82" y="33"/>
                        <a:pt x="82" y="33"/>
                        <a:pt x="82" y="33"/>
                      </a:cubicBezTo>
                      <a:cubicBezTo>
                        <a:pt x="84" y="29"/>
                        <a:pt x="84" y="26"/>
                        <a:pt x="83" y="25"/>
                      </a:cubicBezTo>
                      <a:cubicBezTo>
                        <a:pt x="82" y="25"/>
                        <a:pt x="80" y="26"/>
                        <a:pt x="77" y="27"/>
                      </a:cubicBezTo>
                      <a:cubicBezTo>
                        <a:pt x="74" y="29"/>
                        <a:pt x="74" y="29"/>
                        <a:pt x="74" y="29"/>
                      </a:cubicBezTo>
                      <a:cubicBezTo>
                        <a:pt x="75" y="26"/>
                        <a:pt x="75" y="26"/>
                        <a:pt x="75" y="26"/>
                      </a:cubicBezTo>
                      <a:cubicBezTo>
                        <a:pt x="75" y="21"/>
                        <a:pt x="74" y="16"/>
                        <a:pt x="71" y="15"/>
                      </a:cubicBezTo>
                      <a:cubicBezTo>
                        <a:pt x="67" y="13"/>
                        <a:pt x="64" y="17"/>
                        <a:pt x="61" y="23"/>
                      </a:cubicBezTo>
                      <a:cubicBezTo>
                        <a:pt x="60" y="23"/>
                        <a:pt x="60" y="23"/>
                        <a:pt x="60" y="23"/>
                      </a:cubicBezTo>
                      <a:cubicBezTo>
                        <a:pt x="60" y="23"/>
                        <a:pt x="60" y="23"/>
                        <a:pt x="60" y="23"/>
                      </a:cubicBezTo>
                      <a:cubicBezTo>
                        <a:pt x="60" y="19"/>
                        <a:pt x="60" y="17"/>
                        <a:pt x="59" y="16"/>
                      </a:cubicBezTo>
                      <a:cubicBezTo>
                        <a:pt x="58" y="16"/>
                        <a:pt x="56" y="18"/>
                        <a:pt x="55" y="20"/>
                      </a:cubicBezTo>
                      <a:cubicBezTo>
                        <a:pt x="54" y="20"/>
                        <a:pt x="54" y="20"/>
                        <a:pt x="54" y="20"/>
                      </a:cubicBezTo>
                      <a:cubicBezTo>
                        <a:pt x="54" y="20"/>
                        <a:pt x="54" y="20"/>
                        <a:pt x="54" y="20"/>
                      </a:cubicBezTo>
                      <a:cubicBezTo>
                        <a:pt x="54" y="13"/>
                        <a:pt x="51" y="8"/>
                        <a:pt x="47" y="6"/>
                      </a:cubicBezTo>
                      <a:cubicBezTo>
                        <a:pt x="46" y="5"/>
                        <a:pt x="46" y="5"/>
                        <a:pt x="46" y="5"/>
                      </a:cubicBezTo>
                      <a:cubicBezTo>
                        <a:pt x="46" y="5"/>
                        <a:pt x="46" y="5"/>
                        <a:pt x="46" y="5"/>
                      </a:cubicBezTo>
                      <a:cubicBezTo>
                        <a:pt x="48" y="6"/>
                        <a:pt x="50" y="7"/>
                        <a:pt x="52" y="10"/>
                      </a:cubicBezTo>
                      <a:cubicBezTo>
                        <a:pt x="52" y="10"/>
                        <a:pt x="52" y="10"/>
                        <a:pt x="52" y="10"/>
                      </a:cubicBezTo>
                      <a:cubicBezTo>
                        <a:pt x="52" y="9"/>
                        <a:pt x="52" y="9"/>
                        <a:pt x="52" y="9"/>
                      </a:cubicBezTo>
                      <a:cubicBezTo>
                        <a:pt x="53" y="5"/>
                        <a:pt x="55" y="2"/>
                        <a:pt x="59" y="2"/>
                      </a:cubicBezTo>
                      <a:cubicBezTo>
                        <a:pt x="60" y="2"/>
                        <a:pt x="61" y="4"/>
                        <a:pt x="63" y="7"/>
                      </a:cubicBezTo>
                      <a:cubicBezTo>
                        <a:pt x="63" y="7"/>
                        <a:pt x="63" y="7"/>
                        <a:pt x="63" y="7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4" y="2"/>
                        <a:pt x="66" y="0"/>
                        <a:pt x="69" y="0"/>
                      </a:cubicBezTo>
                      <a:cubicBezTo>
                        <a:pt x="74" y="1"/>
                        <a:pt x="77" y="7"/>
                        <a:pt x="78" y="15"/>
                      </a:cubicBezTo>
                      <a:cubicBezTo>
                        <a:pt x="78" y="16"/>
                        <a:pt x="78" y="16"/>
                        <a:pt x="78" y="16"/>
                      </a:cubicBezTo>
                      <a:cubicBezTo>
                        <a:pt x="78" y="15"/>
                        <a:pt x="78" y="15"/>
                        <a:pt x="78" y="15"/>
                      </a:cubicBezTo>
                      <a:cubicBezTo>
                        <a:pt x="80" y="13"/>
                        <a:pt x="81" y="11"/>
                        <a:pt x="82" y="12"/>
                      </a:cubicBezTo>
                      <a:cubicBezTo>
                        <a:pt x="83" y="12"/>
                        <a:pt x="84" y="15"/>
                        <a:pt x="84" y="18"/>
                      </a:cubicBezTo>
                      <a:cubicBezTo>
                        <a:pt x="84" y="18"/>
                        <a:pt x="84" y="18"/>
                        <a:pt x="84" y="18"/>
                      </a:cubicBezTo>
                      <a:cubicBezTo>
                        <a:pt x="84" y="18"/>
                        <a:pt x="84" y="18"/>
                        <a:pt x="84" y="18"/>
                      </a:cubicBezTo>
                      <a:cubicBezTo>
                        <a:pt x="87" y="12"/>
                        <a:pt x="91" y="8"/>
                        <a:pt x="95" y="10"/>
                      </a:cubicBezTo>
                      <a:cubicBezTo>
                        <a:pt x="98" y="12"/>
                        <a:pt x="99" y="16"/>
                        <a:pt x="98" y="21"/>
                      </a:cubicBezTo>
                      <a:cubicBezTo>
                        <a:pt x="98" y="24"/>
                        <a:pt x="98" y="24"/>
                        <a:pt x="98" y="24"/>
                      </a:cubicBezTo>
                      <a:cubicBezTo>
                        <a:pt x="100" y="22"/>
                        <a:pt x="100" y="22"/>
                        <a:pt x="100" y="22"/>
                      </a:cubicBezTo>
                      <a:cubicBezTo>
                        <a:pt x="103" y="21"/>
                        <a:pt x="106" y="20"/>
                        <a:pt x="107" y="20"/>
                      </a:cubicBezTo>
                      <a:cubicBezTo>
                        <a:pt x="108" y="21"/>
                        <a:pt x="107" y="24"/>
                        <a:pt x="106" y="28"/>
                      </a:cubicBezTo>
                      <a:cubicBezTo>
                        <a:pt x="106" y="29"/>
                        <a:pt x="106" y="29"/>
                        <a:pt x="106" y="29"/>
                      </a:cubicBezTo>
                      <a:cubicBezTo>
                        <a:pt x="107" y="28"/>
                        <a:pt x="107" y="28"/>
                        <a:pt x="107" y="28"/>
                      </a:cubicBezTo>
                      <a:cubicBezTo>
                        <a:pt x="112" y="25"/>
                        <a:pt x="116" y="25"/>
                        <a:pt x="118" y="28"/>
                      </a:cubicBezTo>
                      <a:cubicBezTo>
                        <a:pt x="120" y="31"/>
                        <a:pt x="119" y="35"/>
                        <a:pt x="117" y="39"/>
                      </a:cubicBezTo>
                      <a:cubicBezTo>
                        <a:pt x="115" y="41"/>
                        <a:pt x="115" y="41"/>
                        <a:pt x="115" y="41"/>
                      </a:cubicBezTo>
                      <a:cubicBezTo>
                        <a:pt x="115" y="41"/>
                        <a:pt x="115" y="41"/>
                        <a:pt x="115" y="41"/>
                      </a:cubicBezTo>
                      <a:cubicBezTo>
                        <a:pt x="121" y="41"/>
                        <a:pt x="125" y="42"/>
                        <a:pt x="126" y="46"/>
                      </a:cubicBezTo>
                      <a:cubicBezTo>
                        <a:pt x="126" y="48"/>
                        <a:pt x="120" y="53"/>
                        <a:pt x="112" y="56"/>
                      </a:cubicBezTo>
                      <a:cubicBezTo>
                        <a:pt x="111" y="57"/>
                        <a:pt x="111" y="57"/>
                        <a:pt x="111" y="57"/>
                      </a:cubicBezTo>
                      <a:cubicBezTo>
                        <a:pt x="111" y="57"/>
                        <a:pt x="111" y="57"/>
                        <a:pt x="111" y="57"/>
                      </a:cubicBezTo>
                      <a:cubicBezTo>
                        <a:pt x="115" y="59"/>
                        <a:pt x="118" y="61"/>
                        <a:pt x="117" y="64"/>
                      </a:cubicBezTo>
                      <a:cubicBezTo>
                        <a:pt x="117" y="66"/>
                        <a:pt x="115" y="67"/>
                        <a:pt x="113" y="66"/>
                      </a:cubicBezTo>
                      <a:cubicBezTo>
                        <a:pt x="112" y="66"/>
                        <a:pt x="112" y="66"/>
                        <a:pt x="111" y="66"/>
                      </a:cubicBezTo>
                      <a:cubicBezTo>
                        <a:pt x="111" y="66"/>
                        <a:pt x="111" y="66"/>
                        <a:pt x="111" y="66"/>
                      </a:cubicBezTo>
                      <a:cubicBezTo>
                        <a:pt x="112" y="67"/>
                        <a:pt x="112" y="67"/>
                        <a:pt x="112" y="67"/>
                      </a:cubicBezTo>
                      <a:cubicBezTo>
                        <a:pt x="117" y="71"/>
                        <a:pt x="120" y="75"/>
                        <a:pt x="117" y="78"/>
                      </a:cubicBezTo>
                      <a:cubicBezTo>
                        <a:pt x="117" y="79"/>
                        <a:pt x="116" y="79"/>
                        <a:pt x="115" y="79"/>
                      </a:cubicBezTo>
                      <a:cubicBezTo>
                        <a:pt x="113" y="79"/>
                        <a:pt x="111" y="79"/>
                        <a:pt x="109" y="78"/>
                      </a:cubicBezTo>
                      <a:cubicBezTo>
                        <a:pt x="108" y="78"/>
                        <a:pt x="108" y="78"/>
                        <a:pt x="108" y="78"/>
                      </a:cubicBezTo>
                      <a:cubicBezTo>
                        <a:pt x="109" y="79"/>
                        <a:pt x="109" y="79"/>
                        <a:pt x="109" y="79"/>
                      </a:cubicBezTo>
                      <a:cubicBezTo>
                        <a:pt x="112" y="84"/>
                        <a:pt x="113" y="87"/>
                        <a:pt x="111" y="90"/>
                      </a:cubicBezTo>
                      <a:cubicBezTo>
                        <a:pt x="110" y="91"/>
                        <a:pt x="108" y="91"/>
                        <a:pt x="106" y="91"/>
                      </a:cubicBezTo>
                      <a:cubicBezTo>
                        <a:pt x="104" y="91"/>
                        <a:pt x="100" y="90"/>
                        <a:pt x="97" y="88"/>
                      </a:cubicBezTo>
                      <a:cubicBezTo>
                        <a:pt x="95" y="87"/>
                        <a:pt x="95" y="87"/>
                        <a:pt x="95" y="87"/>
                      </a:cubicBezTo>
                      <a:cubicBezTo>
                        <a:pt x="95" y="87"/>
                        <a:pt x="95" y="87"/>
                        <a:pt x="95" y="87"/>
                      </a:cubicBezTo>
                      <a:cubicBezTo>
                        <a:pt x="96" y="91"/>
                        <a:pt x="96" y="94"/>
                        <a:pt x="95" y="95"/>
                      </a:cubicBezTo>
                      <a:cubicBezTo>
                        <a:pt x="95" y="95"/>
                        <a:pt x="95" y="95"/>
                        <a:pt x="95" y="95"/>
                      </a:cubicBezTo>
                      <a:close/>
                      <a:moveTo>
                        <a:pt x="2" y="34"/>
                      </a:move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1" y="32"/>
                        <a:pt x="1" y="32"/>
                        <a:pt x="1" y="32"/>
                      </a:cubicBezTo>
                      <a:cubicBezTo>
                        <a:pt x="1" y="31"/>
                        <a:pt x="1" y="31"/>
                        <a:pt x="1" y="31"/>
                      </a:cubicBezTo>
                      <a:cubicBezTo>
                        <a:pt x="1" y="32"/>
                        <a:pt x="1" y="32"/>
                        <a:pt x="1" y="32"/>
                      </a:cubicBezTo>
                      <a:lnTo>
                        <a:pt x="2" y="34"/>
                      </a:lnTo>
                      <a:close/>
                      <a:moveTo>
                        <a:pt x="42" y="6"/>
                      </a:moveTo>
                      <a:cubicBezTo>
                        <a:pt x="42" y="6"/>
                        <a:pt x="42" y="6"/>
                        <a:pt x="42" y="6"/>
                      </a:cubicBezTo>
                      <a:cubicBezTo>
                        <a:pt x="43" y="6"/>
                        <a:pt x="43" y="5"/>
                        <a:pt x="44" y="5"/>
                      </a:cubicBezTo>
                      <a:cubicBezTo>
                        <a:pt x="45" y="5"/>
                        <a:pt x="45" y="5"/>
                        <a:pt x="45" y="5"/>
                      </a:cubicBezTo>
                      <a:cubicBezTo>
                        <a:pt x="43" y="6"/>
                        <a:pt x="43" y="6"/>
                        <a:pt x="43" y="6"/>
                      </a:cubicBezTo>
                      <a:lnTo>
                        <a:pt x="42" y="6"/>
                      </a:ln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69" name="Freeform 577"/>
                <p:cNvSpPr>
                  <a:spLocks noEditPoints="1"/>
                </p:cNvSpPr>
                <p:nvPr/>
              </p:nvSpPr>
              <p:spPr bwMode="gray">
                <a:xfrm>
                  <a:off x="2905" y="2708"/>
                  <a:ext cx="383" cy="314"/>
                </a:xfrm>
                <a:custGeom>
                  <a:avLst/>
                  <a:gdLst/>
                  <a:ahLst/>
                  <a:cxnLst>
                    <a:cxn ang="0">
                      <a:pos x="88" y="124"/>
                    </a:cxn>
                    <a:cxn ang="0">
                      <a:pos x="89" y="126"/>
                    </a:cxn>
                    <a:cxn ang="0">
                      <a:pos x="100" y="110"/>
                    </a:cxn>
                    <a:cxn ang="0">
                      <a:pos x="101" y="110"/>
                    </a:cxn>
                    <a:cxn ang="0">
                      <a:pos x="109" y="111"/>
                    </a:cxn>
                    <a:cxn ang="0">
                      <a:pos x="111" y="113"/>
                    </a:cxn>
                    <a:cxn ang="0">
                      <a:pos x="127" y="109"/>
                    </a:cxn>
                    <a:cxn ang="0">
                      <a:pos x="127" y="106"/>
                    </a:cxn>
                    <a:cxn ang="0">
                      <a:pos x="128" y="87"/>
                    </a:cxn>
                    <a:cxn ang="0">
                      <a:pos x="127" y="86"/>
                    </a:cxn>
                    <a:cxn ang="0">
                      <a:pos x="141" y="85"/>
                    </a:cxn>
                    <a:cxn ang="0">
                      <a:pos x="144" y="85"/>
                    </a:cxn>
                    <a:cxn ang="0">
                      <a:pos x="148" y="66"/>
                    </a:cxn>
                    <a:cxn ang="0">
                      <a:pos x="150" y="64"/>
                    </a:cxn>
                    <a:cxn ang="0">
                      <a:pos x="145" y="55"/>
                    </a:cxn>
                    <a:cxn ang="0">
                      <a:pos x="145" y="54"/>
                    </a:cxn>
                    <a:cxn ang="0">
                      <a:pos x="135" y="39"/>
                    </a:cxn>
                    <a:cxn ang="0">
                      <a:pos x="137" y="35"/>
                    </a:cxn>
                    <a:cxn ang="0">
                      <a:pos x="123" y="34"/>
                    </a:cxn>
                    <a:cxn ang="0">
                      <a:pos x="122" y="33"/>
                    </a:cxn>
                    <a:cxn ang="0">
                      <a:pos x="112" y="30"/>
                    </a:cxn>
                    <a:cxn ang="0">
                      <a:pos x="112" y="26"/>
                    </a:cxn>
                    <a:cxn ang="0">
                      <a:pos x="104" y="19"/>
                    </a:cxn>
                    <a:cxn ang="0">
                      <a:pos x="103" y="17"/>
                    </a:cxn>
                    <a:cxn ang="0">
                      <a:pos x="90" y="12"/>
                    </a:cxn>
                    <a:cxn ang="0">
                      <a:pos x="89" y="11"/>
                    </a:cxn>
                    <a:cxn ang="0">
                      <a:pos x="77" y="9"/>
                    </a:cxn>
                    <a:cxn ang="0">
                      <a:pos x="76" y="8"/>
                    </a:cxn>
                    <a:cxn ang="0">
                      <a:pos x="58" y="18"/>
                    </a:cxn>
                    <a:cxn ang="0">
                      <a:pos x="58" y="19"/>
                    </a:cxn>
                    <a:cxn ang="0">
                      <a:pos x="51" y="22"/>
                    </a:cxn>
                    <a:cxn ang="0">
                      <a:pos x="51" y="22"/>
                    </a:cxn>
                    <a:cxn ang="0">
                      <a:pos x="33" y="26"/>
                    </a:cxn>
                    <a:cxn ang="0">
                      <a:pos x="31" y="28"/>
                    </a:cxn>
                    <a:cxn ang="0">
                      <a:pos x="24" y="34"/>
                    </a:cxn>
                    <a:cxn ang="0">
                      <a:pos x="23" y="34"/>
                    </a:cxn>
                    <a:cxn ang="0">
                      <a:pos x="11" y="47"/>
                    </a:cxn>
                    <a:cxn ang="0">
                      <a:pos x="13" y="50"/>
                    </a:cxn>
                    <a:cxn ang="0">
                      <a:pos x="17" y="69"/>
                    </a:cxn>
                    <a:cxn ang="0">
                      <a:pos x="18" y="69"/>
                    </a:cxn>
                    <a:cxn ang="0">
                      <a:pos x="16" y="81"/>
                    </a:cxn>
                    <a:cxn ang="0">
                      <a:pos x="19" y="80"/>
                    </a:cxn>
                    <a:cxn ang="0">
                      <a:pos x="10" y="95"/>
                    </a:cxn>
                    <a:cxn ang="0">
                      <a:pos x="21" y="95"/>
                    </a:cxn>
                    <a:cxn ang="0">
                      <a:pos x="21" y="96"/>
                    </a:cxn>
                    <a:cxn ang="0">
                      <a:pos x="24" y="111"/>
                    </a:cxn>
                    <a:cxn ang="0">
                      <a:pos x="37" y="105"/>
                    </a:cxn>
                    <a:cxn ang="0">
                      <a:pos x="37" y="115"/>
                    </a:cxn>
                    <a:cxn ang="0">
                      <a:pos x="46" y="110"/>
                    </a:cxn>
                    <a:cxn ang="0">
                      <a:pos x="46" y="111"/>
                    </a:cxn>
                    <a:cxn ang="0">
                      <a:pos x="53" y="125"/>
                    </a:cxn>
                    <a:cxn ang="0">
                      <a:pos x="59" y="122"/>
                    </a:cxn>
                    <a:cxn ang="0">
                      <a:pos x="65" y="129"/>
                    </a:cxn>
                    <a:cxn ang="0">
                      <a:pos x="71" y="124"/>
                    </a:cxn>
                    <a:cxn ang="0">
                      <a:pos x="77" y="133"/>
                    </a:cxn>
                    <a:cxn ang="0">
                      <a:pos x="123" y="84"/>
                    </a:cxn>
                    <a:cxn ang="0">
                      <a:pos x="124" y="84"/>
                    </a:cxn>
                  </a:cxnLst>
                  <a:rect l="0" t="0" r="r" b="b"/>
                  <a:pathLst>
                    <a:path w="162" h="133">
                      <a:moveTo>
                        <a:pt x="77" y="133"/>
                      </a:moveTo>
                      <a:cubicBezTo>
                        <a:pt x="82" y="133"/>
                        <a:pt x="85" y="129"/>
                        <a:pt x="88" y="124"/>
                      </a:cubicBezTo>
                      <a:cubicBezTo>
                        <a:pt x="88" y="124"/>
                        <a:pt x="88" y="124"/>
                        <a:pt x="88" y="124"/>
                      </a:cubicBezTo>
                      <a:cubicBezTo>
                        <a:pt x="89" y="126"/>
                        <a:pt x="89" y="126"/>
                        <a:pt x="89" y="126"/>
                      </a:cubicBezTo>
                      <a:cubicBezTo>
                        <a:pt x="91" y="128"/>
                        <a:pt x="93" y="129"/>
                        <a:pt x="95" y="129"/>
                      </a:cubicBezTo>
                      <a:cubicBezTo>
                        <a:pt x="98" y="128"/>
                        <a:pt x="100" y="120"/>
                        <a:pt x="100" y="110"/>
                      </a:cubicBezTo>
                      <a:cubicBezTo>
                        <a:pt x="100" y="109"/>
                        <a:pt x="100" y="109"/>
                        <a:pt x="100" y="109"/>
                      </a:cubicBezTo>
                      <a:cubicBezTo>
                        <a:pt x="101" y="110"/>
                        <a:pt x="101" y="110"/>
                        <a:pt x="101" y="110"/>
                      </a:cubicBezTo>
                      <a:cubicBezTo>
                        <a:pt x="103" y="113"/>
                        <a:pt x="105" y="114"/>
                        <a:pt x="107" y="114"/>
                      </a:cubicBezTo>
                      <a:cubicBezTo>
                        <a:pt x="108" y="113"/>
                        <a:pt x="109" y="113"/>
                        <a:pt x="109" y="111"/>
                      </a:cubicBezTo>
                      <a:cubicBezTo>
                        <a:pt x="110" y="111"/>
                        <a:pt x="110" y="111"/>
                        <a:pt x="110" y="111"/>
                      </a:cubicBezTo>
                      <a:cubicBezTo>
                        <a:pt x="111" y="113"/>
                        <a:pt x="111" y="113"/>
                        <a:pt x="111" y="113"/>
                      </a:cubicBezTo>
                      <a:cubicBezTo>
                        <a:pt x="116" y="120"/>
                        <a:pt x="121" y="124"/>
                        <a:pt x="126" y="122"/>
                      </a:cubicBezTo>
                      <a:cubicBezTo>
                        <a:pt x="128" y="120"/>
                        <a:pt x="128" y="115"/>
                        <a:pt x="127" y="109"/>
                      </a:cubicBezTo>
                      <a:cubicBezTo>
                        <a:pt x="126" y="105"/>
                        <a:pt x="126" y="105"/>
                        <a:pt x="126" y="105"/>
                      </a:cubicBezTo>
                      <a:cubicBezTo>
                        <a:pt x="127" y="106"/>
                        <a:pt x="127" y="106"/>
                        <a:pt x="127" y="106"/>
                      </a:cubicBezTo>
                      <a:cubicBezTo>
                        <a:pt x="130" y="108"/>
                        <a:pt x="132" y="109"/>
                        <a:pt x="135" y="107"/>
                      </a:cubicBezTo>
                      <a:cubicBezTo>
                        <a:pt x="143" y="103"/>
                        <a:pt x="136" y="93"/>
                        <a:pt x="128" y="87"/>
                      </a:cubicBezTo>
                      <a:cubicBezTo>
                        <a:pt x="126" y="85"/>
                        <a:pt x="126" y="85"/>
                        <a:pt x="126" y="85"/>
                      </a:cubicBezTo>
                      <a:cubicBezTo>
                        <a:pt x="127" y="86"/>
                        <a:pt x="127" y="86"/>
                        <a:pt x="127" y="86"/>
                      </a:cubicBezTo>
                      <a:cubicBezTo>
                        <a:pt x="132" y="90"/>
                        <a:pt x="141" y="92"/>
                        <a:pt x="143" y="90"/>
                      </a:cubicBezTo>
                      <a:cubicBezTo>
                        <a:pt x="143" y="89"/>
                        <a:pt x="143" y="87"/>
                        <a:pt x="141" y="85"/>
                      </a:cubicBezTo>
                      <a:cubicBezTo>
                        <a:pt x="140" y="84"/>
                        <a:pt x="140" y="84"/>
                        <a:pt x="140" y="84"/>
                      </a:cubicBezTo>
                      <a:cubicBezTo>
                        <a:pt x="144" y="85"/>
                        <a:pt x="144" y="85"/>
                        <a:pt x="144" y="85"/>
                      </a:cubicBezTo>
                      <a:cubicBezTo>
                        <a:pt x="153" y="87"/>
                        <a:pt x="160" y="87"/>
                        <a:pt x="161" y="82"/>
                      </a:cubicBezTo>
                      <a:cubicBezTo>
                        <a:pt x="162" y="76"/>
                        <a:pt x="156" y="70"/>
                        <a:pt x="148" y="66"/>
                      </a:cubicBezTo>
                      <a:cubicBezTo>
                        <a:pt x="146" y="66"/>
                        <a:pt x="146" y="66"/>
                        <a:pt x="146" y="66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4" y="62"/>
                        <a:pt x="156" y="60"/>
                        <a:pt x="156" y="59"/>
                      </a:cubicBezTo>
                      <a:cubicBezTo>
                        <a:pt x="156" y="57"/>
                        <a:pt x="151" y="56"/>
                        <a:pt x="145" y="55"/>
                      </a:cubicBezTo>
                      <a:cubicBezTo>
                        <a:pt x="144" y="55"/>
                        <a:pt x="144" y="55"/>
                        <a:pt x="144" y="55"/>
                      </a:cubicBezTo>
                      <a:cubicBezTo>
                        <a:pt x="145" y="54"/>
                        <a:pt x="145" y="54"/>
                        <a:pt x="145" y="54"/>
                      </a:cubicBezTo>
                      <a:cubicBezTo>
                        <a:pt x="152" y="50"/>
                        <a:pt x="157" y="45"/>
                        <a:pt x="154" y="41"/>
                      </a:cubicBezTo>
                      <a:cubicBezTo>
                        <a:pt x="151" y="36"/>
                        <a:pt x="143" y="36"/>
                        <a:pt x="135" y="39"/>
                      </a:cubicBezTo>
                      <a:cubicBezTo>
                        <a:pt x="135" y="39"/>
                        <a:pt x="135" y="39"/>
                        <a:pt x="135" y="39"/>
                      </a:cubicBezTo>
                      <a:cubicBezTo>
                        <a:pt x="137" y="35"/>
                        <a:pt x="137" y="35"/>
                        <a:pt x="137" y="35"/>
                      </a:cubicBezTo>
                      <a:cubicBezTo>
                        <a:pt x="138" y="32"/>
                        <a:pt x="139" y="29"/>
                        <a:pt x="138" y="28"/>
                      </a:cubicBezTo>
                      <a:cubicBezTo>
                        <a:pt x="137" y="26"/>
                        <a:pt x="130" y="29"/>
                        <a:pt x="123" y="34"/>
                      </a:cubicBezTo>
                      <a:cubicBezTo>
                        <a:pt x="121" y="36"/>
                        <a:pt x="121" y="36"/>
                        <a:pt x="121" y="36"/>
                      </a:cubicBezTo>
                      <a:cubicBezTo>
                        <a:pt x="122" y="33"/>
                        <a:pt x="122" y="33"/>
                        <a:pt x="122" y="33"/>
                      </a:cubicBezTo>
                      <a:cubicBezTo>
                        <a:pt x="123" y="28"/>
                        <a:pt x="123" y="23"/>
                        <a:pt x="120" y="22"/>
                      </a:cubicBezTo>
                      <a:cubicBezTo>
                        <a:pt x="117" y="20"/>
                        <a:pt x="114" y="24"/>
                        <a:pt x="112" y="30"/>
                      </a:cubicBezTo>
                      <a:cubicBezTo>
                        <a:pt x="111" y="30"/>
                        <a:pt x="111" y="30"/>
                        <a:pt x="111" y="30"/>
                      </a:cubicBezTo>
                      <a:cubicBezTo>
                        <a:pt x="112" y="26"/>
                        <a:pt x="112" y="26"/>
                        <a:pt x="112" y="26"/>
                      </a:cubicBezTo>
                      <a:cubicBezTo>
                        <a:pt x="113" y="20"/>
                        <a:pt x="112" y="14"/>
                        <a:pt x="111" y="13"/>
                      </a:cubicBezTo>
                      <a:cubicBezTo>
                        <a:pt x="109" y="12"/>
                        <a:pt x="107" y="15"/>
                        <a:pt x="104" y="19"/>
                      </a:cubicBezTo>
                      <a:cubicBezTo>
                        <a:pt x="103" y="20"/>
                        <a:pt x="103" y="20"/>
                        <a:pt x="103" y="20"/>
                      </a:cubicBezTo>
                      <a:cubicBezTo>
                        <a:pt x="103" y="17"/>
                        <a:pt x="103" y="17"/>
                        <a:pt x="103" y="17"/>
                      </a:cubicBezTo>
                      <a:cubicBezTo>
                        <a:pt x="103" y="12"/>
                        <a:pt x="103" y="7"/>
                        <a:pt x="99" y="7"/>
                      </a:cubicBezTo>
                      <a:cubicBezTo>
                        <a:pt x="95" y="6"/>
                        <a:pt x="92" y="9"/>
                        <a:pt x="90" y="12"/>
                      </a:cubicBezTo>
                      <a:cubicBezTo>
                        <a:pt x="89" y="12"/>
                        <a:pt x="89" y="12"/>
                        <a:pt x="89" y="12"/>
                      </a:cubicBezTo>
                      <a:cubicBezTo>
                        <a:pt x="89" y="11"/>
                        <a:pt x="89" y="11"/>
                        <a:pt x="89" y="11"/>
                      </a:cubicBezTo>
                      <a:cubicBezTo>
                        <a:pt x="88" y="6"/>
                        <a:pt x="85" y="2"/>
                        <a:pt x="81" y="3"/>
                      </a:cubicBezTo>
                      <a:cubicBezTo>
                        <a:pt x="80" y="3"/>
                        <a:pt x="78" y="5"/>
                        <a:pt x="77" y="9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6" y="8"/>
                        <a:pt x="76" y="8"/>
                        <a:pt x="76" y="8"/>
                      </a:cubicBezTo>
                      <a:cubicBezTo>
                        <a:pt x="75" y="3"/>
                        <a:pt x="72" y="0"/>
                        <a:pt x="69" y="1"/>
                      </a:cubicBezTo>
                      <a:cubicBezTo>
                        <a:pt x="62" y="2"/>
                        <a:pt x="59" y="10"/>
                        <a:pt x="58" y="18"/>
                      </a:cubicBezTo>
                      <a:cubicBezTo>
                        <a:pt x="58" y="19"/>
                        <a:pt x="58" y="19"/>
                        <a:pt x="58" y="19"/>
                      </a:cubicBezTo>
                      <a:cubicBezTo>
                        <a:pt x="58" y="19"/>
                        <a:pt x="58" y="19"/>
                        <a:pt x="58" y="19"/>
                      </a:cubicBezTo>
                      <a:cubicBezTo>
                        <a:pt x="56" y="16"/>
                        <a:pt x="54" y="14"/>
                        <a:pt x="53" y="14"/>
                      </a:cubicBezTo>
                      <a:cubicBezTo>
                        <a:pt x="52" y="15"/>
                        <a:pt x="51" y="18"/>
                        <a:pt x="51" y="22"/>
                      </a:cubicBezTo>
                      <a:cubicBezTo>
                        <a:pt x="51" y="22"/>
                        <a:pt x="51" y="22"/>
                        <a:pt x="51" y="22"/>
                      </a:cubicBezTo>
                      <a:cubicBezTo>
                        <a:pt x="51" y="22"/>
                        <a:pt x="51" y="22"/>
                        <a:pt x="51" y="22"/>
                      </a:cubicBezTo>
                      <a:cubicBezTo>
                        <a:pt x="47" y="15"/>
                        <a:pt x="42" y="10"/>
                        <a:pt x="38" y="12"/>
                      </a:cubicBezTo>
                      <a:cubicBezTo>
                        <a:pt x="34" y="14"/>
                        <a:pt x="33" y="20"/>
                        <a:pt x="33" y="26"/>
                      </a:cubicBezTo>
                      <a:cubicBezTo>
                        <a:pt x="34" y="29"/>
                        <a:pt x="34" y="29"/>
                        <a:pt x="34" y="29"/>
                      </a:cubicBezTo>
                      <a:cubicBezTo>
                        <a:pt x="31" y="28"/>
                        <a:pt x="31" y="28"/>
                        <a:pt x="31" y="28"/>
                      </a:cubicBezTo>
                      <a:cubicBezTo>
                        <a:pt x="27" y="25"/>
                        <a:pt x="24" y="24"/>
                        <a:pt x="23" y="25"/>
                      </a:cubicBezTo>
                      <a:cubicBezTo>
                        <a:pt x="22" y="26"/>
                        <a:pt x="23" y="30"/>
                        <a:pt x="24" y="34"/>
                      </a:cubicBezTo>
                      <a:cubicBezTo>
                        <a:pt x="25" y="36"/>
                        <a:pt x="25" y="36"/>
                        <a:pt x="25" y="36"/>
                      </a:cubicBezTo>
                      <a:cubicBezTo>
                        <a:pt x="23" y="34"/>
                        <a:pt x="23" y="34"/>
                        <a:pt x="23" y="34"/>
                      </a:cubicBezTo>
                      <a:cubicBezTo>
                        <a:pt x="17" y="31"/>
                        <a:pt x="12" y="30"/>
                        <a:pt x="9" y="34"/>
                      </a:cubicBezTo>
                      <a:cubicBezTo>
                        <a:pt x="7" y="38"/>
                        <a:pt x="8" y="42"/>
                        <a:pt x="11" y="4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6" y="50"/>
                        <a:pt x="1" y="51"/>
                        <a:pt x="0" y="56"/>
                      </a:cubicBezTo>
                      <a:cubicBezTo>
                        <a:pt x="0" y="59"/>
                        <a:pt x="7" y="64"/>
                        <a:pt x="17" y="69"/>
                      </a:cubicBezTo>
                      <a:cubicBezTo>
                        <a:pt x="19" y="69"/>
                        <a:pt x="19" y="69"/>
                        <a:pt x="19" y="69"/>
                      </a:cubicBezTo>
                      <a:cubicBezTo>
                        <a:pt x="18" y="69"/>
                        <a:pt x="18" y="69"/>
                        <a:pt x="18" y="69"/>
                      </a:cubicBezTo>
                      <a:cubicBezTo>
                        <a:pt x="13" y="72"/>
                        <a:pt x="10" y="75"/>
                        <a:pt x="11" y="78"/>
                      </a:cubicBezTo>
                      <a:cubicBezTo>
                        <a:pt x="11" y="80"/>
                        <a:pt x="13" y="81"/>
                        <a:pt x="16" y="81"/>
                      </a:cubicBezTo>
                      <a:cubicBezTo>
                        <a:pt x="16" y="81"/>
                        <a:pt x="17" y="81"/>
                        <a:pt x="18" y="81"/>
                      </a:cubicBezTo>
                      <a:cubicBezTo>
                        <a:pt x="19" y="80"/>
                        <a:pt x="19" y="80"/>
                        <a:pt x="19" y="80"/>
                      </a:cubicBezTo>
                      <a:cubicBezTo>
                        <a:pt x="17" y="81"/>
                        <a:pt x="17" y="81"/>
                        <a:pt x="17" y="81"/>
                      </a:cubicBezTo>
                      <a:cubicBezTo>
                        <a:pt x="11" y="86"/>
                        <a:pt x="8" y="91"/>
                        <a:pt x="10" y="95"/>
                      </a:cubicBezTo>
                      <a:cubicBezTo>
                        <a:pt x="11" y="96"/>
                        <a:pt x="12" y="96"/>
                        <a:pt x="13" y="96"/>
                      </a:cubicBezTo>
                      <a:cubicBezTo>
                        <a:pt x="15" y="96"/>
                        <a:pt x="18" y="96"/>
                        <a:pt x="21" y="95"/>
                      </a:cubicBezTo>
                      <a:cubicBezTo>
                        <a:pt x="22" y="95"/>
                        <a:pt x="22" y="95"/>
                        <a:pt x="22" y="95"/>
                      </a:cubicBezTo>
                      <a:cubicBezTo>
                        <a:pt x="21" y="96"/>
                        <a:pt x="21" y="96"/>
                        <a:pt x="21" y="96"/>
                      </a:cubicBezTo>
                      <a:cubicBezTo>
                        <a:pt x="17" y="101"/>
                        <a:pt x="15" y="106"/>
                        <a:pt x="18" y="109"/>
                      </a:cubicBezTo>
                      <a:cubicBezTo>
                        <a:pt x="20" y="110"/>
                        <a:pt x="21" y="111"/>
                        <a:pt x="24" y="111"/>
                      </a:cubicBezTo>
                      <a:cubicBezTo>
                        <a:pt x="27" y="111"/>
                        <a:pt x="31" y="109"/>
                        <a:pt x="35" y="107"/>
                      </a:cubicBezTo>
                      <a:cubicBezTo>
                        <a:pt x="37" y="105"/>
                        <a:pt x="37" y="105"/>
                        <a:pt x="37" y="105"/>
                      </a:cubicBezTo>
                      <a:cubicBezTo>
                        <a:pt x="37" y="105"/>
                        <a:pt x="37" y="105"/>
                        <a:pt x="37" y="105"/>
                      </a:cubicBezTo>
                      <a:cubicBezTo>
                        <a:pt x="36" y="110"/>
                        <a:pt x="36" y="115"/>
                        <a:pt x="37" y="115"/>
                      </a:cubicBezTo>
                      <a:cubicBezTo>
                        <a:pt x="37" y="115"/>
                        <a:pt x="37" y="116"/>
                        <a:pt x="38" y="115"/>
                      </a:cubicBezTo>
                      <a:cubicBezTo>
                        <a:pt x="40" y="115"/>
                        <a:pt x="43" y="113"/>
                        <a:pt x="46" y="110"/>
                      </a:cubicBezTo>
                      <a:cubicBezTo>
                        <a:pt x="47" y="109"/>
                        <a:pt x="47" y="109"/>
                        <a:pt x="47" y="109"/>
                      </a:cubicBezTo>
                      <a:cubicBezTo>
                        <a:pt x="46" y="111"/>
                        <a:pt x="46" y="111"/>
                        <a:pt x="46" y="111"/>
                      </a:cubicBezTo>
                      <a:cubicBezTo>
                        <a:pt x="45" y="117"/>
                        <a:pt x="45" y="121"/>
                        <a:pt x="49" y="124"/>
                      </a:cubicBezTo>
                      <a:cubicBezTo>
                        <a:pt x="51" y="124"/>
                        <a:pt x="52" y="125"/>
                        <a:pt x="53" y="125"/>
                      </a:cubicBezTo>
                      <a:cubicBezTo>
                        <a:pt x="55" y="125"/>
                        <a:pt x="57" y="124"/>
                        <a:pt x="58" y="122"/>
                      </a:cubicBezTo>
                      <a:cubicBezTo>
                        <a:pt x="59" y="122"/>
                        <a:pt x="59" y="122"/>
                        <a:pt x="59" y="122"/>
                      </a:cubicBezTo>
                      <a:cubicBezTo>
                        <a:pt x="59" y="122"/>
                        <a:pt x="59" y="122"/>
                        <a:pt x="59" y="122"/>
                      </a:cubicBezTo>
                      <a:cubicBezTo>
                        <a:pt x="60" y="126"/>
                        <a:pt x="61" y="129"/>
                        <a:pt x="65" y="129"/>
                      </a:cubicBezTo>
                      <a:cubicBezTo>
                        <a:pt x="66" y="130"/>
                        <a:pt x="68" y="128"/>
                        <a:pt x="70" y="125"/>
                      </a:cubicBezTo>
                      <a:cubicBezTo>
                        <a:pt x="71" y="124"/>
                        <a:pt x="71" y="124"/>
                        <a:pt x="71" y="124"/>
                      </a:cubicBezTo>
                      <a:cubicBezTo>
                        <a:pt x="71" y="126"/>
                        <a:pt x="71" y="126"/>
                        <a:pt x="71" y="126"/>
                      </a:cubicBezTo>
                      <a:cubicBezTo>
                        <a:pt x="71" y="130"/>
                        <a:pt x="73" y="133"/>
                        <a:pt x="77" y="133"/>
                      </a:cubicBezTo>
                      <a:close/>
                      <a:moveTo>
                        <a:pt x="124" y="84"/>
                      </a:moveTo>
                      <a:cubicBezTo>
                        <a:pt x="123" y="84"/>
                        <a:pt x="123" y="84"/>
                        <a:pt x="123" y="84"/>
                      </a:cubicBezTo>
                      <a:cubicBezTo>
                        <a:pt x="123" y="84"/>
                        <a:pt x="123" y="84"/>
                        <a:pt x="123" y="84"/>
                      </a:cubicBezTo>
                      <a:cubicBezTo>
                        <a:pt x="124" y="84"/>
                        <a:pt x="124" y="84"/>
                        <a:pt x="124" y="84"/>
                      </a:cubicBez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70" name="Freeform 578"/>
                <p:cNvSpPr>
                  <a:spLocks noEditPoints="1"/>
                </p:cNvSpPr>
                <p:nvPr/>
              </p:nvSpPr>
              <p:spPr bwMode="gray">
                <a:xfrm>
                  <a:off x="2934" y="2734"/>
                  <a:ext cx="314" cy="257"/>
                </a:xfrm>
                <a:custGeom>
                  <a:avLst/>
                  <a:gdLst/>
                  <a:ahLst/>
                  <a:cxnLst>
                    <a:cxn ang="0">
                      <a:pos x="59" y="101"/>
                    </a:cxn>
                    <a:cxn ang="0">
                      <a:pos x="49" y="99"/>
                    </a:cxn>
                    <a:cxn ang="0">
                      <a:pos x="45" y="102"/>
                    </a:cxn>
                    <a:cxn ang="0">
                      <a:pos x="39" y="89"/>
                    </a:cxn>
                    <a:cxn ang="0">
                      <a:pos x="31" y="94"/>
                    </a:cxn>
                    <a:cxn ang="0">
                      <a:pos x="30" y="87"/>
                    </a:cxn>
                    <a:cxn ang="0">
                      <a:pos x="18" y="78"/>
                    </a:cxn>
                    <a:cxn ang="0">
                      <a:pos x="12" y="78"/>
                    </a:cxn>
                    <a:cxn ang="0">
                      <a:pos x="16" y="65"/>
                    </a:cxn>
                    <a:cxn ang="0">
                      <a:pos x="10" y="63"/>
                    </a:cxn>
                    <a:cxn ang="0">
                      <a:pos x="15" y="55"/>
                    </a:cxn>
                    <a:cxn ang="0">
                      <a:pos x="11" y="40"/>
                    </a:cxn>
                    <a:cxn ang="0">
                      <a:pos x="16" y="26"/>
                    </a:cxn>
                    <a:cxn ang="0">
                      <a:pos x="16" y="31"/>
                    </a:cxn>
                    <a:cxn ang="0">
                      <a:pos x="31" y="42"/>
                    </a:cxn>
                    <a:cxn ang="0">
                      <a:pos x="31" y="52"/>
                    </a:cxn>
                    <a:cxn ang="0">
                      <a:pos x="25" y="63"/>
                    </a:cxn>
                    <a:cxn ang="0">
                      <a:pos x="34" y="63"/>
                    </a:cxn>
                    <a:cxn ang="0">
                      <a:pos x="36" y="76"/>
                    </a:cxn>
                    <a:cxn ang="0">
                      <a:pos x="47" y="72"/>
                    </a:cxn>
                    <a:cxn ang="0">
                      <a:pos x="54" y="76"/>
                    </a:cxn>
                    <a:cxn ang="0">
                      <a:pos x="57" y="87"/>
                    </a:cxn>
                    <a:cxn ang="0">
                      <a:pos x="65" y="85"/>
                    </a:cxn>
                    <a:cxn ang="0">
                      <a:pos x="74" y="88"/>
                    </a:cxn>
                    <a:cxn ang="0">
                      <a:pos x="79" y="95"/>
                    </a:cxn>
                    <a:cxn ang="0">
                      <a:pos x="83" y="95"/>
                    </a:cxn>
                    <a:cxn ang="0">
                      <a:pos x="73" y="101"/>
                    </a:cxn>
                    <a:cxn ang="0">
                      <a:pos x="101" y="100"/>
                    </a:cxn>
                    <a:cxn ang="0">
                      <a:pos x="92" y="91"/>
                    </a:cxn>
                    <a:cxn ang="0">
                      <a:pos x="99" y="75"/>
                    </a:cxn>
                    <a:cxn ang="0">
                      <a:pos x="106" y="77"/>
                    </a:cxn>
                    <a:cxn ang="0">
                      <a:pos x="114" y="85"/>
                    </a:cxn>
                    <a:cxn ang="0">
                      <a:pos x="112" y="87"/>
                    </a:cxn>
                    <a:cxn ang="0">
                      <a:pos x="105" y="88"/>
                    </a:cxn>
                    <a:cxn ang="0">
                      <a:pos x="88" y="93"/>
                    </a:cxn>
                    <a:cxn ang="0">
                      <a:pos x="87" y="90"/>
                    </a:cxn>
                    <a:cxn ang="0">
                      <a:pos x="90" y="89"/>
                    </a:cxn>
                    <a:cxn ang="0">
                      <a:pos x="91" y="91"/>
                    </a:cxn>
                    <a:cxn ang="0">
                      <a:pos x="130" y="70"/>
                    </a:cxn>
                    <a:cxn ang="0">
                      <a:pos x="119" y="55"/>
                    </a:cxn>
                    <a:cxn ang="0">
                      <a:pos x="131" y="60"/>
                    </a:cxn>
                    <a:cxn ang="0">
                      <a:pos x="130" y="70"/>
                    </a:cxn>
                    <a:cxn ang="0">
                      <a:pos x="118" y="54"/>
                    </a:cxn>
                    <a:cxn ang="0">
                      <a:pos x="20" y="25"/>
                    </a:cxn>
                    <a:cxn ang="0">
                      <a:pos x="23" y="20"/>
                    </a:cxn>
                    <a:cxn ang="0">
                      <a:pos x="27" y="26"/>
                    </a:cxn>
                    <a:cxn ang="0">
                      <a:pos x="21" y="27"/>
                    </a:cxn>
                    <a:cxn ang="0">
                      <a:pos x="31" y="12"/>
                    </a:cxn>
                    <a:cxn ang="0">
                      <a:pos x="32" y="9"/>
                    </a:cxn>
                    <a:cxn ang="0">
                      <a:pos x="35" y="11"/>
                    </a:cxn>
                    <a:cxn ang="0">
                      <a:pos x="58" y="4"/>
                    </a:cxn>
                    <a:cxn ang="0">
                      <a:pos x="57" y="0"/>
                    </a:cxn>
                    <a:cxn ang="0">
                      <a:pos x="58" y="4"/>
                    </a:cxn>
                  </a:cxnLst>
                  <a:rect l="0" t="0" r="r" b="b"/>
                  <a:pathLst>
                    <a:path w="133" h="109">
                      <a:moveTo>
                        <a:pt x="64" y="109"/>
                      </a:moveTo>
                      <a:cubicBezTo>
                        <a:pt x="61" y="109"/>
                        <a:pt x="60" y="106"/>
                        <a:pt x="59" y="102"/>
                      </a:cubicBezTo>
                      <a:cubicBezTo>
                        <a:pt x="59" y="101"/>
                        <a:pt x="59" y="101"/>
                        <a:pt x="59" y="101"/>
                      </a:cubicBezTo>
                      <a:cubicBezTo>
                        <a:pt x="58" y="102"/>
                        <a:pt x="58" y="102"/>
                        <a:pt x="58" y="102"/>
                      </a:cubicBezTo>
                      <a:cubicBezTo>
                        <a:pt x="57" y="104"/>
                        <a:pt x="55" y="106"/>
                        <a:pt x="54" y="106"/>
                      </a:cubicBezTo>
                      <a:cubicBezTo>
                        <a:pt x="51" y="105"/>
                        <a:pt x="50" y="103"/>
                        <a:pt x="49" y="99"/>
                      </a:cubicBezTo>
                      <a:cubicBezTo>
                        <a:pt x="49" y="99"/>
                        <a:pt x="49" y="99"/>
                        <a:pt x="49" y="99"/>
                      </a:cubicBezTo>
                      <a:cubicBezTo>
                        <a:pt x="49" y="100"/>
                        <a:pt x="49" y="100"/>
                        <a:pt x="49" y="100"/>
                      </a:cubicBezTo>
                      <a:cubicBezTo>
                        <a:pt x="48" y="101"/>
                        <a:pt x="46" y="102"/>
                        <a:pt x="45" y="102"/>
                      </a:cubicBezTo>
                      <a:cubicBezTo>
                        <a:pt x="44" y="102"/>
                        <a:pt x="42" y="101"/>
                        <a:pt x="41" y="101"/>
                      </a:cubicBezTo>
                      <a:cubicBezTo>
                        <a:pt x="38" y="99"/>
                        <a:pt x="38" y="95"/>
                        <a:pt x="39" y="91"/>
                      </a:cubicBezTo>
                      <a:cubicBezTo>
                        <a:pt x="39" y="89"/>
                        <a:pt x="39" y="89"/>
                        <a:pt x="39" y="89"/>
                      </a:cubicBezTo>
                      <a:cubicBezTo>
                        <a:pt x="39" y="89"/>
                        <a:pt x="39" y="89"/>
                        <a:pt x="39" y="89"/>
                      </a:cubicBezTo>
                      <a:cubicBezTo>
                        <a:pt x="36" y="92"/>
                        <a:pt x="33" y="94"/>
                        <a:pt x="32" y="94"/>
                      </a:cubicBezTo>
                      <a:cubicBezTo>
                        <a:pt x="32" y="94"/>
                        <a:pt x="31" y="94"/>
                        <a:pt x="31" y="94"/>
                      </a:cubicBezTo>
                      <a:cubicBezTo>
                        <a:pt x="30" y="93"/>
                        <a:pt x="30" y="90"/>
                        <a:pt x="31" y="86"/>
                      </a:cubicBezTo>
                      <a:cubicBezTo>
                        <a:pt x="31" y="86"/>
                        <a:pt x="31" y="86"/>
                        <a:pt x="31" y="86"/>
                      </a:cubicBezTo>
                      <a:cubicBezTo>
                        <a:pt x="30" y="87"/>
                        <a:pt x="30" y="87"/>
                        <a:pt x="30" y="87"/>
                      </a:cubicBezTo>
                      <a:cubicBezTo>
                        <a:pt x="26" y="89"/>
                        <a:pt x="23" y="90"/>
                        <a:pt x="20" y="90"/>
                      </a:cubicBezTo>
                      <a:cubicBezTo>
                        <a:pt x="18" y="90"/>
                        <a:pt x="17" y="90"/>
                        <a:pt x="16" y="88"/>
                      </a:cubicBezTo>
                      <a:cubicBezTo>
                        <a:pt x="13" y="86"/>
                        <a:pt x="15" y="82"/>
                        <a:pt x="18" y="78"/>
                      </a:cubicBezTo>
                      <a:cubicBezTo>
                        <a:pt x="19" y="77"/>
                        <a:pt x="19" y="77"/>
                        <a:pt x="19" y="77"/>
                      </a:cubicBezTo>
                      <a:cubicBezTo>
                        <a:pt x="18" y="77"/>
                        <a:pt x="18" y="77"/>
                        <a:pt x="18" y="77"/>
                      </a:cubicBezTo>
                      <a:cubicBezTo>
                        <a:pt x="15" y="78"/>
                        <a:pt x="13" y="78"/>
                        <a:pt x="12" y="78"/>
                      </a:cubicBezTo>
                      <a:cubicBezTo>
                        <a:pt x="10" y="78"/>
                        <a:pt x="10" y="78"/>
                        <a:pt x="9" y="77"/>
                      </a:cubicBezTo>
                      <a:cubicBezTo>
                        <a:pt x="7" y="74"/>
                        <a:pt x="10" y="70"/>
                        <a:pt x="15" y="66"/>
                      </a:cubicBezTo>
                      <a:cubicBezTo>
                        <a:pt x="16" y="65"/>
                        <a:pt x="16" y="65"/>
                        <a:pt x="16" y="65"/>
                      </a:cubicBezTo>
                      <a:cubicBezTo>
                        <a:pt x="15" y="65"/>
                        <a:pt x="15" y="65"/>
                        <a:pt x="15" y="65"/>
                      </a:cubicBezTo>
                      <a:cubicBezTo>
                        <a:pt x="15" y="65"/>
                        <a:pt x="14" y="65"/>
                        <a:pt x="14" y="65"/>
                      </a:cubicBezTo>
                      <a:cubicBezTo>
                        <a:pt x="12" y="66"/>
                        <a:pt x="10" y="65"/>
                        <a:pt x="10" y="63"/>
                      </a:cubicBezTo>
                      <a:cubicBezTo>
                        <a:pt x="9" y="60"/>
                        <a:pt x="12" y="58"/>
                        <a:pt x="16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5" y="55"/>
                        <a:pt x="15" y="55"/>
                        <a:pt x="15" y="55"/>
                      </a:cubicBezTo>
                      <a:cubicBezTo>
                        <a:pt x="7" y="52"/>
                        <a:pt x="0" y="47"/>
                        <a:pt x="1" y="45"/>
                      </a:cubicBezTo>
                      <a:cubicBezTo>
                        <a:pt x="1" y="41"/>
                        <a:pt x="6" y="40"/>
                        <a:pt x="11" y="40"/>
                      </a:cubicBezTo>
                      <a:cubicBezTo>
                        <a:pt x="11" y="40"/>
                        <a:pt x="11" y="40"/>
                        <a:pt x="11" y="40"/>
                      </a:cubicBezTo>
                      <a:cubicBezTo>
                        <a:pt x="10" y="38"/>
                        <a:pt x="10" y="38"/>
                        <a:pt x="10" y="38"/>
                      </a:cubicBezTo>
                      <a:cubicBezTo>
                        <a:pt x="7" y="34"/>
                        <a:pt x="6" y="30"/>
                        <a:pt x="8" y="27"/>
                      </a:cubicBezTo>
                      <a:cubicBezTo>
                        <a:pt x="10" y="25"/>
                        <a:pt x="13" y="24"/>
                        <a:pt x="16" y="26"/>
                      </a:cubicBezTo>
                      <a:cubicBezTo>
                        <a:pt x="19" y="27"/>
                        <a:pt x="19" y="27"/>
                        <a:pt x="19" y="27"/>
                      </a:cubicBezTo>
                      <a:cubicBezTo>
                        <a:pt x="18" y="28"/>
                        <a:pt x="18" y="28"/>
                        <a:pt x="18" y="28"/>
                      </a:cubicBezTo>
                      <a:cubicBezTo>
                        <a:pt x="17" y="29"/>
                        <a:pt x="16" y="30"/>
                        <a:pt x="16" y="31"/>
                      </a:cubicBezTo>
                      <a:cubicBezTo>
                        <a:pt x="16" y="34"/>
                        <a:pt x="22" y="38"/>
                        <a:pt x="30" y="42"/>
                      </a:cubicBezTo>
                      <a:cubicBezTo>
                        <a:pt x="31" y="42"/>
                        <a:pt x="31" y="42"/>
                        <a:pt x="31" y="42"/>
                      </a:cubicBezTo>
                      <a:cubicBezTo>
                        <a:pt x="31" y="42"/>
                        <a:pt x="31" y="42"/>
                        <a:pt x="31" y="42"/>
                      </a:cubicBezTo>
                      <a:cubicBezTo>
                        <a:pt x="27" y="44"/>
                        <a:pt x="24" y="47"/>
                        <a:pt x="25" y="50"/>
                      </a:cubicBezTo>
                      <a:cubicBezTo>
                        <a:pt x="25" y="51"/>
                        <a:pt x="27" y="52"/>
                        <a:pt x="29" y="52"/>
                      </a:cubicBezTo>
                      <a:cubicBezTo>
                        <a:pt x="30" y="52"/>
                        <a:pt x="30" y="52"/>
                        <a:pt x="31" y="52"/>
                      </a:cubicBezTo>
                      <a:cubicBezTo>
                        <a:pt x="31" y="51"/>
                        <a:pt x="31" y="51"/>
                        <a:pt x="31" y="51"/>
                      </a:cubicBezTo>
                      <a:cubicBezTo>
                        <a:pt x="30" y="52"/>
                        <a:pt x="30" y="52"/>
                        <a:pt x="30" y="52"/>
                      </a:cubicBezTo>
                      <a:cubicBezTo>
                        <a:pt x="25" y="56"/>
                        <a:pt x="23" y="61"/>
                        <a:pt x="25" y="63"/>
                      </a:cubicBezTo>
                      <a:cubicBezTo>
                        <a:pt x="25" y="64"/>
                        <a:pt x="26" y="64"/>
                        <a:pt x="27" y="64"/>
                      </a:cubicBezTo>
                      <a:cubicBezTo>
                        <a:pt x="29" y="65"/>
                        <a:pt x="31" y="64"/>
                        <a:pt x="33" y="64"/>
                      </a:cubicBezTo>
                      <a:cubicBezTo>
                        <a:pt x="34" y="63"/>
                        <a:pt x="34" y="63"/>
                        <a:pt x="34" y="63"/>
                      </a:cubicBezTo>
                      <a:cubicBezTo>
                        <a:pt x="33" y="65"/>
                        <a:pt x="33" y="65"/>
                        <a:pt x="33" y="65"/>
                      </a:cubicBezTo>
                      <a:cubicBezTo>
                        <a:pt x="30" y="69"/>
                        <a:pt x="29" y="72"/>
                        <a:pt x="31" y="75"/>
                      </a:cubicBezTo>
                      <a:cubicBezTo>
                        <a:pt x="32" y="76"/>
                        <a:pt x="34" y="76"/>
                        <a:pt x="36" y="76"/>
                      </a:cubicBezTo>
                      <a:cubicBezTo>
                        <a:pt x="38" y="76"/>
                        <a:pt x="42" y="75"/>
                        <a:pt x="45" y="73"/>
                      </a:cubicBezTo>
                      <a:cubicBezTo>
                        <a:pt x="47" y="72"/>
                        <a:pt x="47" y="72"/>
                        <a:pt x="47" y="72"/>
                      </a:cubicBezTo>
                      <a:cubicBezTo>
                        <a:pt x="47" y="72"/>
                        <a:pt x="47" y="72"/>
                        <a:pt x="47" y="72"/>
                      </a:cubicBezTo>
                      <a:cubicBezTo>
                        <a:pt x="46" y="76"/>
                        <a:pt x="46" y="80"/>
                        <a:pt x="47" y="80"/>
                      </a:cubicBezTo>
                      <a:cubicBezTo>
                        <a:pt x="47" y="80"/>
                        <a:pt x="47" y="80"/>
                        <a:pt x="47" y="80"/>
                      </a:cubicBezTo>
                      <a:cubicBezTo>
                        <a:pt x="49" y="80"/>
                        <a:pt x="51" y="78"/>
                        <a:pt x="54" y="76"/>
                      </a:cubicBezTo>
                      <a:cubicBezTo>
                        <a:pt x="55" y="75"/>
                        <a:pt x="55" y="75"/>
                        <a:pt x="55" y="75"/>
                      </a:cubicBezTo>
                      <a:cubicBezTo>
                        <a:pt x="54" y="77"/>
                        <a:pt x="54" y="77"/>
                        <a:pt x="54" y="77"/>
                      </a:cubicBezTo>
                      <a:cubicBezTo>
                        <a:pt x="53" y="81"/>
                        <a:pt x="53" y="85"/>
                        <a:pt x="57" y="87"/>
                      </a:cubicBezTo>
                      <a:cubicBezTo>
                        <a:pt x="58" y="88"/>
                        <a:pt x="59" y="88"/>
                        <a:pt x="60" y="88"/>
                      </a:cubicBezTo>
                      <a:cubicBezTo>
                        <a:pt x="62" y="88"/>
                        <a:pt x="63" y="87"/>
                        <a:pt x="64" y="86"/>
                      </a:cubicBezTo>
                      <a:cubicBezTo>
                        <a:pt x="65" y="85"/>
                        <a:pt x="65" y="85"/>
                        <a:pt x="65" y="85"/>
                      </a:cubicBezTo>
                      <a:cubicBezTo>
                        <a:pt x="65" y="86"/>
                        <a:pt x="65" y="86"/>
                        <a:pt x="65" y="86"/>
                      </a:cubicBezTo>
                      <a:cubicBezTo>
                        <a:pt x="65" y="89"/>
                        <a:pt x="67" y="92"/>
                        <a:pt x="69" y="92"/>
                      </a:cubicBezTo>
                      <a:cubicBezTo>
                        <a:pt x="71" y="92"/>
                        <a:pt x="72" y="90"/>
                        <a:pt x="74" y="88"/>
                      </a:cubicBezTo>
                      <a:cubicBezTo>
                        <a:pt x="74" y="87"/>
                        <a:pt x="74" y="87"/>
                        <a:pt x="74" y="87"/>
                      </a:cubicBezTo>
                      <a:cubicBezTo>
                        <a:pt x="74" y="89"/>
                        <a:pt x="74" y="89"/>
                        <a:pt x="74" y="89"/>
                      </a:cubicBezTo>
                      <a:cubicBezTo>
                        <a:pt x="75" y="92"/>
                        <a:pt x="77" y="95"/>
                        <a:pt x="79" y="95"/>
                      </a:cubicBezTo>
                      <a:cubicBezTo>
                        <a:pt x="80" y="95"/>
                        <a:pt x="81" y="95"/>
                        <a:pt x="82" y="94"/>
                      </a:cubicBezTo>
                      <a:cubicBezTo>
                        <a:pt x="83" y="94"/>
                        <a:pt x="83" y="94"/>
                        <a:pt x="83" y="94"/>
                      </a:cubicBezTo>
                      <a:cubicBezTo>
                        <a:pt x="83" y="95"/>
                        <a:pt x="83" y="95"/>
                        <a:pt x="83" y="95"/>
                      </a:cubicBezTo>
                      <a:cubicBezTo>
                        <a:pt x="82" y="101"/>
                        <a:pt x="81" y="105"/>
                        <a:pt x="79" y="105"/>
                      </a:cubicBezTo>
                      <a:cubicBezTo>
                        <a:pt x="77" y="105"/>
                        <a:pt x="75" y="104"/>
                        <a:pt x="74" y="103"/>
                      </a:cubicBezTo>
                      <a:cubicBezTo>
                        <a:pt x="73" y="101"/>
                        <a:pt x="73" y="101"/>
                        <a:pt x="73" y="101"/>
                      </a:cubicBezTo>
                      <a:cubicBezTo>
                        <a:pt x="73" y="101"/>
                        <a:pt x="73" y="101"/>
                        <a:pt x="73" y="101"/>
                      </a:cubicBezTo>
                      <a:cubicBezTo>
                        <a:pt x="71" y="105"/>
                        <a:pt x="68" y="109"/>
                        <a:pt x="64" y="109"/>
                      </a:cubicBezTo>
                      <a:close/>
                      <a:moveTo>
                        <a:pt x="101" y="100"/>
                      </a:moveTo>
                      <a:cubicBezTo>
                        <a:pt x="98" y="99"/>
                        <a:pt x="95" y="96"/>
                        <a:pt x="92" y="92"/>
                      </a:cubicBezTo>
                      <a:cubicBezTo>
                        <a:pt x="91" y="91"/>
                        <a:pt x="91" y="91"/>
                        <a:pt x="91" y="91"/>
                      </a:cubicBezTo>
                      <a:cubicBezTo>
                        <a:pt x="92" y="91"/>
                        <a:pt x="92" y="91"/>
                        <a:pt x="92" y="91"/>
                      </a:cubicBezTo>
                      <a:cubicBezTo>
                        <a:pt x="93" y="91"/>
                        <a:pt x="93" y="92"/>
                        <a:pt x="94" y="91"/>
                      </a:cubicBezTo>
                      <a:cubicBezTo>
                        <a:pt x="97" y="91"/>
                        <a:pt x="98" y="84"/>
                        <a:pt x="99" y="76"/>
                      </a:cubicBezTo>
                      <a:cubicBezTo>
                        <a:pt x="99" y="75"/>
                        <a:pt x="99" y="75"/>
                        <a:pt x="99" y="75"/>
                      </a:cubicBezTo>
                      <a:cubicBezTo>
                        <a:pt x="99" y="76"/>
                        <a:pt x="99" y="76"/>
                        <a:pt x="99" y="76"/>
                      </a:cubicBezTo>
                      <a:cubicBezTo>
                        <a:pt x="101" y="78"/>
                        <a:pt x="103" y="79"/>
                        <a:pt x="104" y="79"/>
                      </a:cubicBezTo>
                      <a:cubicBezTo>
                        <a:pt x="105" y="79"/>
                        <a:pt x="106" y="78"/>
                        <a:pt x="106" y="77"/>
                      </a:cubicBezTo>
                      <a:cubicBezTo>
                        <a:pt x="106" y="76"/>
                        <a:pt x="106" y="76"/>
                        <a:pt x="106" y="76"/>
                      </a:cubicBezTo>
                      <a:cubicBezTo>
                        <a:pt x="107" y="78"/>
                        <a:pt x="107" y="78"/>
                        <a:pt x="107" y="78"/>
                      </a:cubicBezTo>
                      <a:cubicBezTo>
                        <a:pt x="109" y="81"/>
                        <a:pt x="112" y="83"/>
                        <a:pt x="114" y="85"/>
                      </a:cubicBezTo>
                      <a:cubicBezTo>
                        <a:pt x="114" y="85"/>
                        <a:pt x="114" y="85"/>
                        <a:pt x="114" y="85"/>
                      </a:cubicBezTo>
                      <a:cubicBezTo>
                        <a:pt x="114" y="86"/>
                        <a:pt x="114" y="86"/>
                        <a:pt x="114" y="86"/>
                      </a:cubicBezTo>
                      <a:cubicBezTo>
                        <a:pt x="113" y="86"/>
                        <a:pt x="113" y="87"/>
                        <a:pt x="112" y="87"/>
                      </a:cubicBezTo>
                      <a:cubicBezTo>
                        <a:pt x="110" y="88"/>
                        <a:pt x="107" y="88"/>
                        <a:pt x="105" y="86"/>
                      </a:cubicBezTo>
                      <a:cubicBezTo>
                        <a:pt x="104" y="85"/>
                        <a:pt x="104" y="85"/>
                        <a:pt x="104" y="85"/>
                      </a:cubicBezTo>
                      <a:cubicBezTo>
                        <a:pt x="105" y="88"/>
                        <a:pt x="105" y="88"/>
                        <a:pt x="105" y="88"/>
                      </a:cubicBezTo>
                      <a:cubicBezTo>
                        <a:pt x="106" y="94"/>
                        <a:pt x="106" y="98"/>
                        <a:pt x="104" y="99"/>
                      </a:cubicBezTo>
                      <a:cubicBezTo>
                        <a:pt x="103" y="100"/>
                        <a:pt x="102" y="100"/>
                        <a:pt x="101" y="100"/>
                      </a:cubicBezTo>
                      <a:close/>
                      <a:moveTo>
                        <a:pt x="88" y="93"/>
                      </a:moveTo>
                      <a:cubicBezTo>
                        <a:pt x="87" y="93"/>
                        <a:pt x="87" y="92"/>
                        <a:pt x="86" y="92"/>
                      </a:cubicBezTo>
                      <a:cubicBezTo>
                        <a:pt x="86" y="92"/>
                        <a:pt x="86" y="92"/>
                        <a:pt x="86" y="92"/>
                      </a:cubicBezTo>
                      <a:cubicBezTo>
                        <a:pt x="87" y="90"/>
                        <a:pt x="87" y="90"/>
                        <a:pt x="87" y="90"/>
                      </a:cubicBezTo>
                      <a:cubicBezTo>
                        <a:pt x="87" y="89"/>
                        <a:pt x="88" y="88"/>
                        <a:pt x="88" y="87"/>
                      </a:cubicBezTo>
                      <a:cubicBezTo>
                        <a:pt x="88" y="87"/>
                        <a:pt x="88" y="87"/>
                        <a:pt x="88" y="87"/>
                      </a:cubicBezTo>
                      <a:cubicBezTo>
                        <a:pt x="90" y="89"/>
                        <a:pt x="90" y="89"/>
                        <a:pt x="90" y="89"/>
                      </a:cubicBezTo>
                      <a:cubicBezTo>
                        <a:pt x="90" y="89"/>
                        <a:pt x="90" y="90"/>
                        <a:pt x="91" y="90"/>
                      </a:cubicBezTo>
                      <a:cubicBezTo>
                        <a:pt x="91" y="90"/>
                        <a:pt x="91" y="90"/>
                        <a:pt x="91" y="90"/>
                      </a:cubicBezTo>
                      <a:cubicBezTo>
                        <a:pt x="91" y="91"/>
                        <a:pt x="91" y="91"/>
                        <a:pt x="91" y="91"/>
                      </a:cubicBezTo>
                      <a:cubicBezTo>
                        <a:pt x="90" y="92"/>
                        <a:pt x="90" y="92"/>
                        <a:pt x="89" y="93"/>
                      </a:cubicBezTo>
                      <a:cubicBezTo>
                        <a:pt x="88" y="93"/>
                        <a:pt x="88" y="93"/>
                        <a:pt x="88" y="93"/>
                      </a:cubicBezTo>
                      <a:close/>
                      <a:moveTo>
                        <a:pt x="130" y="70"/>
                      </a:moveTo>
                      <a:cubicBezTo>
                        <a:pt x="130" y="68"/>
                        <a:pt x="130" y="68"/>
                        <a:pt x="130" y="68"/>
                      </a:cubicBezTo>
                      <a:cubicBezTo>
                        <a:pt x="129" y="64"/>
                        <a:pt x="125" y="60"/>
                        <a:pt x="121" y="57"/>
                      </a:cubicBezTo>
                      <a:cubicBezTo>
                        <a:pt x="119" y="55"/>
                        <a:pt x="119" y="55"/>
                        <a:pt x="119" y="55"/>
                      </a:cubicBezTo>
                      <a:cubicBezTo>
                        <a:pt x="120" y="56"/>
                        <a:pt x="120" y="56"/>
                        <a:pt x="120" y="56"/>
                      </a:cubicBezTo>
                      <a:cubicBezTo>
                        <a:pt x="123" y="58"/>
                        <a:pt x="127" y="59"/>
                        <a:pt x="130" y="60"/>
                      </a:cubicBezTo>
                      <a:cubicBezTo>
                        <a:pt x="131" y="60"/>
                        <a:pt x="131" y="60"/>
                        <a:pt x="131" y="60"/>
                      </a:cubicBezTo>
                      <a:cubicBezTo>
                        <a:pt x="132" y="61"/>
                        <a:pt x="132" y="61"/>
                        <a:pt x="132" y="61"/>
                      </a:cubicBezTo>
                      <a:cubicBezTo>
                        <a:pt x="133" y="63"/>
                        <a:pt x="133" y="65"/>
                        <a:pt x="133" y="67"/>
                      </a:cubicBezTo>
                      <a:cubicBezTo>
                        <a:pt x="133" y="68"/>
                        <a:pt x="132" y="69"/>
                        <a:pt x="130" y="70"/>
                      </a:cubicBezTo>
                      <a:close/>
                      <a:moveTo>
                        <a:pt x="118" y="54"/>
                      </a:moveTo>
                      <a:cubicBezTo>
                        <a:pt x="118" y="54"/>
                        <a:pt x="118" y="54"/>
                        <a:pt x="118" y="54"/>
                      </a:cubicBezTo>
                      <a:cubicBezTo>
                        <a:pt x="118" y="54"/>
                        <a:pt x="118" y="54"/>
                        <a:pt x="118" y="54"/>
                      </a:cubicBezTo>
                      <a:cubicBezTo>
                        <a:pt x="118" y="54"/>
                        <a:pt x="118" y="54"/>
                        <a:pt x="118" y="54"/>
                      </a:cubicBezTo>
                      <a:close/>
                      <a:moveTo>
                        <a:pt x="21" y="27"/>
                      </a:moveTo>
                      <a:cubicBezTo>
                        <a:pt x="20" y="25"/>
                        <a:pt x="20" y="25"/>
                        <a:pt x="20" y="25"/>
                      </a:cubicBezTo>
                      <a:cubicBezTo>
                        <a:pt x="19" y="22"/>
                        <a:pt x="19" y="20"/>
                        <a:pt x="20" y="20"/>
                      </a:cubicBezTo>
                      <a:cubicBezTo>
                        <a:pt x="20" y="19"/>
                        <a:pt x="21" y="19"/>
                        <a:pt x="22" y="20"/>
                      </a:cubicBezTo>
                      <a:cubicBezTo>
                        <a:pt x="23" y="20"/>
                        <a:pt x="23" y="20"/>
                        <a:pt x="23" y="20"/>
                      </a:cubicBezTo>
                      <a:cubicBezTo>
                        <a:pt x="24" y="21"/>
                        <a:pt x="24" y="21"/>
                        <a:pt x="24" y="21"/>
                      </a:cubicBezTo>
                      <a:cubicBezTo>
                        <a:pt x="24" y="22"/>
                        <a:pt x="25" y="23"/>
                        <a:pt x="25" y="24"/>
                      </a:cubicBezTo>
                      <a:cubicBezTo>
                        <a:pt x="27" y="26"/>
                        <a:pt x="27" y="26"/>
                        <a:pt x="27" y="26"/>
                      </a:cubicBezTo>
                      <a:cubicBezTo>
                        <a:pt x="27" y="26"/>
                        <a:pt x="27" y="26"/>
                        <a:pt x="27" y="26"/>
                      </a:cubicBezTo>
                      <a:cubicBezTo>
                        <a:pt x="25" y="26"/>
                        <a:pt x="24" y="26"/>
                        <a:pt x="23" y="26"/>
                      </a:cubicBezTo>
                      <a:lnTo>
                        <a:pt x="21" y="27"/>
                      </a:lnTo>
                      <a:close/>
                      <a:moveTo>
                        <a:pt x="36" y="15"/>
                      </a:moveTo>
                      <a:cubicBezTo>
                        <a:pt x="35" y="14"/>
                        <a:pt x="35" y="14"/>
                        <a:pt x="35" y="14"/>
                      </a:cubicBezTo>
                      <a:cubicBezTo>
                        <a:pt x="34" y="13"/>
                        <a:pt x="32" y="12"/>
                        <a:pt x="31" y="12"/>
                      </a:cubicBezTo>
                      <a:cubicBezTo>
                        <a:pt x="30" y="11"/>
                        <a:pt x="30" y="11"/>
                        <a:pt x="30" y="11"/>
                      </a:cubicBezTo>
                      <a:cubicBezTo>
                        <a:pt x="30" y="11"/>
                        <a:pt x="30" y="11"/>
                        <a:pt x="30" y="11"/>
                      </a:cubicBezTo>
                      <a:cubicBezTo>
                        <a:pt x="30" y="10"/>
                        <a:pt x="31" y="9"/>
                        <a:pt x="32" y="9"/>
                      </a:cubicBezTo>
                      <a:cubicBezTo>
                        <a:pt x="33" y="8"/>
                        <a:pt x="34" y="8"/>
                        <a:pt x="35" y="9"/>
                      </a:cubicBezTo>
                      <a:cubicBezTo>
                        <a:pt x="35" y="9"/>
                        <a:pt x="35" y="9"/>
                        <a:pt x="35" y="9"/>
                      </a:cubicBezTo>
                      <a:cubicBezTo>
                        <a:pt x="35" y="11"/>
                        <a:pt x="35" y="11"/>
                        <a:pt x="35" y="11"/>
                      </a:cubicBezTo>
                      <a:cubicBezTo>
                        <a:pt x="35" y="12"/>
                        <a:pt x="36" y="12"/>
                        <a:pt x="36" y="13"/>
                      </a:cubicBezTo>
                      <a:lnTo>
                        <a:pt x="36" y="15"/>
                      </a:lnTo>
                      <a:close/>
                      <a:moveTo>
                        <a:pt x="58" y="4"/>
                      </a:moveTo>
                      <a:cubicBezTo>
                        <a:pt x="58" y="3"/>
                        <a:pt x="58" y="3"/>
                        <a:pt x="58" y="3"/>
                      </a:cubicBezTo>
                      <a:cubicBezTo>
                        <a:pt x="56" y="0"/>
                        <a:pt x="56" y="0"/>
                        <a:pt x="56" y="0"/>
                      </a:cubicBezTo>
                      <a:cubicBezTo>
                        <a:pt x="57" y="0"/>
                        <a:pt x="57" y="0"/>
                        <a:pt x="57" y="0"/>
                      </a:cubicBez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58" y="1"/>
                        <a:pt x="58" y="1"/>
                        <a:pt x="58" y="1"/>
                      </a:cubicBezTo>
                      <a:cubicBezTo>
                        <a:pt x="58" y="2"/>
                        <a:pt x="58" y="3"/>
                        <a:pt x="58" y="4"/>
                      </a:cubicBezTo>
                      <a:close/>
                    </a:path>
                  </a:pathLst>
                </a:custGeom>
                <a:solidFill>
                  <a:srgbClr val="99D9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71" name="Freeform 579"/>
                <p:cNvSpPr>
                  <a:spLocks/>
                </p:cNvSpPr>
                <p:nvPr/>
              </p:nvSpPr>
              <p:spPr bwMode="gray">
                <a:xfrm>
                  <a:off x="3061" y="2432"/>
                  <a:ext cx="425" cy="418"/>
                </a:xfrm>
                <a:custGeom>
                  <a:avLst/>
                  <a:gdLst/>
                  <a:ahLst/>
                  <a:cxnLst>
                    <a:cxn ang="0">
                      <a:pos x="76" y="166"/>
                    </a:cxn>
                    <a:cxn ang="0">
                      <a:pos x="67" y="166"/>
                    </a:cxn>
                    <a:cxn ang="0">
                      <a:pos x="58" y="175"/>
                    </a:cxn>
                    <a:cxn ang="0">
                      <a:pos x="52" y="153"/>
                    </a:cxn>
                    <a:cxn ang="0">
                      <a:pos x="48" y="153"/>
                    </a:cxn>
                    <a:cxn ang="0">
                      <a:pos x="48" y="142"/>
                    </a:cxn>
                    <a:cxn ang="0">
                      <a:pos x="36" y="148"/>
                    </a:cxn>
                    <a:cxn ang="0">
                      <a:pos x="33" y="143"/>
                    </a:cxn>
                    <a:cxn ang="0">
                      <a:pos x="20" y="143"/>
                    </a:cxn>
                    <a:cxn ang="0">
                      <a:pos x="25" y="131"/>
                    </a:cxn>
                    <a:cxn ang="0">
                      <a:pos x="20" y="118"/>
                    </a:cxn>
                    <a:cxn ang="0">
                      <a:pos x="13" y="113"/>
                    </a:cxn>
                    <a:cxn ang="0">
                      <a:pos x="16" y="108"/>
                    </a:cxn>
                    <a:cxn ang="0">
                      <a:pos x="8" y="95"/>
                    </a:cxn>
                    <a:cxn ang="0">
                      <a:pos x="11" y="81"/>
                    </a:cxn>
                    <a:cxn ang="0">
                      <a:pos x="6" y="74"/>
                    </a:cxn>
                    <a:cxn ang="0">
                      <a:pos x="9" y="67"/>
                    </a:cxn>
                    <a:cxn ang="0">
                      <a:pos x="27" y="56"/>
                    </a:cxn>
                    <a:cxn ang="0">
                      <a:pos x="36" y="52"/>
                    </a:cxn>
                    <a:cxn ang="0">
                      <a:pos x="36" y="52"/>
                    </a:cxn>
                    <a:cxn ang="0">
                      <a:pos x="34" y="36"/>
                    </a:cxn>
                    <a:cxn ang="0">
                      <a:pos x="49" y="26"/>
                    </a:cxn>
                    <a:cxn ang="0">
                      <a:pos x="53" y="24"/>
                    </a:cxn>
                    <a:cxn ang="0">
                      <a:pos x="57" y="24"/>
                    </a:cxn>
                    <a:cxn ang="0">
                      <a:pos x="67" y="11"/>
                    </a:cxn>
                    <a:cxn ang="0">
                      <a:pos x="80" y="6"/>
                    </a:cxn>
                    <a:cxn ang="0">
                      <a:pos x="86" y="1"/>
                    </a:cxn>
                    <a:cxn ang="0">
                      <a:pos x="98" y="11"/>
                    </a:cxn>
                    <a:cxn ang="0">
                      <a:pos x="108" y="16"/>
                    </a:cxn>
                    <a:cxn ang="0">
                      <a:pos x="122" y="13"/>
                    </a:cxn>
                    <a:cxn ang="0">
                      <a:pos x="133" y="10"/>
                    </a:cxn>
                    <a:cxn ang="0">
                      <a:pos x="135" y="21"/>
                    </a:cxn>
                    <a:cxn ang="0">
                      <a:pos x="141" y="39"/>
                    </a:cxn>
                    <a:cxn ang="0">
                      <a:pos x="152" y="39"/>
                    </a:cxn>
                    <a:cxn ang="0">
                      <a:pos x="166" y="38"/>
                    </a:cxn>
                    <a:cxn ang="0">
                      <a:pos x="165" y="50"/>
                    </a:cxn>
                    <a:cxn ang="0">
                      <a:pos x="167" y="65"/>
                    </a:cxn>
                    <a:cxn ang="0">
                      <a:pos x="173" y="78"/>
                    </a:cxn>
                    <a:cxn ang="0">
                      <a:pos x="180" y="85"/>
                    </a:cxn>
                    <a:cxn ang="0">
                      <a:pos x="167" y="93"/>
                    </a:cxn>
                    <a:cxn ang="0">
                      <a:pos x="170" y="104"/>
                    </a:cxn>
                    <a:cxn ang="0">
                      <a:pos x="169" y="119"/>
                    </a:cxn>
                    <a:cxn ang="0">
                      <a:pos x="172" y="127"/>
                    </a:cxn>
                    <a:cxn ang="0">
                      <a:pos x="161" y="133"/>
                    </a:cxn>
                    <a:cxn ang="0">
                      <a:pos x="152" y="144"/>
                    </a:cxn>
                    <a:cxn ang="0">
                      <a:pos x="137" y="148"/>
                    </a:cxn>
                    <a:cxn ang="0">
                      <a:pos x="133" y="156"/>
                    </a:cxn>
                    <a:cxn ang="0">
                      <a:pos x="123" y="145"/>
                    </a:cxn>
                    <a:cxn ang="0">
                      <a:pos x="122" y="149"/>
                    </a:cxn>
                    <a:cxn ang="0">
                      <a:pos x="113" y="152"/>
                    </a:cxn>
                    <a:cxn ang="0">
                      <a:pos x="111" y="151"/>
                    </a:cxn>
                    <a:cxn ang="0">
                      <a:pos x="103" y="160"/>
                    </a:cxn>
                    <a:cxn ang="0">
                      <a:pos x="97" y="168"/>
                    </a:cxn>
                    <a:cxn ang="0">
                      <a:pos x="92" y="165"/>
                    </a:cxn>
                  </a:cxnLst>
                  <a:rect l="0" t="0" r="r" b="b"/>
                  <a:pathLst>
                    <a:path w="180" h="177">
                      <a:moveTo>
                        <a:pt x="84" y="177"/>
                      </a:moveTo>
                      <a:cubicBezTo>
                        <a:pt x="79" y="177"/>
                        <a:pt x="76" y="174"/>
                        <a:pt x="76" y="169"/>
                      </a:cubicBezTo>
                      <a:cubicBezTo>
                        <a:pt x="76" y="166"/>
                        <a:pt x="76" y="166"/>
                        <a:pt x="76" y="166"/>
                      </a:cubicBezTo>
                      <a:cubicBezTo>
                        <a:pt x="75" y="167"/>
                        <a:pt x="75" y="167"/>
                        <a:pt x="75" y="167"/>
                      </a:cubicBezTo>
                      <a:cubicBezTo>
                        <a:pt x="73" y="170"/>
                        <a:pt x="71" y="172"/>
                        <a:pt x="70" y="172"/>
                      </a:cubicBezTo>
                      <a:cubicBezTo>
                        <a:pt x="69" y="172"/>
                        <a:pt x="68" y="169"/>
                        <a:pt x="67" y="166"/>
                      </a:cubicBezTo>
                      <a:cubicBezTo>
                        <a:pt x="67" y="165"/>
                        <a:pt x="67" y="165"/>
                        <a:pt x="67" y="165"/>
                      </a:cubicBezTo>
                      <a:cubicBezTo>
                        <a:pt x="67" y="167"/>
                        <a:pt x="67" y="167"/>
                        <a:pt x="67" y="167"/>
                      </a:cubicBezTo>
                      <a:cubicBezTo>
                        <a:pt x="64" y="172"/>
                        <a:pt x="61" y="175"/>
                        <a:pt x="58" y="175"/>
                      </a:cubicBezTo>
                      <a:cubicBezTo>
                        <a:pt x="58" y="175"/>
                        <a:pt x="57" y="175"/>
                        <a:pt x="56" y="175"/>
                      </a:cubicBezTo>
                      <a:cubicBezTo>
                        <a:pt x="50" y="172"/>
                        <a:pt x="49" y="164"/>
                        <a:pt x="51" y="156"/>
                      </a:cubicBezTo>
                      <a:cubicBezTo>
                        <a:pt x="52" y="153"/>
                        <a:pt x="52" y="153"/>
                        <a:pt x="52" y="153"/>
                      </a:cubicBezTo>
                      <a:cubicBezTo>
                        <a:pt x="51" y="153"/>
                        <a:pt x="51" y="153"/>
                        <a:pt x="51" y="153"/>
                      </a:cubicBezTo>
                      <a:cubicBezTo>
                        <a:pt x="51" y="153"/>
                        <a:pt x="50" y="154"/>
                        <a:pt x="50" y="154"/>
                      </a:cubicBezTo>
                      <a:cubicBezTo>
                        <a:pt x="49" y="154"/>
                        <a:pt x="48" y="153"/>
                        <a:pt x="48" y="153"/>
                      </a:cubicBezTo>
                      <a:cubicBezTo>
                        <a:pt x="45" y="152"/>
                        <a:pt x="46" y="147"/>
                        <a:pt x="48" y="143"/>
                      </a:cubicBezTo>
                      <a:cubicBezTo>
                        <a:pt x="49" y="143"/>
                        <a:pt x="49" y="143"/>
                        <a:pt x="49" y="143"/>
                      </a:cubicBezTo>
                      <a:cubicBezTo>
                        <a:pt x="48" y="142"/>
                        <a:pt x="48" y="142"/>
                        <a:pt x="48" y="142"/>
                      </a:cubicBezTo>
                      <a:cubicBezTo>
                        <a:pt x="47" y="143"/>
                        <a:pt x="47" y="143"/>
                        <a:pt x="47" y="143"/>
                      </a:cubicBezTo>
                      <a:cubicBezTo>
                        <a:pt x="44" y="146"/>
                        <a:pt x="40" y="148"/>
                        <a:pt x="37" y="148"/>
                      </a:cubicBezTo>
                      <a:cubicBezTo>
                        <a:pt x="37" y="148"/>
                        <a:pt x="36" y="148"/>
                        <a:pt x="36" y="148"/>
                      </a:cubicBezTo>
                      <a:cubicBezTo>
                        <a:pt x="35" y="148"/>
                        <a:pt x="34" y="148"/>
                        <a:pt x="33" y="147"/>
                      </a:cubicBezTo>
                      <a:cubicBezTo>
                        <a:pt x="32" y="146"/>
                        <a:pt x="32" y="145"/>
                        <a:pt x="33" y="143"/>
                      </a:cubicBezTo>
                      <a:cubicBezTo>
                        <a:pt x="33" y="143"/>
                        <a:pt x="33" y="143"/>
                        <a:pt x="33" y="143"/>
                      </a:cubicBezTo>
                      <a:cubicBezTo>
                        <a:pt x="32" y="143"/>
                        <a:pt x="32" y="143"/>
                        <a:pt x="32" y="143"/>
                      </a:cubicBezTo>
                      <a:cubicBezTo>
                        <a:pt x="29" y="145"/>
                        <a:pt x="26" y="146"/>
                        <a:pt x="23" y="145"/>
                      </a:cubicBezTo>
                      <a:cubicBezTo>
                        <a:pt x="22" y="145"/>
                        <a:pt x="21" y="144"/>
                        <a:pt x="20" y="143"/>
                      </a:cubicBezTo>
                      <a:cubicBezTo>
                        <a:pt x="19" y="142"/>
                        <a:pt x="21" y="137"/>
                        <a:pt x="24" y="133"/>
                      </a:cubicBezTo>
                      <a:cubicBezTo>
                        <a:pt x="25" y="131"/>
                        <a:pt x="25" y="131"/>
                        <a:pt x="25" y="131"/>
                      </a:cubicBezTo>
                      <a:cubicBezTo>
                        <a:pt x="25" y="131"/>
                        <a:pt x="25" y="131"/>
                        <a:pt x="25" y="131"/>
                      </a:cubicBezTo>
                      <a:cubicBezTo>
                        <a:pt x="24" y="132"/>
                        <a:pt x="22" y="132"/>
                        <a:pt x="21" y="132"/>
                      </a:cubicBezTo>
                      <a:cubicBezTo>
                        <a:pt x="19" y="132"/>
                        <a:pt x="16" y="132"/>
                        <a:pt x="15" y="130"/>
                      </a:cubicBezTo>
                      <a:cubicBezTo>
                        <a:pt x="11" y="125"/>
                        <a:pt x="14" y="121"/>
                        <a:pt x="20" y="118"/>
                      </a:cubicBezTo>
                      <a:cubicBezTo>
                        <a:pt x="25" y="115"/>
                        <a:pt x="25" y="115"/>
                        <a:pt x="25" y="115"/>
                      </a:cubicBezTo>
                      <a:cubicBezTo>
                        <a:pt x="23" y="115"/>
                        <a:pt x="23" y="115"/>
                        <a:pt x="23" y="115"/>
                      </a:cubicBezTo>
                      <a:cubicBezTo>
                        <a:pt x="18" y="116"/>
                        <a:pt x="13" y="115"/>
                        <a:pt x="13" y="113"/>
                      </a:cubicBezTo>
                      <a:cubicBezTo>
                        <a:pt x="12" y="112"/>
                        <a:pt x="13" y="110"/>
                        <a:pt x="16" y="108"/>
                      </a:cubicBezTo>
                      <a:cubicBezTo>
                        <a:pt x="17" y="107"/>
                        <a:pt x="17" y="107"/>
                        <a:pt x="17" y="107"/>
                      </a:cubicBezTo>
                      <a:cubicBezTo>
                        <a:pt x="16" y="108"/>
                        <a:pt x="16" y="108"/>
                        <a:pt x="16" y="108"/>
                      </a:cubicBezTo>
                      <a:cubicBezTo>
                        <a:pt x="11" y="108"/>
                        <a:pt x="7" y="107"/>
                        <a:pt x="6" y="103"/>
                      </a:cubicBezTo>
                      <a:cubicBezTo>
                        <a:pt x="5" y="100"/>
                        <a:pt x="5" y="97"/>
                        <a:pt x="7" y="96"/>
                      </a:cubicBezTo>
                      <a:cubicBezTo>
                        <a:pt x="8" y="95"/>
                        <a:pt x="8" y="95"/>
                        <a:pt x="8" y="95"/>
                      </a:cubicBezTo>
                      <a:cubicBezTo>
                        <a:pt x="7" y="94"/>
                        <a:pt x="7" y="94"/>
                        <a:pt x="7" y="94"/>
                      </a:cubicBezTo>
                      <a:cubicBezTo>
                        <a:pt x="3" y="93"/>
                        <a:pt x="0" y="90"/>
                        <a:pt x="0" y="87"/>
                      </a:cubicBezTo>
                      <a:cubicBezTo>
                        <a:pt x="1" y="85"/>
                        <a:pt x="5" y="83"/>
                        <a:pt x="11" y="81"/>
                      </a:cubicBezTo>
                      <a:cubicBezTo>
                        <a:pt x="12" y="81"/>
                        <a:pt x="12" y="81"/>
                        <a:pt x="12" y="81"/>
                      </a:cubicBezTo>
                      <a:cubicBezTo>
                        <a:pt x="12" y="81"/>
                        <a:pt x="12" y="81"/>
                        <a:pt x="12" y="81"/>
                      </a:cubicBezTo>
                      <a:cubicBezTo>
                        <a:pt x="8" y="79"/>
                        <a:pt x="6" y="77"/>
                        <a:pt x="6" y="74"/>
                      </a:cubicBezTo>
                      <a:cubicBezTo>
                        <a:pt x="6" y="71"/>
                        <a:pt x="8" y="69"/>
                        <a:pt x="10" y="68"/>
                      </a:cubicBezTo>
                      <a:cubicBezTo>
                        <a:pt x="10" y="68"/>
                        <a:pt x="10" y="68"/>
                        <a:pt x="10" y="68"/>
                      </a:cubicBezTo>
                      <a:cubicBezTo>
                        <a:pt x="9" y="67"/>
                        <a:pt x="9" y="67"/>
                        <a:pt x="9" y="67"/>
                      </a:cubicBezTo>
                      <a:cubicBezTo>
                        <a:pt x="5" y="64"/>
                        <a:pt x="3" y="60"/>
                        <a:pt x="5" y="57"/>
                      </a:cubicBezTo>
                      <a:cubicBezTo>
                        <a:pt x="6" y="54"/>
                        <a:pt x="14" y="54"/>
                        <a:pt x="22" y="55"/>
                      </a:cubicBezTo>
                      <a:cubicBezTo>
                        <a:pt x="27" y="56"/>
                        <a:pt x="27" y="56"/>
                        <a:pt x="27" y="56"/>
                      </a:cubicBezTo>
                      <a:cubicBezTo>
                        <a:pt x="26" y="55"/>
                        <a:pt x="26" y="55"/>
                        <a:pt x="26" y="55"/>
                      </a:cubicBezTo>
                      <a:cubicBezTo>
                        <a:pt x="24" y="53"/>
                        <a:pt x="23" y="50"/>
                        <a:pt x="24" y="48"/>
                      </a:cubicBezTo>
                      <a:cubicBezTo>
                        <a:pt x="26" y="45"/>
                        <a:pt x="32" y="48"/>
                        <a:pt x="36" y="52"/>
                      </a:cubicBezTo>
                      <a:cubicBezTo>
                        <a:pt x="38" y="54"/>
                        <a:pt x="38" y="54"/>
                        <a:pt x="38" y="54"/>
                      </a:cubicBezTo>
                      <a:cubicBezTo>
                        <a:pt x="38" y="54"/>
                        <a:pt x="38" y="54"/>
                        <a:pt x="38" y="54"/>
                      </a:cubicBezTo>
                      <a:cubicBezTo>
                        <a:pt x="36" y="52"/>
                        <a:pt x="36" y="52"/>
                        <a:pt x="36" y="52"/>
                      </a:cubicBezTo>
                      <a:cubicBezTo>
                        <a:pt x="30" y="45"/>
                        <a:pt x="25" y="37"/>
                        <a:pt x="27" y="35"/>
                      </a:cubicBezTo>
                      <a:cubicBezTo>
                        <a:pt x="27" y="35"/>
                        <a:pt x="30" y="35"/>
                        <a:pt x="33" y="36"/>
                      </a:cubicBezTo>
                      <a:cubicBezTo>
                        <a:pt x="34" y="36"/>
                        <a:pt x="34" y="36"/>
                        <a:pt x="34" y="36"/>
                      </a:cubicBezTo>
                      <a:cubicBezTo>
                        <a:pt x="33" y="36"/>
                        <a:pt x="33" y="36"/>
                        <a:pt x="33" y="36"/>
                      </a:cubicBezTo>
                      <a:cubicBezTo>
                        <a:pt x="29" y="30"/>
                        <a:pt x="27" y="25"/>
                        <a:pt x="30" y="22"/>
                      </a:cubicBezTo>
                      <a:cubicBezTo>
                        <a:pt x="35" y="18"/>
                        <a:pt x="42" y="21"/>
                        <a:pt x="49" y="26"/>
                      </a:cubicBezTo>
                      <a:cubicBezTo>
                        <a:pt x="51" y="28"/>
                        <a:pt x="51" y="28"/>
                        <a:pt x="51" y="28"/>
                      </a:cubicBezTo>
                      <a:cubicBezTo>
                        <a:pt x="51" y="26"/>
                        <a:pt x="51" y="26"/>
                        <a:pt x="51" y="26"/>
                      </a:cubicBezTo>
                      <a:cubicBezTo>
                        <a:pt x="51" y="25"/>
                        <a:pt x="52" y="24"/>
                        <a:pt x="53" y="24"/>
                      </a:cubicBezTo>
                      <a:cubicBezTo>
                        <a:pt x="54" y="23"/>
                        <a:pt x="56" y="23"/>
                        <a:pt x="57" y="24"/>
                      </a:cubicBezTo>
                      <a:cubicBezTo>
                        <a:pt x="58" y="24"/>
                        <a:pt x="58" y="24"/>
                        <a:pt x="58" y="24"/>
                      </a:cubicBezTo>
                      <a:cubicBezTo>
                        <a:pt x="57" y="24"/>
                        <a:pt x="57" y="24"/>
                        <a:pt x="57" y="24"/>
                      </a:cubicBezTo>
                      <a:cubicBezTo>
                        <a:pt x="54" y="16"/>
                        <a:pt x="53" y="10"/>
                        <a:pt x="58" y="8"/>
                      </a:cubicBezTo>
                      <a:cubicBezTo>
                        <a:pt x="60" y="7"/>
                        <a:pt x="63" y="8"/>
                        <a:pt x="65" y="9"/>
                      </a:cubicBezTo>
                      <a:cubicBezTo>
                        <a:pt x="67" y="11"/>
                        <a:pt x="67" y="11"/>
                        <a:pt x="67" y="11"/>
                      </a:cubicBezTo>
                      <a:cubicBezTo>
                        <a:pt x="67" y="10"/>
                        <a:pt x="67" y="10"/>
                        <a:pt x="67" y="10"/>
                      </a:cubicBezTo>
                      <a:cubicBezTo>
                        <a:pt x="68" y="5"/>
                        <a:pt x="70" y="0"/>
                        <a:pt x="73" y="0"/>
                      </a:cubicBezTo>
                      <a:cubicBezTo>
                        <a:pt x="75" y="0"/>
                        <a:pt x="78" y="2"/>
                        <a:pt x="80" y="6"/>
                      </a:cubicBezTo>
                      <a:cubicBezTo>
                        <a:pt x="81" y="8"/>
                        <a:pt x="81" y="8"/>
                        <a:pt x="81" y="8"/>
                      </a:cubicBezTo>
                      <a:cubicBezTo>
                        <a:pt x="81" y="8"/>
                        <a:pt x="81" y="8"/>
                        <a:pt x="81" y="8"/>
                      </a:cubicBezTo>
                      <a:cubicBezTo>
                        <a:pt x="82" y="4"/>
                        <a:pt x="83" y="1"/>
                        <a:pt x="86" y="1"/>
                      </a:cubicBezTo>
                      <a:cubicBezTo>
                        <a:pt x="91" y="1"/>
                        <a:pt x="95" y="5"/>
                        <a:pt x="97" y="11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8" y="11"/>
                        <a:pt x="98" y="11"/>
                        <a:pt x="98" y="11"/>
                      </a:cubicBezTo>
                      <a:cubicBezTo>
                        <a:pt x="100" y="7"/>
                        <a:pt x="102" y="3"/>
                        <a:pt x="104" y="4"/>
                      </a:cubicBezTo>
                      <a:cubicBezTo>
                        <a:pt x="105" y="4"/>
                        <a:pt x="107" y="8"/>
                        <a:pt x="108" y="13"/>
                      </a:cubicBezTo>
                      <a:cubicBezTo>
                        <a:pt x="108" y="16"/>
                        <a:pt x="108" y="16"/>
                        <a:pt x="108" y="16"/>
                      </a:cubicBezTo>
                      <a:cubicBezTo>
                        <a:pt x="109" y="15"/>
                        <a:pt x="109" y="15"/>
                        <a:pt x="109" y="15"/>
                      </a:cubicBezTo>
                      <a:cubicBezTo>
                        <a:pt x="110" y="11"/>
                        <a:pt x="113" y="9"/>
                        <a:pt x="117" y="10"/>
                      </a:cubicBezTo>
                      <a:cubicBezTo>
                        <a:pt x="119" y="10"/>
                        <a:pt x="121" y="11"/>
                        <a:pt x="122" y="13"/>
                      </a:cubicBezTo>
                      <a:cubicBezTo>
                        <a:pt x="122" y="15"/>
                        <a:pt x="122" y="15"/>
                        <a:pt x="122" y="15"/>
                      </a:cubicBezTo>
                      <a:cubicBezTo>
                        <a:pt x="122" y="14"/>
                        <a:pt x="122" y="14"/>
                        <a:pt x="122" y="14"/>
                      </a:cubicBezTo>
                      <a:cubicBezTo>
                        <a:pt x="126" y="10"/>
                        <a:pt x="130" y="8"/>
                        <a:pt x="133" y="10"/>
                      </a:cubicBezTo>
                      <a:cubicBezTo>
                        <a:pt x="135" y="11"/>
                        <a:pt x="135" y="15"/>
                        <a:pt x="134" y="19"/>
                      </a:cubicBezTo>
                      <a:cubicBezTo>
                        <a:pt x="134" y="21"/>
                        <a:pt x="134" y="21"/>
                        <a:pt x="134" y="21"/>
                      </a:cubicBezTo>
                      <a:cubicBezTo>
                        <a:pt x="135" y="21"/>
                        <a:pt x="135" y="21"/>
                        <a:pt x="135" y="21"/>
                      </a:cubicBezTo>
                      <a:cubicBezTo>
                        <a:pt x="138" y="18"/>
                        <a:pt x="140" y="17"/>
                        <a:pt x="143" y="19"/>
                      </a:cubicBezTo>
                      <a:cubicBezTo>
                        <a:pt x="147" y="22"/>
                        <a:pt x="146" y="29"/>
                        <a:pt x="143" y="36"/>
                      </a:cubicBezTo>
                      <a:cubicBezTo>
                        <a:pt x="141" y="39"/>
                        <a:pt x="141" y="39"/>
                        <a:pt x="141" y="39"/>
                      </a:cubicBezTo>
                      <a:cubicBezTo>
                        <a:pt x="141" y="39"/>
                        <a:pt x="141" y="39"/>
                        <a:pt x="141" y="39"/>
                      </a:cubicBezTo>
                      <a:cubicBezTo>
                        <a:pt x="146" y="36"/>
                        <a:pt x="150" y="35"/>
                        <a:pt x="151" y="36"/>
                      </a:cubicBezTo>
                      <a:cubicBezTo>
                        <a:pt x="152" y="37"/>
                        <a:pt x="152" y="38"/>
                        <a:pt x="152" y="39"/>
                      </a:cubicBezTo>
                      <a:cubicBezTo>
                        <a:pt x="152" y="40"/>
                        <a:pt x="152" y="40"/>
                        <a:pt x="152" y="40"/>
                      </a:cubicBezTo>
                      <a:cubicBezTo>
                        <a:pt x="153" y="39"/>
                        <a:pt x="153" y="39"/>
                        <a:pt x="153" y="39"/>
                      </a:cubicBezTo>
                      <a:cubicBezTo>
                        <a:pt x="159" y="36"/>
                        <a:pt x="164" y="35"/>
                        <a:pt x="166" y="38"/>
                      </a:cubicBezTo>
                      <a:cubicBezTo>
                        <a:pt x="168" y="42"/>
                        <a:pt x="167" y="45"/>
                        <a:pt x="165" y="49"/>
                      </a:cubicBezTo>
                      <a:cubicBezTo>
                        <a:pt x="165" y="50"/>
                        <a:pt x="165" y="50"/>
                        <a:pt x="165" y="50"/>
                      </a:cubicBezTo>
                      <a:cubicBezTo>
                        <a:pt x="165" y="50"/>
                        <a:pt x="165" y="50"/>
                        <a:pt x="165" y="50"/>
                      </a:cubicBezTo>
                      <a:cubicBezTo>
                        <a:pt x="170" y="50"/>
                        <a:pt x="174" y="51"/>
                        <a:pt x="175" y="54"/>
                      </a:cubicBezTo>
                      <a:cubicBezTo>
                        <a:pt x="175" y="56"/>
                        <a:pt x="173" y="59"/>
                        <a:pt x="170" y="63"/>
                      </a:cubicBezTo>
                      <a:cubicBezTo>
                        <a:pt x="167" y="65"/>
                        <a:pt x="167" y="65"/>
                        <a:pt x="167" y="65"/>
                      </a:cubicBezTo>
                      <a:cubicBezTo>
                        <a:pt x="168" y="65"/>
                        <a:pt x="168" y="65"/>
                        <a:pt x="168" y="65"/>
                      </a:cubicBezTo>
                      <a:cubicBezTo>
                        <a:pt x="171" y="65"/>
                        <a:pt x="174" y="67"/>
                        <a:pt x="175" y="70"/>
                      </a:cubicBezTo>
                      <a:cubicBezTo>
                        <a:pt x="177" y="73"/>
                        <a:pt x="176" y="76"/>
                        <a:pt x="173" y="78"/>
                      </a:cubicBezTo>
                      <a:cubicBezTo>
                        <a:pt x="173" y="78"/>
                        <a:pt x="173" y="78"/>
                        <a:pt x="173" y="78"/>
                      </a:cubicBezTo>
                      <a:cubicBezTo>
                        <a:pt x="175" y="79"/>
                        <a:pt x="175" y="79"/>
                        <a:pt x="175" y="79"/>
                      </a:cubicBezTo>
                      <a:cubicBezTo>
                        <a:pt x="178" y="80"/>
                        <a:pt x="180" y="82"/>
                        <a:pt x="180" y="85"/>
                      </a:cubicBezTo>
                      <a:cubicBezTo>
                        <a:pt x="180" y="87"/>
                        <a:pt x="176" y="90"/>
                        <a:pt x="170" y="92"/>
                      </a:cubicBezTo>
                      <a:cubicBezTo>
                        <a:pt x="167" y="93"/>
                        <a:pt x="167" y="93"/>
                        <a:pt x="167" y="93"/>
                      </a:cubicBezTo>
                      <a:cubicBezTo>
                        <a:pt x="167" y="93"/>
                        <a:pt x="167" y="93"/>
                        <a:pt x="167" y="93"/>
                      </a:cubicBezTo>
                      <a:cubicBezTo>
                        <a:pt x="170" y="94"/>
                        <a:pt x="172" y="96"/>
                        <a:pt x="172" y="99"/>
                      </a:cubicBezTo>
                      <a:cubicBezTo>
                        <a:pt x="172" y="101"/>
                        <a:pt x="172" y="103"/>
                        <a:pt x="170" y="104"/>
                      </a:cubicBezTo>
                      <a:cubicBezTo>
                        <a:pt x="170" y="104"/>
                        <a:pt x="170" y="104"/>
                        <a:pt x="170" y="104"/>
                      </a:cubicBezTo>
                      <a:cubicBezTo>
                        <a:pt x="170" y="104"/>
                        <a:pt x="170" y="104"/>
                        <a:pt x="170" y="104"/>
                      </a:cubicBezTo>
                      <a:cubicBezTo>
                        <a:pt x="176" y="107"/>
                        <a:pt x="180" y="111"/>
                        <a:pt x="179" y="116"/>
                      </a:cubicBezTo>
                      <a:cubicBezTo>
                        <a:pt x="178" y="118"/>
                        <a:pt x="174" y="119"/>
                        <a:pt x="169" y="119"/>
                      </a:cubicBezTo>
                      <a:cubicBezTo>
                        <a:pt x="169" y="119"/>
                        <a:pt x="169" y="119"/>
                        <a:pt x="169" y="119"/>
                      </a:cubicBezTo>
                      <a:cubicBezTo>
                        <a:pt x="170" y="120"/>
                        <a:pt x="170" y="120"/>
                        <a:pt x="170" y="120"/>
                      </a:cubicBezTo>
                      <a:cubicBezTo>
                        <a:pt x="172" y="122"/>
                        <a:pt x="174" y="124"/>
                        <a:pt x="172" y="127"/>
                      </a:cubicBezTo>
                      <a:cubicBezTo>
                        <a:pt x="171" y="131"/>
                        <a:pt x="167" y="132"/>
                        <a:pt x="162" y="132"/>
                      </a:cubicBezTo>
                      <a:cubicBezTo>
                        <a:pt x="160" y="132"/>
                        <a:pt x="160" y="132"/>
                        <a:pt x="160" y="132"/>
                      </a:cubicBezTo>
                      <a:cubicBezTo>
                        <a:pt x="161" y="133"/>
                        <a:pt x="161" y="133"/>
                        <a:pt x="161" y="133"/>
                      </a:cubicBezTo>
                      <a:cubicBezTo>
                        <a:pt x="162" y="135"/>
                        <a:pt x="163" y="138"/>
                        <a:pt x="161" y="140"/>
                      </a:cubicBezTo>
                      <a:cubicBezTo>
                        <a:pt x="159" y="144"/>
                        <a:pt x="156" y="145"/>
                        <a:pt x="152" y="144"/>
                      </a:cubicBezTo>
                      <a:cubicBezTo>
                        <a:pt x="152" y="144"/>
                        <a:pt x="152" y="144"/>
                        <a:pt x="152" y="144"/>
                      </a:cubicBezTo>
                      <a:cubicBezTo>
                        <a:pt x="152" y="145"/>
                        <a:pt x="152" y="145"/>
                        <a:pt x="152" y="145"/>
                      </a:cubicBezTo>
                      <a:cubicBezTo>
                        <a:pt x="153" y="148"/>
                        <a:pt x="153" y="150"/>
                        <a:pt x="151" y="152"/>
                      </a:cubicBezTo>
                      <a:cubicBezTo>
                        <a:pt x="149" y="154"/>
                        <a:pt x="143" y="151"/>
                        <a:pt x="137" y="148"/>
                      </a:cubicBezTo>
                      <a:cubicBezTo>
                        <a:pt x="133" y="145"/>
                        <a:pt x="133" y="145"/>
                        <a:pt x="133" y="145"/>
                      </a:cubicBezTo>
                      <a:cubicBezTo>
                        <a:pt x="134" y="146"/>
                        <a:pt x="134" y="146"/>
                        <a:pt x="134" y="146"/>
                      </a:cubicBezTo>
                      <a:cubicBezTo>
                        <a:pt x="135" y="150"/>
                        <a:pt x="135" y="154"/>
                        <a:pt x="133" y="156"/>
                      </a:cubicBezTo>
                      <a:cubicBezTo>
                        <a:pt x="133" y="156"/>
                        <a:pt x="132" y="156"/>
                        <a:pt x="132" y="157"/>
                      </a:cubicBezTo>
                      <a:cubicBezTo>
                        <a:pt x="129" y="157"/>
                        <a:pt x="126" y="152"/>
                        <a:pt x="124" y="147"/>
                      </a:cubicBezTo>
                      <a:cubicBezTo>
                        <a:pt x="123" y="145"/>
                        <a:pt x="123" y="145"/>
                        <a:pt x="123" y="145"/>
                      </a:cubicBezTo>
                      <a:cubicBezTo>
                        <a:pt x="122" y="145"/>
                        <a:pt x="122" y="145"/>
                        <a:pt x="122" y="145"/>
                      </a:cubicBezTo>
                      <a:cubicBezTo>
                        <a:pt x="121" y="146"/>
                        <a:pt x="121" y="146"/>
                        <a:pt x="121" y="146"/>
                      </a:cubicBezTo>
                      <a:cubicBezTo>
                        <a:pt x="122" y="149"/>
                        <a:pt x="122" y="149"/>
                        <a:pt x="122" y="149"/>
                      </a:cubicBezTo>
                      <a:cubicBezTo>
                        <a:pt x="123" y="155"/>
                        <a:pt x="124" y="161"/>
                        <a:pt x="122" y="162"/>
                      </a:cubicBezTo>
                      <a:cubicBezTo>
                        <a:pt x="122" y="162"/>
                        <a:pt x="122" y="162"/>
                        <a:pt x="121" y="162"/>
                      </a:cubicBezTo>
                      <a:cubicBezTo>
                        <a:pt x="118" y="162"/>
                        <a:pt x="115" y="157"/>
                        <a:pt x="113" y="152"/>
                      </a:cubicBezTo>
                      <a:cubicBezTo>
                        <a:pt x="113" y="151"/>
                        <a:pt x="113" y="151"/>
                        <a:pt x="113" y="151"/>
                      </a:cubicBezTo>
                      <a:cubicBezTo>
                        <a:pt x="112" y="151"/>
                        <a:pt x="112" y="151"/>
                        <a:pt x="112" y="151"/>
                      </a:cubicBezTo>
                      <a:cubicBezTo>
                        <a:pt x="111" y="151"/>
                        <a:pt x="111" y="151"/>
                        <a:pt x="111" y="151"/>
                      </a:cubicBezTo>
                      <a:cubicBezTo>
                        <a:pt x="112" y="154"/>
                        <a:pt x="112" y="154"/>
                        <a:pt x="112" y="154"/>
                      </a:cubicBezTo>
                      <a:cubicBezTo>
                        <a:pt x="114" y="159"/>
                        <a:pt x="112" y="163"/>
                        <a:pt x="110" y="164"/>
                      </a:cubicBezTo>
                      <a:cubicBezTo>
                        <a:pt x="107" y="165"/>
                        <a:pt x="105" y="163"/>
                        <a:pt x="103" y="160"/>
                      </a:cubicBezTo>
                      <a:cubicBezTo>
                        <a:pt x="102" y="157"/>
                        <a:pt x="102" y="157"/>
                        <a:pt x="102" y="157"/>
                      </a:cubicBezTo>
                      <a:cubicBezTo>
                        <a:pt x="102" y="158"/>
                        <a:pt x="102" y="158"/>
                        <a:pt x="102" y="158"/>
                      </a:cubicBezTo>
                      <a:cubicBezTo>
                        <a:pt x="102" y="163"/>
                        <a:pt x="100" y="167"/>
                        <a:pt x="97" y="168"/>
                      </a:cubicBezTo>
                      <a:cubicBezTo>
                        <a:pt x="95" y="168"/>
                        <a:pt x="94" y="167"/>
                        <a:pt x="92" y="165"/>
                      </a:cubicBezTo>
                      <a:cubicBezTo>
                        <a:pt x="92" y="165"/>
                        <a:pt x="92" y="165"/>
                        <a:pt x="92" y="165"/>
                      </a:cubicBezTo>
                      <a:cubicBezTo>
                        <a:pt x="92" y="165"/>
                        <a:pt x="92" y="165"/>
                        <a:pt x="92" y="165"/>
                      </a:cubicBezTo>
                      <a:cubicBezTo>
                        <a:pt x="92" y="171"/>
                        <a:pt x="89" y="176"/>
                        <a:pt x="85" y="177"/>
                      </a:cubicBezTo>
                      <a:cubicBezTo>
                        <a:pt x="84" y="177"/>
                        <a:pt x="84" y="177"/>
                        <a:pt x="84" y="177"/>
                      </a:cubicBez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72" name="Freeform 580"/>
                <p:cNvSpPr>
                  <a:spLocks noEditPoints="1"/>
                </p:cNvSpPr>
                <p:nvPr/>
              </p:nvSpPr>
              <p:spPr bwMode="gray">
                <a:xfrm>
                  <a:off x="3172" y="2663"/>
                  <a:ext cx="192" cy="215"/>
                </a:xfrm>
                <a:custGeom>
                  <a:avLst/>
                  <a:gdLst/>
                  <a:ahLst/>
                  <a:cxnLst>
                    <a:cxn ang="0">
                      <a:pos x="54" y="1"/>
                    </a:cxn>
                    <a:cxn ang="0">
                      <a:pos x="55" y="12"/>
                    </a:cxn>
                    <a:cxn ang="0">
                      <a:pos x="62" y="8"/>
                    </a:cxn>
                    <a:cxn ang="0">
                      <a:pos x="61" y="24"/>
                    </a:cxn>
                    <a:cxn ang="0">
                      <a:pos x="61" y="24"/>
                    </a:cxn>
                    <a:cxn ang="0">
                      <a:pos x="68" y="24"/>
                    </a:cxn>
                    <a:cxn ang="0">
                      <a:pos x="68" y="27"/>
                    </a:cxn>
                    <a:cxn ang="0">
                      <a:pos x="72" y="26"/>
                    </a:cxn>
                    <a:cxn ang="0">
                      <a:pos x="75" y="37"/>
                    </a:cxn>
                    <a:cxn ang="0">
                      <a:pos x="75" y="38"/>
                    </a:cxn>
                    <a:cxn ang="0">
                      <a:pos x="73" y="49"/>
                    </a:cxn>
                    <a:cxn ang="0">
                      <a:pos x="73" y="49"/>
                    </a:cxn>
                    <a:cxn ang="0">
                      <a:pos x="72" y="60"/>
                    </a:cxn>
                    <a:cxn ang="0">
                      <a:pos x="73" y="61"/>
                    </a:cxn>
                    <a:cxn ang="0">
                      <a:pos x="62" y="68"/>
                    </a:cxn>
                    <a:cxn ang="0">
                      <a:pos x="62" y="69"/>
                    </a:cxn>
                    <a:cxn ang="0">
                      <a:pos x="59" y="77"/>
                    </a:cxn>
                    <a:cxn ang="0">
                      <a:pos x="58" y="76"/>
                    </a:cxn>
                    <a:cxn ang="0">
                      <a:pos x="48" y="83"/>
                    </a:cxn>
                    <a:cxn ang="0">
                      <a:pos x="47" y="83"/>
                    </a:cxn>
                    <a:cxn ang="0">
                      <a:pos x="34" y="83"/>
                    </a:cxn>
                    <a:cxn ang="0">
                      <a:pos x="33" y="84"/>
                    </a:cxn>
                    <a:cxn ang="0">
                      <a:pos x="24" y="76"/>
                    </a:cxn>
                    <a:cxn ang="0">
                      <a:pos x="25" y="71"/>
                    </a:cxn>
                    <a:cxn ang="0">
                      <a:pos x="22" y="65"/>
                    </a:cxn>
                    <a:cxn ang="0">
                      <a:pos x="24" y="64"/>
                    </a:cxn>
                    <a:cxn ang="0">
                      <a:pos x="12" y="61"/>
                    </a:cxn>
                    <a:cxn ang="0">
                      <a:pos x="12" y="61"/>
                    </a:cxn>
                    <a:cxn ang="0">
                      <a:pos x="9" y="48"/>
                    </a:cxn>
                    <a:cxn ang="0">
                      <a:pos x="11" y="47"/>
                    </a:cxn>
                    <a:cxn ang="0">
                      <a:pos x="11" y="42"/>
                    </a:cxn>
                    <a:cxn ang="0">
                      <a:pos x="11" y="41"/>
                    </a:cxn>
                    <a:cxn ang="0">
                      <a:pos x="8" y="30"/>
                    </a:cxn>
                    <a:cxn ang="0">
                      <a:pos x="8" y="30"/>
                    </a:cxn>
                    <a:cxn ang="0">
                      <a:pos x="13" y="20"/>
                    </a:cxn>
                    <a:cxn ang="0">
                      <a:pos x="13" y="19"/>
                    </a:cxn>
                    <a:cxn ang="0">
                      <a:pos x="22" y="12"/>
                    </a:cxn>
                    <a:cxn ang="0">
                      <a:pos x="24" y="12"/>
                    </a:cxn>
                    <a:cxn ang="0">
                      <a:pos x="34" y="11"/>
                    </a:cxn>
                    <a:cxn ang="0">
                      <a:pos x="34" y="11"/>
                    </a:cxn>
                    <a:cxn ang="0">
                      <a:pos x="44" y="7"/>
                    </a:cxn>
                    <a:cxn ang="0">
                      <a:pos x="45" y="7"/>
                    </a:cxn>
                    <a:cxn ang="0">
                      <a:pos x="28" y="61"/>
                    </a:cxn>
                    <a:cxn ang="0">
                      <a:pos x="27" y="62"/>
                    </a:cxn>
                    <a:cxn ang="0">
                      <a:pos x="27" y="62"/>
                    </a:cxn>
                    <a:cxn ang="0">
                      <a:pos x="28" y="61"/>
                    </a:cxn>
                  </a:cxnLst>
                  <a:rect l="0" t="0" r="r" b="b"/>
                  <a:pathLst>
                    <a:path w="81" h="91">
                      <a:moveTo>
                        <a:pt x="53" y="0"/>
                      </a:moveTo>
                      <a:cubicBezTo>
                        <a:pt x="53" y="0"/>
                        <a:pt x="54" y="1"/>
                        <a:pt x="54" y="1"/>
                      </a:cubicBezTo>
                      <a:cubicBezTo>
                        <a:pt x="56" y="2"/>
                        <a:pt x="56" y="5"/>
                        <a:pt x="55" y="10"/>
                      </a:cubicBezTo>
                      <a:cubicBezTo>
                        <a:pt x="55" y="12"/>
                        <a:pt x="55" y="12"/>
                        <a:pt x="55" y="12"/>
                      </a:cubicBezTo>
                      <a:cubicBezTo>
                        <a:pt x="56" y="11"/>
                        <a:pt x="56" y="11"/>
                        <a:pt x="56" y="11"/>
                      </a:cubicBezTo>
                      <a:cubicBezTo>
                        <a:pt x="58" y="9"/>
                        <a:pt x="60" y="8"/>
                        <a:pt x="62" y="8"/>
                      </a:cubicBezTo>
                      <a:cubicBezTo>
                        <a:pt x="62" y="8"/>
                        <a:pt x="63" y="8"/>
                        <a:pt x="64" y="9"/>
                      </a:cubicBezTo>
                      <a:cubicBezTo>
                        <a:pt x="67" y="12"/>
                        <a:pt x="65" y="18"/>
                        <a:pt x="61" y="24"/>
                      </a:cubicBezTo>
                      <a:cubicBezTo>
                        <a:pt x="60" y="24"/>
                        <a:pt x="60" y="24"/>
                        <a:pt x="60" y="24"/>
                      </a:cubicBezTo>
                      <a:cubicBezTo>
                        <a:pt x="61" y="24"/>
                        <a:pt x="61" y="24"/>
                        <a:pt x="61" y="24"/>
                      </a:cubicBezTo>
                      <a:cubicBezTo>
                        <a:pt x="63" y="23"/>
                        <a:pt x="64" y="23"/>
                        <a:pt x="66" y="23"/>
                      </a:cubicBezTo>
                      <a:cubicBezTo>
                        <a:pt x="67" y="23"/>
                        <a:pt x="68" y="23"/>
                        <a:pt x="68" y="24"/>
                      </a:cubicBezTo>
                      <a:cubicBezTo>
                        <a:pt x="69" y="25"/>
                        <a:pt x="69" y="26"/>
                        <a:pt x="68" y="27"/>
                      </a:cubicBezTo>
                      <a:cubicBezTo>
                        <a:pt x="68" y="27"/>
                        <a:pt x="68" y="27"/>
                        <a:pt x="68" y="27"/>
                      </a:cubicBezTo>
                      <a:cubicBezTo>
                        <a:pt x="68" y="27"/>
                        <a:pt x="68" y="27"/>
                        <a:pt x="68" y="27"/>
                      </a:cubicBezTo>
                      <a:cubicBezTo>
                        <a:pt x="70" y="26"/>
                        <a:pt x="71" y="26"/>
                        <a:pt x="72" y="26"/>
                      </a:cubicBezTo>
                      <a:cubicBezTo>
                        <a:pt x="76" y="26"/>
                        <a:pt x="78" y="27"/>
                        <a:pt x="79" y="29"/>
                      </a:cubicBezTo>
                      <a:cubicBezTo>
                        <a:pt x="80" y="32"/>
                        <a:pt x="78" y="35"/>
                        <a:pt x="75" y="37"/>
                      </a:cubicBezTo>
                      <a:cubicBezTo>
                        <a:pt x="74" y="38"/>
                        <a:pt x="74" y="38"/>
                        <a:pt x="74" y="38"/>
                      </a:cubicBezTo>
                      <a:cubicBezTo>
                        <a:pt x="75" y="38"/>
                        <a:pt x="75" y="38"/>
                        <a:pt x="75" y="38"/>
                      </a:cubicBezTo>
                      <a:cubicBezTo>
                        <a:pt x="79" y="39"/>
                        <a:pt x="81" y="41"/>
                        <a:pt x="81" y="44"/>
                      </a:cubicBezTo>
                      <a:cubicBezTo>
                        <a:pt x="81" y="45"/>
                        <a:pt x="78" y="47"/>
                        <a:pt x="73" y="49"/>
                      </a:cubicBezTo>
                      <a:cubicBezTo>
                        <a:pt x="73" y="49"/>
                        <a:pt x="73" y="49"/>
                        <a:pt x="73" y="49"/>
                      </a:cubicBezTo>
                      <a:cubicBezTo>
                        <a:pt x="73" y="49"/>
                        <a:pt x="73" y="49"/>
                        <a:pt x="73" y="49"/>
                      </a:cubicBezTo>
                      <a:cubicBezTo>
                        <a:pt x="75" y="50"/>
                        <a:pt x="77" y="52"/>
                        <a:pt x="77" y="55"/>
                      </a:cubicBezTo>
                      <a:cubicBezTo>
                        <a:pt x="77" y="58"/>
                        <a:pt x="75" y="60"/>
                        <a:pt x="72" y="60"/>
                      </a:cubicBezTo>
                      <a:cubicBezTo>
                        <a:pt x="72" y="60"/>
                        <a:pt x="72" y="60"/>
                        <a:pt x="72" y="60"/>
                      </a:cubicBezTo>
                      <a:cubicBezTo>
                        <a:pt x="73" y="61"/>
                        <a:pt x="73" y="61"/>
                        <a:pt x="73" y="61"/>
                      </a:cubicBezTo>
                      <a:cubicBezTo>
                        <a:pt x="75" y="64"/>
                        <a:pt x="76" y="66"/>
                        <a:pt x="75" y="68"/>
                      </a:cubicBezTo>
                      <a:cubicBezTo>
                        <a:pt x="74" y="70"/>
                        <a:pt x="68" y="69"/>
                        <a:pt x="62" y="68"/>
                      </a:cubicBezTo>
                      <a:cubicBezTo>
                        <a:pt x="62" y="68"/>
                        <a:pt x="62" y="68"/>
                        <a:pt x="62" y="68"/>
                      </a:cubicBezTo>
                      <a:cubicBezTo>
                        <a:pt x="62" y="69"/>
                        <a:pt x="62" y="69"/>
                        <a:pt x="62" y="69"/>
                      </a:cubicBezTo>
                      <a:cubicBezTo>
                        <a:pt x="64" y="71"/>
                        <a:pt x="64" y="73"/>
                        <a:pt x="63" y="75"/>
                      </a:cubicBezTo>
                      <a:cubicBezTo>
                        <a:pt x="62" y="77"/>
                        <a:pt x="60" y="77"/>
                        <a:pt x="59" y="77"/>
                      </a:cubicBezTo>
                      <a:cubicBezTo>
                        <a:pt x="58" y="76"/>
                        <a:pt x="58" y="76"/>
                        <a:pt x="58" y="76"/>
                      </a:cubicBezTo>
                      <a:cubicBezTo>
                        <a:pt x="58" y="76"/>
                        <a:pt x="58" y="76"/>
                        <a:pt x="58" y="76"/>
                      </a:cubicBezTo>
                      <a:cubicBezTo>
                        <a:pt x="60" y="82"/>
                        <a:pt x="60" y="87"/>
                        <a:pt x="56" y="89"/>
                      </a:cubicBezTo>
                      <a:cubicBezTo>
                        <a:pt x="55" y="89"/>
                        <a:pt x="51" y="87"/>
                        <a:pt x="48" y="83"/>
                      </a:cubicBezTo>
                      <a:cubicBezTo>
                        <a:pt x="47" y="82"/>
                        <a:pt x="47" y="82"/>
                        <a:pt x="47" y="82"/>
                      </a:cubicBezTo>
                      <a:cubicBezTo>
                        <a:pt x="47" y="83"/>
                        <a:pt x="47" y="83"/>
                        <a:pt x="47" y="83"/>
                      </a:cubicBezTo>
                      <a:cubicBezTo>
                        <a:pt x="47" y="88"/>
                        <a:pt x="45" y="91"/>
                        <a:pt x="42" y="91"/>
                      </a:cubicBezTo>
                      <a:cubicBezTo>
                        <a:pt x="39" y="91"/>
                        <a:pt x="36" y="88"/>
                        <a:pt x="34" y="83"/>
                      </a:cubicBezTo>
                      <a:cubicBezTo>
                        <a:pt x="34" y="83"/>
                        <a:pt x="34" y="83"/>
                        <a:pt x="34" y="83"/>
                      </a:cubicBezTo>
                      <a:cubicBezTo>
                        <a:pt x="33" y="84"/>
                        <a:pt x="33" y="84"/>
                        <a:pt x="33" y="84"/>
                      </a:cubicBezTo>
                      <a:cubicBezTo>
                        <a:pt x="30" y="88"/>
                        <a:pt x="27" y="90"/>
                        <a:pt x="24" y="89"/>
                      </a:cubicBezTo>
                      <a:cubicBezTo>
                        <a:pt x="22" y="88"/>
                        <a:pt x="22" y="82"/>
                        <a:pt x="24" y="76"/>
                      </a:cubicBezTo>
                      <a:cubicBezTo>
                        <a:pt x="25" y="71"/>
                        <a:pt x="25" y="71"/>
                        <a:pt x="25" y="71"/>
                      </a:cubicBezTo>
                      <a:cubicBezTo>
                        <a:pt x="25" y="71"/>
                        <a:pt x="25" y="71"/>
                        <a:pt x="25" y="71"/>
                      </a:cubicBezTo>
                      <a:cubicBezTo>
                        <a:pt x="22" y="73"/>
                        <a:pt x="19" y="74"/>
                        <a:pt x="18" y="72"/>
                      </a:cubicBezTo>
                      <a:cubicBezTo>
                        <a:pt x="16" y="71"/>
                        <a:pt x="19" y="68"/>
                        <a:pt x="22" y="65"/>
                      </a:cubicBezTo>
                      <a:cubicBezTo>
                        <a:pt x="25" y="64"/>
                        <a:pt x="25" y="64"/>
                        <a:pt x="25" y="64"/>
                      </a:cubicBezTo>
                      <a:cubicBezTo>
                        <a:pt x="24" y="64"/>
                        <a:pt x="24" y="64"/>
                        <a:pt x="24" y="64"/>
                      </a:cubicBezTo>
                      <a:cubicBezTo>
                        <a:pt x="18" y="67"/>
                        <a:pt x="10" y="68"/>
                        <a:pt x="9" y="67"/>
                      </a:cubicBezTo>
                      <a:cubicBezTo>
                        <a:pt x="9" y="66"/>
                        <a:pt x="10" y="64"/>
                        <a:pt x="12" y="61"/>
                      </a:cubicBezTo>
                      <a:cubicBezTo>
                        <a:pt x="12" y="61"/>
                        <a:pt x="12" y="61"/>
                        <a:pt x="12" y="61"/>
                      </a:cubicBezTo>
                      <a:cubicBezTo>
                        <a:pt x="12" y="61"/>
                        <a:pt x="12" y="61"/>
                        <a:pt x="12" y="61"/>
                      </a:cubicBezTo>
                      <a:cubicBezTo>
                        <a:pt x="6" y="63"/>
                        <a:pt x="1" y="63"/>
                        <a:pt x="1" y="59"/>
                      </a:cubicBezTo>
                      <a:cubicBezTo>
                        <a:pt x="0" y="55"/>
                        <a:pt x="4" y="51"/>
                        <a:pt x="9" y="48"/>
                      </a:cubicBezTo>
                      <a:cubicBezTo>
                        <a:pt x="12" y="47"/>
                        <a:pt x="12" y="47"/>
                        <a:pt x="12" y="47"/>
                      </a:cubicBezTo>
                      <a:cubicBezTo>
                        <a:pt x="11" y="47"/>
                        <a:pt x="11" y="47"/>
                        <a:pt x="11" y="47"/>
                      </a:cubicBezTo>
                      <a:cubicBezTo>
                        <a:pt x="10" y="46"/>
                        <a:pt x="9" y="45"/>
                        <a:pt x="9" y="44"/>
                      </a:cubicBezTo>
                      <a:cubicBezTo>
                        <a:pt x="9" y="43"/>
                        <a:pt x="10" y="42"/>
                        <a:pt x="11" y="42"/>
                      </a:cubicBezTo>
                      <a:cubicBezTo>
                        <a:pt x="12" y="41"/>
                        <a:pt x="12" y="41"/>
                        <a:pt x="12" y="41"/>
                      </a:cubicBezTo>
                      <a:cubicBezTo>
                        <a:pt x="11" y="41"/>
                        <a:pt x="11" y="41"/>
                        <a:pt x="11" y="41"/>
                      </a:cubicBezTo>
                      <a:cubicBezTo>
                        <a:pt x="5" y="40"/>
                        <a:pt x="1" y="38"/>
                        <a:pt x="1" y="35"/>
                      </a:cubicBezTo>
                      <a:cubicBezTo>
                        <a:pt x="2" y="32"/>
                        <a:pt x="4" y="30"/>
                        <a:pt x="8" y="30"/>
                      </a:cubicBezTo>
                      <a:cubicBezTo>
                        <a:pt x="8" y="30"/>
                        <a:pt x="8" y="30"/>
                        <a:pt x="8" y="30"/>
                      </a:cubicBezTo>
                      <a:cubicBezTo>
                        <a:pt x="8" y="30"/>
                        <a:pt x="8" y="30"/>
                        <a:pt x="8" y="30"/>
                      </a:cubicBezTo>
                      <a:cubicBezTo>
                        <a:pt x="4" y="26"/>
                        <a:pt x="2" y="23"/>
                        <a:pt x="4" y="20"/>
                      </a:cubicBezTo>
                      <a:cubicBezTo>
                        <a:pt x="4" y="19"/>
                        <a:pt x="8" y="19"/>
                        <a:pt x="13" y="20"/>
                      </a:cubicBezTo>
                      <a:cubicBezTo>
                        <a:pt x="14" y="20"/>
                        <a:pt x="14" y="20"/>
                        <a:pt x="14" y="20"/>
                      </a:cubicBez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1" y="16"/>
                        <a:pt x="10" y="13"/>
                        <a:pt x="11" y="12"/>
                      </a:cubicBezTo>
                      <a:cubicBezTo>
                        <a:pt x="14" y="9"/>
                        <a:pt x="18" y="10"/>
                        <a:pt x="22" y="12"/>
                      </a:cubicBezTo>
                      <a:cubicBezTo>
                        <a:pt x="24" y="13"/>
                        <a:pt x="24" y="13"/>
                        <a:pt x="24" y="13"/>
                      </a:cubicBezTo>
                      <a:cubicBezTo>
                        <a:pt x="24" y="12"/>
                        <a:pt x="24" y="12"/>
                        <a:pt x="24" y="12"/>
                      </a:cubicBezTo>
                      <a:cubicBezTo>
                        <a:pt x="23" y="7"/>
                        <a:pt x="23" y="4"/>
                        <a:pt x="24" y="3"/>
                      </a:cubicBezTo>
                      <a:cubicBezTo>
                        <a:pt x="26" y="3"/>
                        <a:pt x="30" y="6"/>
                        <a:pt x="34" y="11"/>
                      </a:cubicBezTo>
                      <a:cubicBezTo>
                        <a:pt x="34" y="11"/>
                        <a:pt x="34" y="11"/>
                        <a:pt x="34" y="11"/>
                      </a:cubicBezTo>
                      <a:cubicBezTo>
                        <a:pt x="34" y="11"/>
                        <a:pt x="34" y="11"/>
                        <a:pt x="34" y="11"/>
                      </a:cubicBezTo>
                      <a:cubicBezTo>
                        <a:pt x="34" y="6"/>
                        <a:pt x="35" y="3"/>
                        <a:pt x="39" y="2"/>
                      </a:cubicBezTo>
                      <a:cubicBezTo>
                        <a:pt x="42" y="1"/>
                        <a:pt x="44" y="3"/>
                        <a:pt x="44" y="7"/>
                      </a:cubicBezTo>
                      <a:cubicBezTo>
                        <a:pt x="45" y="7"/>
                        <a:pt x="45" y="7"/>
                        <a:pt x="45" y="7"/>
                      </a:cubicBezTo>
                      <a:cubicBezTo>
                        <a:pt x="45" y="7"/>
                        <a:pt x="45" y="7"/>
                        <a:pt x="45" y="7"/>
                      </a:cubicBezTo>
                      <a:cubicBezTo>
                        <a:pt x="47" y="3"/>
                        <a:pt x="50" y="0"/>
                        <a:pt x="53" y="0"/>
                      </a:cubicBezTo>
                      <a:close/>
                      <a:moveTo>
                        <a:pt x="28" y="61"/>
                      </a:moveTo>
                      <a:cubicBezTo>
                        <a:pt x="28" y="62"/>
                        <a:pt x="28" y="62"/>
                        <a:pt x="28" y="62"/>
                      </a:cubicBezTo>
                      <a:cubicBezTo>
                        <a:pt x="28" y="62"/>
                        <a:pt x="27" y="62"/>
                        <a:pt x="27" y="62"/>
                      </a:cubicBezTo>
                      <a:cubicBezTo>
                        <a:pt x="26" y="63"/>
                        <a:pt x="26" y="63"/>
                        <a:pt x="26" y="63"/>
                      </a:cubicBezTo>
                      <a:cubicBezTo>
                        <a:pt x="27" y="62"/>
                        <a:pt x="27" y="62"/>
                        <a:pt x="27" y="62"/>
                      </a:cubicBezTo>
                      <a:cubicBezTo>
                        <a:pt x="28" y="62"/>
                        <a:pt x="28" y="62"/>
                        <a:pt x="28" y="62"/>
                      </a:cubicBezTo>
                      <a:lnTo>
                        <a:pt x="28" y="61"/>
                      </a:lnTo>
                      <a:close/>
                    </a:path>
                  </a:pathLst>
                </a:custGeom>
                <a:solidFill>
                  <a:srgbClr val="99D9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73" name="Freeform 581"/>
                <p:cNvSpPr>
                  <a:spLocks noEditPoints="1"/>
                </p:cNvSpPr>
                <p:nvPr/>
              </p:nvSpPr>
              <p:spPr bwMode="gray">
                <a:xfrm>
                  <a:off x="3201" y="2691"/>
                  <a:ext cx="108" cy="159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25" y="62"/>
                    </a:cxn>
                    <a:cxn ang="0">
                      <a:pos x="18" y="56"/>
                    </a:cxn>
                    <a:cxn ang="0">
                      <a:pos x="19" y="52"/>
                    </a:cxn>
                    <a:cxn ang="0">
                      <a:pos x="17" y="47"/>
                    </a:cxn>
                    <a:cxn ang="0">
                      <a:pos x="18" y="47"/>
                    </a:cxn>
                    <a:cxn ang="0">
                      <a:pos x="9" y="44"/>
                    </a:cxn>
                    <a:cxn ang="0">
                      <a:pos x="9" y="44"/>
                    </a:cxn>
                    <a:cxn ang="0">
                      <a:pos x="7" y="34"/>
                    </a:cxn>
                    <a:cxn ang="0">
                      <a:pos x="8" y="33"/>
                    </a:cxn>
                    <a:cxn ang="0">
                      <a:pos x="8" y="29"/>
                    </a:cxn>
                    <a:cxn ang="0">
                      <a:pos x="8" y="29"/>
                    </a:cxn>
                    <a:cxn ang="0">
                      <a:pos x="6" y="20"/>
                    </a:cxn>
                    <a:cxn ang="0">
                      <a:pos x="6" y="20"/>
                    </a:cxn>
                    <a:cxn ang="0">
                      <a:pos x="10" y="13"/>
                    </a:cxn>
                    <a:cxn ang="0">
                      <a:pos x="10" y="12"/>
                    </a:cxn>
                    <a:cxn ang="0">
                      <a:pos x="17" y="7"/>
                    </a:cxn>
                    <a:cxn ang="0">
                      <a:pos x="16" y="7"/>
                    </a:cxn>
                    <a:cxn ang="0">
                      <a:pos x="15" y="15"/>
                    </a:cxn>
                    <a:cxn ang="0">
                      <a:pos x="15" y="15"/>
                    </a:cxn>
                    <a:cxn ang="0">
                      <a:pos x="17" y="24"/>
                    </a:cxn>
                    <a:cxn ang="0">
                      <a:pos x="18" y="24"/>
                    </a:cxn>
                    <a:cxn ang="0">
                      <a:pos x="17" y="28"/>
                    </a:cxn>
                    <a:cxn ang="0">
                      <a:pos x="16" y="29"/>
                    </a:cxn>
                    <a:cxn ang="0">
                      <a:pos x="18" y="39"/>
                    </a:cxn>
                    <a:cxn ang="0">
                      <a:pos x="18" y="39"/>
                    </a:cxn>
                    <a:cxn ang="0">
                      <a:pos x="27" y="41"/>
                    </a:cxn>
                    <a:cxn ang="0">
                      <a:pos x="26" y="42"/>
                    </a:cxn>
                    <a:cxn ang="0">
                      <a:pos x="28" y="47"/>
                    </a:cxn>
                    <a:cxn ang="0">
                      <a:pos x="27" y="50"/>
                    </a:cxn>
                    <a:cxn ang="0">
                      <a:pos x="34" y="57"/>
                    </a:cxn>
                    <a:cxn ang="0">
                      <a:pos x="35" y="56"/>
                    </a:cxn>
                    <a:cxn ang="0">
                      <a:pos x="44" y="58"/>
                    </a:cxn>
                    <a:cxn ang="0">
                      <a:pos x="45" y="59"/>
                    </a:cxn>
                    <a:cxn ang="0">
                      <a:pos x="36" y="61"/>
                    </a:cxn>
                    <a:cxn ang="0">
                      <a:pos x="36" y="61"/>
                    </a:cxn>
                    <a:cxn ang="0">
                      <a:pos x="46" y="56"/>
                    </a:cxn>
                    <a:cxn ang="0">
                      <a:pos x="45" y="56"/>
                    </a:cxn>
                    <a:cxn ang="0">
                      <a:pos x="45" y="55"/>
                    </a:cxn>
                    <a:cxn ang="0">
                      <a:pos x="46" y="56"/>
                    </a:cxn>
                    <a:cxn ang="0">
                      <a:pos x="21" y="45"/>
                    </a:cxn>
                    <a:cxn ang="0">
                      <a:pos x="21" y="45"/>
                    </a:cxn>
                    <a:cxn ang="0">
                      <a:pos x="20" y="45"/>
                    </a:cxn>
                    <a:cxn ang="0">
                      <a:pos x="29" y="41"/>
                    </a:cxn>
                    <a:cxn ang="0">
                      <a:pos x="30" y="39"/>
                    </a:cxn>
                    <a:cxn ang="0">
                      <a:pos x="30" y="40"/>
                    </a:cxn>
                    <a:cxn ang="0">
                      <a:pos x="29" y="41"/>
                    </a:cxn>
                    <a:cxn ang="0">
                      <a:pos x="19" y="7"/>
                    </a:cxn>
                    <a:cxn ang="0">
                      <a:pos x="18" y="7"/>
                    </a:cxn>
                    <a:cxn ang="0">
                      <a:pos x="19" y="7"/>
                    </a:cxn>
                    <a:cxn ang="0">
                      <a:pos x="27" y="2"/>
                    </a:cxn>
                    <a:cxn ang="0">
                      <a:pos x="27" y="0"/>
                    </a:cxn>
                    <a:cxn ang="0">
                      <a:pos x="27" y="1"/>
                    </a:cxn>
                    <a:cxn ang="0">
                      <a:pos x="18" y="1"/>
                    </a:cxn>
                    <a:cxn ang="0">
                      <a:pos x="19" y="0"/>
                    </a:cxn>
                    <a:cxn ang="0">
                      <a:pos x="19" y="0"/>
                    </a:cxn>
                    <a:cxn ang="0">
                      <a:pos x="18" y="1"/>
                    </a:cxn>
                  </a:cxnLst>
                  <a:rect l="0" t="0" r="r" b="b"/>
                  <a:pathLst>
                    <a:path w="46" h="67">
                      <a:moveTo>
                        <a:pt x="32" y="67"/>
                      </a:moveTo>
                      <a:cubicBezTo>
                        <a:pt x="29" y="67"/>
                        <a:pt x="27" y="65"/>
                        <a:pt x="26" y="61"/>
                      </a:cubicBezTo>
                      <a:cubicBezTo>
                        <a:pt x="26" y="61"/>
                        <a:pt x="26" y="61"/>
                        <a:pt x="26" y="61"/>
                      </a:cubicBezTo>
                      <a:cubicBezTo>
                        <a:pt x="25" y="62"/>
                        <a:pt x="25" y="62"/>
                        <a:pt x="25" y="62"/>
                      </a:cubicBezTo>
                      <a:cubicBezTo>
                        <a:pt x="23" y="65"/>
                        <a:pt x="20" y="67"/>
                        <a:pt x="18" y="65"/>
                      </a:cubicBezTo>
                      <a:cubicBezTo>
                        <a:pt x="17" y="65"/>
                        <a:pt x="17" y="60"/>
                        <a:pt x="18" y="56"/>
                      </a:cubicBezTo>
                      <a:cubicBezTo>
                        <a:pt x="19" y="52"/>
                        <a:pt x="19" y="52"/>
                        <a:pt x="19" y="52"/>
                      </a:cubicBezTo>
                      <a:cubicBezTo>
                        <a:pt x="19" y="52"/>
                        <a:pt x="19" y="52"/>
                        <a:pt x="19" y="52"/>
                      </a:cubicBezTo>
                      <a:cubicBezTo>
                        <a:pt x="17" y="53"/>
                        <a:pt x="15" y="54"/>
                        <a:pt x="14" y="53"/>
                      </a:cubicBezTo>
                      <a:cubicBezTo>
                        <a:pt x="12" y="52"/>
                        <a:pt x="14" y="49"/>
                        <a:pt x="17" y="47"/>
                      </a:cubicBezTo>
                      <a:cubicBezTo>
                        <a:pt x="19" y="46"/>
                        <a:pt x="19" y="46"/>
                        <a:pt x="19" y="46"/>
                      </a:cubicBezTo>
                      <a:cubicBezTo>
                        <a:pt x="18" y="47"/>
                        <a:pt x="18" y="47"/>
                        <a:pt x="18" y="47"/>
                      </a:cubicBezTo>
                      <a:cubicBezTo>
                        <a:pt x="13" y="49"/>
                        <a:pt x="8" y="50"/>
                        <a:pt x="7" y="49"/>
                      </a:cubicBezTo>
                      <a:cubicBezTo>
                        <a:pt x="6" y="48"/>
                        <a:pt x="7" y="46"/>
                        <a:pt x="9" y="44"/>
                      </a:cubicBezTo>
                      <a:cubicBezTo>
                        <a:pt x="9" y="44"/>
                        <a:pt x="9" y="44"/>
                        <a:pt x="9" y="44"/>
                      </a:cubicBezTo>
                      <a:cubicBezTo>
                        <a:pt x="9" y="44"/>
                        <a:pt x="9" y="44"/>
                        <a:pt x="9" y="44"/>
                      </a:cubicBezTo>
                      <a:cubicBezTo>
                        <a:pt x="5" y="46"/>
                        <a:pt x="1" y="45"/>
                        <a:pt x="0" y="43"/>
                      </a:cubicBezTo>
                      <a:cubicBezTo>
                        <a:pt x="0" y="39"/>
                        <a:pt x="3" y="36"/>
                        <a:pt x="7" y="34"/>
                      </a:cubicBezTo>
                      <a:cubicBezTo>
                        <a:pt x="9" y="34"/>
                        <a:pt x="9" y="34"/>
                        <a:pt x="9" y="34"/>
                      </a:cubicBezTo>
                      <a:cubicBezTo>
                        <a:pt x="8" y="33"/>
                        <a:pt x="8" y="33"/>
                        <a:pt x="8" y="33"/>
                      </a:cubicBezTo>
                      <a:cubicBezTo>
                        <a:pt x="8" y="33"/>
                        <a:pt x="7" y="32"/>
                        <a:pt x="7" y="31"/>
                      </a:cubicBezTo>
                      <a:cubicBezTo>
                        <a:pt x="7" y="31"/>
                        <a:pt x="8" y="30"/>
                        <a:pt x="8" y="29"/>
                      </a:cubicBezTo>
                      <a:cubicBezTo>
                        <a:pt x="9" y="29"/>
                        <a:pt x="9" y="29"/>
                        <a:pt x="9" y="29"/>
                      </a:cubicBezTo>
                      <a:cubicBezTo>
                        <a:pt x="8" y="29"/>
                        <a:pt x="8" y="29"/>
                        <a:pt x="8" y="29"/>
                      </a:cubicBezTo>
                      <a:cubicBezTo>
                        <a:pt x="4" y="28"/>
                        <a:pt x="0" y="27"/>
                        <a:pt x="1" y="24"/>
                      </a:cubicBezTo>
                      <a:cubicBezTo>
                        <a:pt x="1" y="22"/>
                        <a:pt x="3" y="21"/>
                        <a:pt x="6" y="20"/>
                      </a:cubicBezTo>
                      <a:cubicBezTo>
                        <a:pt x="6" y="20"/>
                        <a:pt x="6" y="20"/>
                        <a:pt x="6" y="20"/>
                      </a:cubicBezTo>
                      <a:cubicBezTo>
                        <a:pt x="6" y="20"/>
                        <a:pt x="6" y="20"/>
                        <a:pt x="6" y="20"/>
                      </a:cubicBezTo>
                      <a:cubicBezTo>
                        <a:pt x="3" y="18"/>
                        <a:pt x="1" y="15"/>
                        <a:pt x="3" y="13"/>
                      </a:cubicBezTo>
                      <a:cubicBezTo>
                        <a:pt x="3" y="12"/>
                        <a:pt x="6" y="12"/>
                        <a:pt x="10" y="13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8" y="10"/>
                        <a:pt x="7" y="8"/>
                        <a:pt x="9" y="7"/>
                      </a:cubicBezTo>
                      <a:cubicBezTo>
                        <a:pt x="11" y="5"/>
                        <a:pt x="14" y="5"/>
                        <a:pt x="17" y="7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6" y="7"/>
                        <a:pt x="16" y="7"/>
                        <a:pt x="16" y="7"/>
                      </a:cubicBezTo>
                      <a:cubicBezTo>
                        <a:pt x="14" y="7"/>
                        <a:pt x="12" y="7"/>
                        <a:pt x="12" y="8"/>
                      </a:cubicBezTo>
                      <a:cubicBezTo>
                        <a:pt x="10" y="10"/>
                        <a:pt x="12" y="13"/>
                        <a:pt x="15" y="15"/>
                      </a:cubicBezTo>
                      <a:cubicBezTo>
                        <a:pt x="15" y="15"/>
                        <a:pt x="15" y="15"/>
                        <a:pt x="15" y="15"/>
                      </a:cubicBezTo>
                      <a:cubicBezTo>
                        <a:pt x="15" y="15"/>
                        <a:pt x="15" y="15"/>
                        <a:pt x="15" y="15"/>
                      </a:cubicBezTo>
                      <a:cubicBezTo>
                        <a:pt x="12" y="16"/>
                        <a:pt x="10" y="17"/>
                        <a:pt x="10" y="19"/>
                      </a:cubicBezTo>
                      <a:cubicBezTo>
                        <a:pt x="9" y="21"/>
                        <a:pt x="13" y="23"/>
                        <a:pt x="17" y="24"/>
                      </a:cubicBezTo>
                      <a:cubicBezTo>
                        <a:pt x="18" y="24"/>
                        <a:pt x="18" y="24"/>
                        <a:pt x="18" y="24"/>
                      </a:cubicBezTo>
                      <a:cubicBezTo>
                        <a:pt x="18" y="24"/>
                        <a:pt x="18" y="24"/>
                        <a:pt x="18" y="24"/>
                      </a:cubicBezTo>
                      <a:cubicBezTo>
                        <a:pt x="17" y="25"/>
                        <a:pt x="16" y="25"/>
                        <a:pt x="16" y="26"/>
                      </a:cubicBezTo>
                      <a:cubicBezTo>
                        <a:pt x="16" y="27"/>
                        <a:pt x="17" y="28"/>
                        <a:pt x="17" y="28"/>
                      </a:cubicBezTo>
                      <a:cubicBezTo>
                        <a:pt x="18" y="28"/>
                        <a:pt x="18" y="28"/>
                        <a:pt x="18" y="28"/>
                      </a:cubicBezTo>
                      <a:cubicBezTo>
                        <a:pt x="16" y="29"/>
                        <a:pt x="16" y="29"/>
                        <a:pt x="16" y="29"/>
                      </a:cubicBezTo>
                      <a:cubicBezTo>
                        <a:pt x="12" y="31"/>
                        <a:pt x="9" y="34"/>
                        <a:pt x="9" y="38"/>
                      </a:cubicBezTo>
                      <a:cubicBezTo>
                        <a:pt x="10" y="40"/>
                        <a:pt x="14" y="40"/>
                        <a:pt x="18" y="39"/>
                      </a:cubicBezTo>
                      <a:cubicBezTo>
                        <a:pt x="18" y="39"/>
                        <a:pt x="18" y="39"/>
                        <a:pt x="18" y="39"/>
                      </a:cubicBezTo>
                      <a:cubicBezTo>
                        <a:pt x="18" y="39"/>
                        <a:pt x="18" y="39"/>
                        <a:pt x="18" y="39"/>
                      </a:cubicBezTo>
                      <a:cubicBezTo>
                        <a:pt x="17" y="41"/>
                        <a:pt x="15" y="43"/>
                        <a:pt x="16" y="43"/>
                      </a:cubicBezTo>
                      <a:cubicBezTo>
                        <a:pt x="17" y="44"/>
                        <a:pt x="23" y="43"/>
                        <a:pt x="27" y="41"/>
                      </a:cubicBezTo>
                      <a:cubicBezTo>
                        <a:pt x="28" y="41"/>
                        <a:pt x="28" y="41"/>
                        <a:pt x="28" y="41"/>
                      </a:cubicBezTo>
                      <a:cubicBezTo>
                        <a:pt x="26" y="42"/>
                        <a:pt x="26" y="42"/>
                        <a:pt x="26" y="42"/>
                      </a:cubicBezTo>
                      <a:cubicBezTo>
                        <a:pt x="23" y="44"/>
                        <a:pt x="21" y="46"/>
                        <a:pt x="23" y="48"/>
                      </a:cubicBezTo>
                      <a:cubicBezTo>
                        <a:pt x="24" y="49"/>
                        <a:pt x="26" y="48"/>
                        <a:pt x="28" y="47"/>
                      </a:cubicBezTo>
                      <a:cubicBezTo>
                        <a:pt x="28" y="47"/>
                        <a:pt x="28" y="47"/>
                        <a:pt x="28" y="47"/>
                      </a:cubicBezTo>
                      <a:cubicBezTo>
                        <a:pt x="27" y="50"/>
                        <a:pt x="27" y="50"/>
                        <a:pt x="27" y="50"/>
                      </a:cubicBezTo>
                      <a:cubicBezTo>
                        <a:pt x="26" y="55"/>
                        <a:pt x="26" y="59"/>
                        <a:pt x="27" y="60"/>
                      </a:cubicBezTo>
                      <a:cubicBezTo>
                        <a:pt x="30" y="61"/>
                        <a:pt x="32" y="60"/>
                        <a:pt x="34" y="57"/>
                      </a:cubicBezTo>
                      <a:cubicBezTo>
                        <a:pt x="35" y="56"/>
                        <a:pt x="35" y="56"/>
                        <a:pt x="35" y="56"/>
                      </a:cubicBezTo>
                      <a:cubicBezTo>
                        <a:pt x="35" y="56"/>
                        <a:pt x="35" y="56"/>
                        <a:pt x="35" y="56"/>
                      </a:cubicBezTo>
                      <a:cubicBezTo>
                        <a:pt x="36" y="59"/>
                        <a:pt x="38" y="62"/>
                        <a:pt x="41" y="62"/>
                      </a:cubicBezTo>
                      <a:cubicBezTo>
                        <a:pt x="43" y="62"/>
                        <a:pt x="44" y="61"/>
                        <a:pt x="44" y="58"/>
                      </a:cubicBezTo>
                      <a:cubicBezTo>
                        <a:pt x="45" y="57"/>
                        <a:pt x="45" y="57"/>
                        <a:pt x="45" y="57"/>
                      </a:cubicBezTo>
                      <a:cubicBezTo>
                        <a:pt x="45" y="59"/>
                        <a:pt x="45" y="59"/>
                        <a:pt x="45" y="59"/>
                      </a:cubicBezTo>
                      <a:cubicBezTo>
                        <a:pt x="45" y="62"/>
                        <a:pt x="45" y="65"/>
                        <a:pt x="43" y="65"/>
                      </a:cubicBezTo>
                      <a:cubicBezTo>
                        <a:pt x="42" y="66"/>
                        <a:pt x="39" y="64"/>
                        <a:pt x="36" y="61"/>
                      </a:cubicBezTo>
                      <a:cubicBezTo>
                        <a:pt x="36" y="61"/>
                        <a:pt x="36" y="61"/>
                        <a:pt x="36" y="61"/>
                      </a:cubicBezTo>
                      <a:cubicBezTo>
                        <a:pt x="36" y="61"/>
                        <a:pt x="36" y="61"/>
                        <a:pt x="36" y="61"/>
                      </a:cubicBezTo>
                      <a:cubicBezTo>
                        <a:pt x="36" y="65"/>
                        <a:pt x="35" y="67"/>
                        <a:pt x="32" y="67"/>
                      </a:cubicBezTo>
                      <a:close/>
                      <a:moveTo>
                        <a:pt x="46" y="56"/>
                      </a:moveTo>
                      <a:cubicBezTo>
                        <a:pt x="45" y="56"/>
                        <a:pt x="45" y="56"/>
                        <a:pt x="45" y="56"/>
                      </a:cubicBezTo>
                      <a:cubicBezTo>
                        <a:pt x="45" y="56"/>
                        <a:pt x="45" y="56"/>
                        <a:pt x="45" y="56"/>
                      </a:cubicBezTo>
                      <a:cubicBezTo>
                        <a:pt x="45" y="56"/>
                        <a:pt x="45" y="56"/>
                        <a:pt x="45" y="56"/>
                      </a:cubicBezTo>
                      <a:cubicBezTo>
                        <a:pt x="45" y="55"/>
                        <a:pt x="45" y="55"/>
                        <a:pt x="45" y="55"/>
                      </a:cubicBezTo>
                      <a:cubicBezTo>
                        <a:pt x="45" y="56"/>
                        <a:pt x="45" y="56"/>
                        <a:pt x="45" y="56"/>
                      </a:cubicBezTo>
                      <a:lnTo>
                        <a:pt x="46" y="56"/>
                      </a:lnTo>
                      <a:close/>
                      <a:moveTo>
                        <a:pt x="20" y="46"/>
                      </a:move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0" y="45"/>
                      </a:cubicBezTo>
                      <a:lnTo>
                        <a:pt x="20" y="46"/>
                      </a:lnTo>
                      <a:close/>
                      <a:moveTo>
                        <a:pt x="29" y="41"/>
                      </a:moveTo>
                      <a:cubicBezTo>
                        <a:pt x="29" y="40"/>
                        <a:pt x="29" y="40"/>
                        <a:pt x="29" y="40"/>
                      </a:cubicBezTo>
                      <a:cubicBezTo>
                        <a:pt x="30" y="40"/>
                        <a:pt x="30" y="40"/>
                        <a:pt x="30" y="39"/>
                      </a:cubicBezTo>
                      <a:cubicBezTo>
                        <a:pt x="31" y="39"/>
                        <a:pt x="31" y="39"/>
                        <a:pt x="31" y="39"/>
                      </a:cubicBezTo>
                      <a:cubicBezTo>
                        <a:pt x="30" y="40"/>
                        <a:pt x="30" y="40"/>
                        <a:pt x="30" y="40"/>
                      </a:cubicBezTo>
                      <a:cubicBezTo>
                        <a:pt x="30" y="40"/>
                        <a:pt x="30" y="40"/>
                        <a:pt x="30" y="40"/>
                      </a:cubicBezTo>
                      <a:lnTo>
                        <a:pt x="29" y="41"/>
                      </a:lnTo>
                      <a:close/>
                      <a:moveTo>
                        <a:pt x="19" y="7"/>
                      </a:move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8" y="6"/>
                        <a:pt x="18" y="6"/>
                        <a:pt x="18" y="6"/>
                      </a:cubicBezTo>
                      <a:cubicBezTo>
                        <a:pt x="19" y="7"/>
                        <a:pt x="19" y="7"/>
                        <a:pt x="19" y="7"/>
                      </a:cubicBezTo>
                      <a:close/>
                      <a:moveTo>
                        <a:pt x="28" y="2"/>
                      </a:moveTo>
                      <a:cubicBezTo>
                        <a:pt x="27" y="2"/>
                        <a:pt x="27" y="2"/>
                        <a:pt x="27" y="2"/>
                      </a:cubicBezTo>
                      <a:cubicBezTo>
                        <a:pt x="27" y="1"/>
                        <a:pt x="27" y="1"/>
                        <a:pt x="27" y="1"/>
                      </a:cubicBezTo>
                      <a:cubicBezTo>
                        <a:pt x="27" y="1"/>
                        <a:pt x="27" y="1"/>
                        <a:pt x="27" y="0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27" y="1"/>
                        <a:pt x="27" y="1"/>
                        <a:pt x="27" y="1"/>
                      </a:cubicBezTo>
                      <a:lnTo>
                        <a:pt x="28" y="2"/>
                      </a:lnTo>
                      <a:close/>
                      <a:moveTo>
                        <a:pt x="18" y="1"/>
                      </a:moveTo>
                      <a:cubicBezTo>
                        <a:pt x="18" y="1"/>
                        <a:pt x="18" y="1"/>
                        <a:pt x="18" y="1"/>
                      </a:cubicBezTo>
                      <a:cubicBezTo>
                        <a:pt x="18" y="1"/>
                        <a:pt x="18" y="0"/>
                        <a:pt x="19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19" y="0"/>
                        <a:pt x="19" y="0"/>
                        <a:pt x="18" y="1"/>
                      </a:cubicBez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74" name="Freeform 582"/>
                <p:cNvSpPr>
                  <a:spLocks noEditPoints="1"/>
                </p:cNvSpPr>
                <p:nvPr/>
              </p:nvSpPr>
              <p:spPr bwMode="gray">
                <a:xfrm>
                  <a:off x="3113" y="2460"/>
                  <a:ext cx="343" cy="342"/>
                </a:xfrm>
                <a:custGeom>
                  <a:avLst/>
                  <a:gdLst/>
                  <a:ahLst/>
                  <a:cxnLst>
                    <a:cxn ang="0">
                      <a:pos x="66" y="145"/>
                    </a:cxn>
                    <a:cxn ang="0">
                      <a:pos x="116" y="124"/>
                    </a:cxn>
                    <a:cxn ang="0">
                      <a:pos x="122" y="122"/>
                    </a:cxn>
                    <a:cxn ang="0">
                      <a:pos x="119" y="125"/>
                    </a:cxn>
                    <a:cxn ang="0">
                      <a:pos x="121" y="114"/>
                    </a:cxn>
                    <a:cxn ang="0">
                      <a:pos x="129" y="111"/>
                    </a:cxn>
                    <a:cxn ang="0">
                      <a:pos x="129" y="115"/>
                    </a:cxn>
                    <a:cxn ang="0">
                      <a:pos x="129" y="108"/>
                    </a:cxn>
                    <a:cxn ang="0">
                      <a:pos x="122" y="101"/>
                    </a:cxn>
                    <a:cxn ang="0">
                      <a:pos x="123" y="97"/>
                    </a:cxn>
                    <a:cxn ang="0">
                      <a:pos x="121" y="92"/>
                    </a:cxn>
                    <a:cxn ang="0">
                      <a:pos x="124" y="80"/>
                    </a:cxn>
                    <a:cxn ang="0">
                      <a:pos x="120" y="69"/>
                    </a:cxn>
                    <a:cxn ang="0">
                      <a:pos x="126" y="61"/>
                    </a:cxn>
                    <a:cxn ang="0">
                      <a:pos x="118" y="56"/>
                    </a:cxn>
                    <a:cxn ang="0">
                      <a:pos x="107" y="49"/>
                    </a:cxn>
                    <a:cxn ang="0">
                      <a:pos x="98" y="48"/>
                    </a:cxn>
                    <a:cxn ang="0">
                      <a:pos x="99" y="32"/>
                    </a:cxn>
                    <a:cxn ang="0">
                      <a:pos x="92" y="32"/>
                    </a:cxn>
                    <a:cxn ang="0">
                      <a:pos x="82" y="28"/>
                    </a:cxn>
                    <a:cxn ang="0">
                      <a:pos x="71" y="28"/>
                    </a:cxn>
                    <a:cxn ang="0">
                      <a:pos x="67" y="19"/>
                    </a:cxn>
                    <a:cxn ang="0">
                      <a:pos x="61" y="25"/>
                    </a:cxn>
                    <a:cxn ang="0">
                      <a:pos x="49" y="22"/>
                    </a:cxn>
                    <a:cxn ang="0">
                      <a:pos x="42" y="16"/>
                    </a:cxn>
                    <a:cxn ang="0">
                      <a:pos x="50" y="8"/>
                    </a:cxn>
                    <a:cxn ang="0">
                      <a:pos x="57" y="0"/>
                    </a:cxn>
                    <a:cxn ang="0">
                      <a:pos x="63" y="6"/>
                    </a:cxn>
                    <a:cxn ang="0">
                      <a:pos x="76" y="10"/>
                    </a:cxn>
                    <a:cxn ang="0">
                      <a:pos x="85" y="10"/>
                    </a:cxn>
                    <a:cxn ang="0">
                      <a:pos x="92" y="8"/>
                    </a:cxn>
                    <a:cxn ang="0">
                      <a:pos x="97" y="12"/>
                    </a:cxn>
                    <a:cxn ang="0">
                      <a:pos x="107" y="17"/>
                    </a:cxn>
                    <a:cxn ang="0">
                      <a:pos x="114" y="29"/>
                    </a:cxn>
                    <a:cxn ang="0">
                      <a:pos x="121" y="30"/>
                    </a:cxn>
                    <a:cxn ang="0">
                      <a:pos x="122" y="32"/>
                    </a:cxn>
                    <a:cxn ang="0">
                      <a:pos x="132" y="41"/>
                    </a:cxn>
                    <a:cxn ang="0">
                      <a:pos x="136" y="51"/>
                    </a:cxn>
                    <a:cxn ang="0">
                      <a:pos x="140" y="57"/>
                    </a:cxn>
                    <a:cxn ang="0">
                      <a:pos x="140" y="65"/>
                    </a:cxn>
                    <a:cxn ang="0">
                      <a:pos x="134" y="76"/>
                    </a:cxn>
                    <a:cxn ang="0">
                      <a:pos x="137" y="85"/>
                    </a:cxn>
                    <a:cxn ang="0">
                      <a:pos x="143" y="95"/>
                    </a:cxn>
                    <a:cxn ang="0">
                      <a:pos x="136" y="98"/>
                    </a:cxn>
                    <a:cxn ang="0">
                      <a:pos x="4" y="62"/>
                    </a:cxn>
                    <a:cxn ang="0">
                      <a:pos x="2" y="59"/>
                    </a:cxn>
                    <a:cxn ang="0">
                      <a:pos x="4" y="62"/>
                    </a:cxn>
                    <a:cxn ang="0">
                      <a:pos x="6" y="55"/>
                    </a:cxn>
                    <a:cxn ang="0">
                      <a:pos x="0" y="47"/>
                    </a:cxn>
                    <a:cxn ang="0">
                      <a:pos x="4" y="45"/>
                    </a:cxn>
                    <a:cxn ang="0">
                      <a:pos x="10" y="46"/>
                    </a:cxn>
                    <a:cxn ang="0">
                      <a:pos x="9" y="45"/>
                    </a:cxn>
                    <a:cxn ang="0">
                      <a:pos x="24" y="39"/>
                    </a:cxn>
                    <a:cxn ang="0">
                      <a:pos x="20" y="34"/>
                    </a:cxn>
                    <a:cxn ang="0">
                      <a:pos x="24" y="30"/>
                    </a:cxn>
                    <a:cxn ang="0">
                      <a:pos x="37" y="21"/>
                    </a:cxn>
                    <a:cxn ang="0">
                      <a:pos x="37" y="25"/>
                    </a:cxn>
                    <a:cxn ang="0">
                      <a:pos x="29" y="36"/>
                    </a:cxn>
                    <a:cxn ang="0">
                      <a:pos x="25" y="35"/>
                    </a:cxn>
                  </a:cxnLst>
                  <a:rect l="0" t="0" r="r" b="b"/>
                  <a:pathLst>
                    <a:path w="145" h="145">
                      <a:moveTo>
                        <a:pt x="66" y="145"/>
                      </a:moveTo>
                      <a:cubicBezTo>
                        <a:pt x="66" y="145"/>
                        <a:pt x="66" y="145"/>
                        <a:pt x="66" y="145"/>
                      </a:cubicBezTo>
                      <a:cubicBezTo>
                        <a:pt x="66" y="145"/>
                        <a:pt x="66" y="145"/>
                        <a:pt x="66" y="145"/>
                      </a:cubicBezTo>
                      <a:close/>
                      <a:moveTo>
                        <a:pt x="119" y="125"/>
                      </a:moveTo>
                      <a:cubicBezTo>
                        <a:pt x="118" y="125"/>
                        <a:pt x="117" y="125"/>
                        <a:pt x="116" y="125"/>
                      </a:cubicBezTo>
                      <a:cubicBezTo>
                        <a:pt x="116" y="124"/>
                        <a:pt x="116" y="124"/>
                        <a:pt x="116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19" y="124"/>
                        <a:pt x="119" y="124"/>
                        <a:pt x="120" y="124"/>
                      </a:cubicBezTo>
                      <a:cubicBezTo>
                        <a:pt x="122" y="122"/>
                        <a:pt x="122" y="122"/>
                        <a:pt x="122" y="122"/>
                      </a:cubicBezTo>
                      <a:cubicBezTo>
                        <a:pt x="122" y="124"/>
                        <a:pt x="122" y="124"/>
                        <a:pt x="122" y="124"/>
                      </a:cubicBezTo>
                      <a:cubicBezTo>
                        <a:pt x="121" y="124"/>
                        <a:pt x="121" y="124"/>
                        <a:pt x="121" y="125"/>
                      </a:cubicBezTo>
                      <a:cubicBezTo>
                        <a:pt x="120" y="125"/>
                        <a:pt x="120" y="125"/>
                        <a:pt x="119" y="125"/>
                      </a:cubicBezTo>
                      <a:close/>
                      <a:moveTo>
                        <a:pt x="124" y="119"/>
                      </a:moveTo>
                      <a:cubicBezTo>
                        <a:pt x="124" y="119"/>
                        <a:pt x="124" y="119"/>
                        <a:pt x="124" y="119"/>
                      </a:cubicBezTo>
                      <a:cubicBezTo>
                        <a:pt x="124" y="117"/>
                        <a:pt x="123" y="116"/>
                        <a:pt x="121" y="114"/>
                      </a:cubicBezTo>
                      <a:cubicBezTo>
                        <a:pt x="121" y="114"/>
                        <a:pt x="121" y="114"/>
                        <a:pt x="121" y="114"/>
                      </a:cubicBezTo>
                      <a:cubicBezTo>
                        <a:pt x="121" y="114"/>
                        <a:pt x="121" y="114"/>
                        <a:pt x="121" y="114"/>
                      </a:cubicBezTo>
                      <a:cubicBezTo>
                        <a:pt x="125" y="114"/>
                        <a:pt x="128" y="113"/>
                        <a:pt x="129" y="111"/>
                      </a:cubicBezTo>
                      <a:cubicBezTo>
                        <a:pt x="129" y="110"/>
                        <a:pt x="129" y="110"/>
                        <a:pt x="129" y="110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0" y="113"/>
                        <a:pt x="130" y="114"/>
                        <a:pt x="129" y="115"/>
                      </a:cubicBezTo>
                      <a:cubicBezTo>
                        <a:pt x="128" y="117"/>
                        <a:pt x="127" y="118"/>
                        <a:pt x="126" y="118"/>
                      </a:cubicBezTo>
                      <a:lnTo>
                        <a:pt x="124" y="119"/>
                      </a:lnTo>
                      <a:close/>
                      <a:moveTo>
                        <a:pt x="129" y="108"/>
                      </a:moveTo>
                      <a:cubicBezTo>
                        <a:pt x="129" y="108"/>
                        <a:pt x="129" y="108"/>
                        <a:pt x="129" y="108"/>
                      </a:cubicBezTo>
                      <a:cubicBezTo>
                        <a:pt x="128" y="106"/>
                        <a:pt x="128" y="106"/>
                        <a:pt x="128" y="106"/>
                      </a:cubicBezTo>
                      <a:cubicBezTo>
                        <a:pt x="126" y="104"/>
                        <a:pt x="124" y="103"/>
                        <a:pt x="122" y="101"/>
                      </a:cubicBezTo>
                      <a:cubicBezTo>
                        <a:pt x="122" y="101"/>
                        <a:pt x="122" y="101"/>
                        <a:pt x="122" y="101"/>
                      </a:cubicBezTo>
                      <a:cubicBezTo>
                        <a:pt x="122" y="101"/>
                        <a:pt x="122" y="101"/>
                        <a:pt x="122" y="101"/>
                      </a:cubicBezTo>
                      <a:cubicBezTo>
                        <a:pt x="123" y="100"/>
                        <a:pt x="124" y="99"/>
                        <a:pt x="123" y="97"/>
                      </a:cubicBezTo>
                      <a:cubicBezTo>
                        <a:pt x="123" y="95"/>
                        <a:pt x="122" y="93"/>
                        <a:pt x="119" y="93"/>
                      </a:cubicBezTo>
                      <a:cubicBezTo>
                        <a:pt x="119" y="93"/>
                        <a:pt x="119" y="93"/>
                        <a:pt x="119" y="93"/>
                      </a:cubicBezTo>
                      <a:cubicBezTo>
                        <a:pt x="121" y="92"/>
                        <a:pt x="121" y="92"/>
                        <a:pt x="121" y="92"/>
                      </a:cubicBezTo>
                      <a:cubicBezTo>
                        <a:pt x="126" y="90"/>
                        <a:pt x="130" y="88"/>
                        <a:pt x="130" y="86"/>
                      </a:cubicBezTo>
                      <a:cubicBezTo>
                        <a:pt x="130" y="83"/>
                        <a:pt x="128" y="82"/>
                        <a:pt x="125" y="81"/>
                      </a:cubicBezTo>
                      <a:cubicBezTo>
                        <a:pt x="124" y="80"/>
                        <a:pt x="124" y="80"/>
                        <a:pt x="124" y="80"/>
                      </a:cubicBezTo>
                      <a:cubicBezTo>
                        <a:pt x="124" y="80"/>
                        <a:pt x="124" y="80"/>
                        <a:pt x="124" y="80"/>
                      </a:cubicBezTo>
                      <a:cubicBezTo>
                        <a:pt x="126" y="79"/>
                        <a:pt x="127" y="76"/>
                        <a:pt x="126" y="73"/>
                      </a:cubicBezTo>
                      <a:cubicBezTo>
                        <a:pt x="125" y="71"/>
                        <a:pt x="123" y="70"/>
                        <a:pt x="120" y="69"/>
                      </a:cubicBezTo>
                      <a:cubicBezTo>
                        <a:pt x="119" y="69"/>
                        <a:pt x="119" y="69"/>
                        <a:pt x="119" y="69"/>
                      </a:cubicBezTo>
                      <a:cubicBezTo>
                        <a:pt x="121" y="68"/>
                        <a:pt x="121" y="68"/>
                        <a:pt x="121" y="68"/>
                      </a:cubicBezTo>
                      <a:cubicBezTo>
                        <a:pt x="124" y="65"/>
                        <a:pt x="126" y="62"/>
                        <a:pt x="126" y="61"/>
                      </a:cubicBezTo>
                      <a:cubicBezTo>
                        <a:pt x="125" y="58"/>
                        <a:pt x="122" y="57"/>
                        <a:pt x="118" y="57"/>
                      </a:cubicBezTo>
                      <a:cubicBezTo>
                        <a:pt x="117" y="57"/>
                        <a:pt x="117" y="57"/>
                        <a:pt x="117" y="57"/>
                      </a:cubicBezTo>
                      <a:cubicBezTo>
                        <a:pt x="118" y="56"/>
                        <a:pt x="118" y="56"/>
                        <a:pt x="118" y="56"/>
                      </a:cubicBezTo>
                      <a:cubicBezTo>
                        <a:pt x="120" y="53"/>
                        <a:pt x="120" y="50"/>
                        <a:pt x="118" y="48"/>
                      </a:cubicBezTo>
                      <a:cubicBezTo>
                        <a:pt x="117" y="45"/>
                        <a:pt x="112" y="45"/>
                        <a:pt x="108" y="48"/>
                      </a:cubicBezTo>
                      <a:cubicBezTo>
                        <a:pt x="107" y="49"/>
                        <a:pt x="107" y="49"/>
                        <a:pt x="107" y="49"/>
                      </a:cubicBezTo>
                      <a:cubicBezTo>
                        <a:pt x="107" y="48"/>
                        <a:pt x="107" y="48"/>
                        <a:pt x="107" y="48"/>
                      </a:cubicBezTo>
                      <a:cubicBezTo>
                        <a:pt x="107" y="47"/>
                        <a:pt x="107" y="47"/>
                        <a:pt x="106" y="46"/>
                      </a:cubicBezTo>
                      <a:cubicBezTo>
                        <a:pt x="105" y="45"/>
                        <a:pt x="102" y="46"/>
                        <a:pt x="98" y="48"/>
                      </a:cubicBezTo>
                      <a:cubicBezTo>
                        <a:pt x="98" y="48"/>
                        <a:pt x="98" y="48"/>
                        <a:pt x="98" y="48"/>
                      </a:cubicBezTo>
                      <a:cubicBezTo>
                        <a:pt x="99" y="46"/>
                        <a:pt x="99" y="46"/>
                        <a:pt x="99" y="46"/>
                      </a:cubicBezTo>
                      <a:cubicBezTo>
                        <a:pt x="102" y="40"/>
                        <a:pt x="103" y="34"/>
                        <a:pt x="99" y="32"/>
                      </a:cubicBezTo>
                      <a:cubicBezTo>
                        <a:pt x="97" y="30"/>
                        <a:pt x="95" y="31"/>
                        <a:pt x="93" y="33"/>
                      </a:cubicBezTo>
                      <a:cubicBezTo>
                        <a:pt x="92" y="34"/>
                        <a:pt x="92" y="34"/>
                        <a:pt x="92" y="34"/>
                      </a:cubicBezTo>
                      <a:cubicBezTo>
                        <a:pt x="92" y="32"/>
                        <a:pt x="92" y="32"/>
                        <a:pt x="92" y="32"/>
                      </a:cubicBezTo>
                      <a:cubicBezTo>
                        <a:pt x="93" y="28"/>
                        <a:pt x="93" y="25"/>
                        <a:pt x="91" y="24"/>
                      </a:cubicBezTo>
                      <a:cubicBezTo>
                        <a:pt x="89" y="23"/>
                        <a:pt x="86" y="25"/>
                        <a:pt x="83" y="28"/>
                      </a:cubicBezTo>
                      <a:cubicBezTo>
                        <a:pt x="82" y="28"/>
                        <a:pt x="82" y="28"/>
                        <a:pt x="82" y="28"/>
                      </a:cubicBezTo>
                      <a:cubicBezTo>
                        <a:pt x="82" y="27"/>
                        <a:pt x="82" y="27"/>
                        <a:pt x="82" y="27"/>
                      </a:cubicBezTo>
                      <a:cubicBezTo>
                        <a:pt x="81" y="25"/>
                        <a:pt x="80" y="24"/>
                        <a:pt x="78" y="24"/>
                      </a:cubicBezTo>
                      <a:cubicBezTo>
                        <a:pt x="75" y="23"/>
                        <a:pt x="73" y="25"/>
                        <a:pt x="71" y="28"/>
                      </a:cubicBezTo>
                      <a:cubicBezTo>
                        <a:pt x="71" y="29"/>
                        <a:pt x="71" y="29"/>
                        <a:pt x="71" y="29"/>
                      </a:cubicBezTo>
                      <a:cubicBezTo>
                        <a:pt x="71" y="27"/>
                        <a:pt x="71" y="27"/>
                        <a:pt x="71" y="27"/>
                      </a:cubicBezTo>
                      <a:cubicBezTo>
                        <a:pt x="70" y="22"/>
                        <a:pt x="68" y="19"/>
                        <a:pt x="67" y="19"/>
                      </a:cubicBezTo>
                      <a:cubicBezTo>
                        <a:pt x="66" y="19"/>
                        <a:pt x="64" y="21"/>
                        <a:pt x="62" y="25"/>
                      </a:cubicBezTo>
                      <a:cubicBezTo>
                        <a:pt x="62" y="26"/>
                        <a:pt x="62" y="26"/>
                        <a:pt x="62" y="26"/>
                      </a:cubicBezTo>
                      <a:cubicBezTo>
                        <a:pt x="61" y="25"/>
                        <a:pt x="61" y="25"/>
                        <a:pt x="61" y="25"/>
                      </a:cubicBezTo>
                      <a:cubicBezTo>
                        <a:pt x="60" y="20"/>
                        <a:pt x="57" y="17"/>
                        <a:pt x="53" y="17"/>
                      </a:cubicBezTo>
                      <a:cubicBezTo>
                        <a:pt x="50" y="17"/>
                        <a:pt x="49" y="19"/>
                        <a:pt x="49" y="22"/>
                      </a:cubicBezTo>
                      <a:cubicBezTo>
                        <a:pt x="49" y="22"/>
                        <a:pt x="49" y="22"/>
                        <a:pt x="49" y="22"/>
                      </a:cubicBezTo>
                      <a:cubicBezTo>
                        <a:pt x="48" y="21"/>
                        <a:pt x="48" y="21"/>
                        <a:pt x="48" y="21"/>
                      </a:cubicBezTo>
                      <a:cubicBezTo>
                        <a:pt x="46" y="19"/>
                        <a:pt x="45" y="17"/>
                        <a:pt x="43" y="16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2" y="15"/>
                        <a:pt x="42" y="15"/>
                        <a:pt x="42" y="15"/>
                      </a:cubicBezTo>
                      <a:cubicBezTo>
                        <a:pt x="41" y="11"/>
                        <a:pt x="41" y="7"/>
                        <a:pt x="44" y="6"/>
                      </a:cubicBezTo>
                      <a:cubicBezTo>
                        <a:pt x="46" y="6"/>
                        <a:pt x="48" y="6"/>
                        <a:pt x="50" y="8"/>
                      </a:cubicBezTo>
                      <a:cubicBezTo>
                        <a:pt x="52" y="9"/>
                        <a:pt x="52" y="9"/>
                        <a:pt x="52" y="9"/>
                      </a:cubicBezTo>
                      <a:cubicBezTo>
                        <a:pt x="52" y="8"/>
                        <a:pt x="52" y="8"/>
                        <a:pt x="52" y="8"/>
                      </a:cubicBezTo>
                      <a:cubicBezTo>
                        <a:pt x="52" y="4"/>
                        <a:pt x="54" y="0"/>
                        <a:pt x="57" y="0"/>
                      </a:cubicBezTo>
                      <a:cubicBezTo>
                        <a:pt x="58" y="0"/>
                        <a:pt x="60" y="2"/>
                        <a:pt x="63" y="5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4" y="3"/>
                        <a:pt x="65" y="0"/>
                        <a:pt x="68" y="0"/>
                      </a:cubicBezTo>
                      <a:cubicBezTo>
                        <a:pt x="71" y="0"/>
                        <a:pt x="74" y="4"/>
                        <a:pt x="76" y="9"/>
                      </a:cubicBezTo>
                      <a:cubicBezTo>
                        <a:pt x="76" y="10"/>
                        <a:pt x="76" y="10"/>
                        <a:pt x="76" y="10"/>
                      </a:cubicBezTo>
                      <a:cubicBezTo>
                        <a:pt x="77" y="9"/>
                        <a:pt x="77" y="9"/>
                        <a:pt x="77" y="9"/>
                      </a:cubicBezTo>
                      <a:cubicBezTo>
                        <a:pt x="79" y="5"/>
                        <a:pt x="80" y="3"/>
                        <a:pt x="82" y="3"/>
                      </a:cubicBezTo>
                      <a:cubicBezTo>
                        <a:pt x="83" y="3"/>
                        <a:pt x="84" y="6"/>
                        <a:pt x="85" y="10"/>
                      </a:cubicBezTo>
                      <a:cubicBezTo>
                        <a:pt x="85" y="13"/>
                        <a:pt x="85" y="13"/>
                        <a:pt x="85" y="13"/>
                      </a:cubicBezTo>
                      <a:cubicBezTo>
                        <a:pt x="86" y="12"/>
                        <a:pt x="86" y="12"/>
                        <a:pt x="86" y="12"/>
                      </a:cubicBezTo>
                      <a:cubicBezTo>
                        <a:pt x="87" y="9"/>
                        <a:pt x="89" y="7"/>
                        <a:pt x="92" y="8"/>
                      </a:cubicBezTo>
                      <a:cubicBezTo>
                        <a:pt x="95" y="8"/>
                        <a:pt x="96" y="9"/>
                        <a:pt x="97" y="11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100" y="8"/>
                        <a:pt x="103" y="7"/>
                        <a:pt x="106" y="8"/>
                      </a:cubicBezTo>
                      <a:cubicBezTo>
                        <a:pt x="107" y="9"/>
                        <a:pt x="107" y="12"/>
                        <a:pt x="107" y="16"/>
                      </a:cubicBezTo>
                      <a:cubicBezTo>
                        <a:pt x="107" y="17"/>
                        <a:pt x="107" y="17"/>
                        <a:pt x="107" y="17"/>
                      </a:cubicBezTo>
                      <a:cubicBezTo>
                        <a:pt x="107" y="17"/>
                        <a:pt x="107" y="17"/>
                        <a:pt x="107" y="17"/>
                      </a:cubicBezTo>
                      <a:cubicBezTo>
                        <a:pt x="110" y="15"/>
                        <a:pt x="112" y="14"/>
                        <a:pt x="114" y="15"/>
                      </a:cubicBezTo>
                      <a:cubicBezTo>
                        <a:pt x="117" y="18"/>
                        <a:pt x="116" y="24"/>
                        <a:pt x="114" y="29"/>
                      </a:cubicBezTo>
                      <a:cubicBezTo>
                        <a:pt x="113" y="32"/>
                        <a:pt x="113" y="32"/>
                        <a:pt x="113" y="32"/>
                      </a:cubicBezTo>
                      <a:cubicBezTo>
                        <a:pt x="113" y="32"/>
                        <a:pt x="113" y="32"/>
                        <a:pt x="113" y="32"/>
                      </a:cubicBezTo>
                      <a:cubicBezTo>
                        <a:pt x="116" y="30"/>
                        <a:pt x="120" y="29"/>
                        <a:pt x="121" y="30"/>
                      </a:cubicBezTo>
                      <a:cubicBezTo>
                        <a:pt x="121" y="30"/>
                        <a:pt x="121" y="31"/>
                        <a:pt x="121" y="32"/>
                      </a:cubicBezTo>
                      <a:cubicBezTo>
                        <a:pt x="121" y="32"/>
                        <a:pt x="121" y="32"/>
                        <a:pt x="121" y="32"/>
                      </a:cubicBezTo>
                      <a:cubicBezTo>
                        <a:pt x="122" y="32"/>
                        <a:pt x="122" y="32"/>
                        <a:pt x="122" y="32"/>
                      </a:cubicBezTo>
                      <a:cubicBezTo>
                        <a:pt x="127" y="29"/>
                        <a:pt x="131" y="28"/>
                        <a:pt x="133" y="31"/>
                      </a:cubicBezTo>
                      <a:cubicBezTo>
                        <a:pt x="134" y="34"/>
                        <a:pt x="134" y="37"/>
                        <a:pt x="132" y="40"/>
                      </a:cubicBezTo>
                      <a:cubicBezTo>
                        <a:pt x="132" y="41"/>
                        <a:pt x="132" y="41"/>
                        <a:pt x="132" y="41"/>
                      </a:cubicBezTo>
                      <a:cubicBezTo>
                        <a:pt x="132" y="41"/>
                        <a:pt x="132" y="41"/>
                        <a:pt x="132" y="41"/>
                      </a:cubicBezTo>
                      <a:cubicBezTo>
                        <a:pt x="136" y="41"/>
                        <a:pt x="139" y="42"/>
                        <a:pt x="140" y="45"/>
                      </a:cubicBezTo>
                      <a:cubicBezTo>
                        <a:pt x="141" y="46"/>
                        <a:pt x="139" y="49"/>
                        <a:pt x="136" y="51"/>
                      </a:cubicBezTo>
                      <a:cubicBezTo>
                        <a:pt x="134" y="53"/>
                        <a:pt x="134" y="53"/>
                        <a:pt x="134" y="53"/>
                      </a:cubicBezTo>
                      <a:cubicBezTo>
                        <a:pt x="134" y="53"/>
                        <a:pt x="134" y="53"/>
                        <a:pt x="134" y="53"/>
                      </a:cubicBezTo>
                      <a:cubicBezTo>
                        <a:pt x="137" y="53"/>
                        <a:pt x="139" y="55"/>
                        <a:pt x="140" y="57"/>
                      </a:cubicBezTo>
                      <a:cubicBezTo>
                        <a:pt x="142" y="60"/>
                        <a:pt x="141" y="62"/>
                        <a:pt x="139" y="64"/>
                      </a:cubicBezTo>
                      <a:cubicBezTo>
                        <a:pt x="139" y="64"/>
                        <a:pt x="139" y="64"/>
                        <a:pt x="139" y="64"/>
                      </a:cubicBezTo>
                      <a:cubicBezTo>
                        <a:pt x="140" y="65"/>
                        <a:pt x="140" y="65"/>
                        <a:pt x="140" y="65"/>
                      </a:cubicBezTo>
                      <a:cubicBezTo>
                        <a:pt x="143" y="66"/>
                        <a:pt x="145" y="67"/>
                        <a:pt x="145" y="70"/>
                      </a:cubicBezTo>
                      <a:cubicBezTo>
                        <a:pt x="145" y="72"/>
                        <a:pt x="141" y="74"/>
                        <a:pt x="136" y="76"/>
                      </a:cubicBezTo>
                      <a:cubicBezTo>
                        <a:pt x="134" y="76"/>
                        <a:pt x="134" y="76"/>
                        <a:pt x="134" y="76"/>
                      </a:cubicBezTo>
                      <a:cubicBezTo>
                        <a:pt x="134" y="76"/>
                        <a:pt x="134" y="76"/>
                        <a:pt x="134" y="76"/>
                      </a:cubicBezTo>
                      <a:cubicBezTo>
                        <a:pt x="136" y="77"/>
                        <a:pt x="138" y="79"/>
                        <a:pt x="138" y="81"/>
                      </a:cubicBezTo>
                      <a:cubicBezTo>
                        <a:pt x="138" y="83"/>
                        <a:pt x="138" y="84"/>
                        <a:pt x="137" y="85"/>
                      </a:cubicBezTo>
                      <a:cubicBezTo>
                        <a:pt x="136" y="85"/>
                        <a:pt x="136" y="85"/>
                        <a:pt x="136" y="85"/>
                      </a:cubicBezTo>
                      <a:cubicBezTo>
                        <a:pt x="136" y="85"/>
                        <a:pt x="136" y="85"/>
                        <a:pt x="136" y="85"/>
                      </a:cubicBezTo>
                      <a:cubicBezTo>
                        <a:pt x="141" y="88"/>
                        <a:pt x="145" y="91"/>
                        <a:pt x="143" y="95"/>
                      </a:cubicBezTo>
                      <a:cubicBezTo>
                        <a:pt x="143" y="96"/>
                        <a:pt x="140" y="97"/>
                        <a:pt x="136" y="98"/>
                      </a:cubicBezTo>
                      <a:cubicBezTo>
                        <a:pt x="136" y="98"/>
                        <a:pt x="136" y="98"/>
                        <a:pt x="136" y="98"/>
                      </a:cubicBezTo>
                      <a:cubicBezTo>
                        <a:pt x="136" y="98"/>
                        <a:pt x="136" y="98"/>
                        <a:pt x="136" y="98"/>
                      </a:cubicBezTo>
                      <a:cubicBezTo>
                        <a:pt x="138" y="100"/>
                        <a:pt x="139" y="102"/>
                        <a:pt x="138" y="104"/>
                      </a:cubicBezTo>
                      <a:cubicBezTo>
                        <a:pt x="137" y="107"/>
                        <a:pt x="133" y="108"/>
                        <a:pt x="129" y="108"/>
                      </a:cubicBezTo>
                      <a:close/>
                      <a:moveTo>
                        <a:pt x="4" y="62"/>
                      </a:moveTo>
                      <a:cubicBezTo>
                        <a:pt x="2" y="62"/>
                        <a:pt x="2" y="62"/>
                        <a:pt x="2" y="62"/>
                      </a:cubicBezTo>
                      <a:cubicBezTo>
                        <a:pt x="2" y="61"/>
                        <a:pt x="2" y="61"/>
                        <a:pt x="2" y="61"/>
                      </a:cubicBezTo>
                      <a:cubicBezTo>
                        <a:pt x="2" y="60"/>
                        <a:pt x="2" y="59"/>
                        <a:pt x="2" y="59"/>
                      </a:cubicBezTo>
                      <a:cubicBezTo>
                        <a:pt x="2" y="59"/>
                        <a:pt x="2" y="59"/>
                        <a:pt x="2" y="59"/>
                      </a:cubicBezTo>
                      <a:cubicBezTo>
                        <a:pt x="2" y="60"/>
                        <a:pt x="2" y="60"/>
                        <a:pt x="2" y="60"/>
                      </a:cubicBezTo>
                      <a:cubicBezTo>
                        <a:pt x="3" y="60"/>
                        <a:pt x="3" y="61"/>
                        <a:pt x="4" y="62"/>
                      </a:cubicBezTo>
                      <a:close/>
                      <a:moveTo>
                        <a:pt x="13" y="60"/>
                      </a:moveTo>
                      <a:cubicBezTo>
                        <a:pt x="12" y="59"/>
                        <a:pt x="12" y="59"/>
                        <a:pt x="12" y="59"/>
                      </a:cubicBezTo>
                      <a:cubicBezTo>
                        <a:pt x="10" y="57"/>
                        <a:pt x="8" y="56"/>
                        <a:pt x="6" y="55"/>
                      </a:cubicBezTo>
                      <a:cubicBezTo>
                        <a:pt x="4" y="55"/>
                        <a:pt x="4" y="55"/>
                        <a:pt x="4" y="55"/>
                      </a:cubicBezTo>
                      <a:cubicBezTo>
                        <a:pt x="2" y="53"/>
                        <a:pt x="2" y="53"/>
                        <a:pt x="2" y="53"/>
                      </a:cubicBezTo>
                      <a:cubicBezTo>
                        <a:pt x="0" y="51"/>
                        <a:pt x="0" y="49"/>
                        <a:pt x="0" y="47"/>
                      </a:cubicBezTo>
                      <a:cubicBezTo>
                        <a:pt x="1" y="46"/>
                        <a:pt x="1" y="46"/>
                        <a:pt x="2" y="45"/>
                      </a:cubicBezTo>
                      <a:cubicBezTo>
                        <a:pt x="4" y="45"/>
                        <a:pt x="4" y="45"/>
                        <a:pt x="4" y="45"/>
                      </a:cubicBezTo>
                      <a:cubicBezTo>
                        <a:pt x="4" y="45"/>
                        <a:pt x="4" y="45"/>
                        <a:pt x="4" y="45"/>
                      </a:cubicBezTo>
                      <a:cubicBezTo>
                        <a:pt x="3" y="47"/>
                        <a:pt x="7" y="53"/>
                        <a:pt x="12" y="59"/>
                      </a:cubicBezTo>
                      <a:cubicBezTo>
                        <a:pt x="13" y="60"/>
                        <a:pt x="13" y="60"/>
                        <a:pt x="13" y="60"/>
                      </a:cubicBezTo>
                      <a:close/>
                      <a:moveTo>
                        <a:pt x="10" y="46"/>
                      </a:moveTo>
                      <a:cubicBezTo>
                        <a:pt x="9" y="45"/>
                        <a:pt x="9" y="45"/>
                        <a:pt x="9" y="45"/>
                      </a:cubicBezTo>
                      <a:cubicBezTo>
                        <a:pt x="6" y="45"/>
                        <a:pt x="6" y="45"/>
                        <a:pt x="6" y="45"/>
                      </a:cubicBezTo>
                      <a:cubicBezTo>
                        <a:pt x="9" y="45"/>
                        <a:pt x="9" y="45"/>
                        <a:pt x="9" y="45"/>
                      </a:cubicBezTo>
                      <a:cubicBezTo>
                        <a:pt x="9" y="46"/>
                        <a:pt x="9" y="46"/>
                        <a:pt x="9" y="46"/>
                      </a:cubicBezTo>
                      <a:lnTo>
                        <a:pt x="10" y="46"/>
                      </a:lnTo>
                      <a:close/>
                      <a:moveTo>
                        <a:pt x="24" y="39"/>
                      </a:moveTo>
                      <a:cubicBezTo>
                        <a:pt x="22" y="37"/>
                        <a:pt x="22" y="37"/>
                        <a:pt x="22" y="37"/>
                      </a:cubicBezTo>
                      <a:cubicBezTo>
                        <a:pt x="22" y="37"/>
                        <a:pt x="22" y="37"/>
                        <a:pt x="22" y="37"/>
                      </a:cubicBezTo>
                      <a:cubicBezTo>
                        <a:pt x="20" y="34"/>
                        <a:pt x="20" y="34"/>
                        <a:pt x="20" y="34"/>
                      </a:cubicBezTo>
                      <a:cubicBezTo>
                        <a:pt x="19" y="32"/>
                        <a:pt x="18" y="30"/>
                        <a:pt x="18" y="29"/>
                      </a:cubicBezTo>
                      <a:cubicBezTo>
                        <a:pt x="19" y="28"/>
                        <a:pt x="21" y="28"/>
                        <a:pt x="23" y="29"/>
                      </a:cubicBezTo>
                      <a:cubicBezTo>
                        <a:pt x="24" y="30"/>
                        <a:pt x="24" y="30"/>
                        <a:pt x="24" y="30"/>
                      </a:cubicBezTo>
                      <a:cubicBezTo>
                        <a:pt x="24" y="29"/>
                        <a:pt x="24" y="29"/>
                        <a:pt x="24" y="29"/>
                      </a:cubicBezTo>
                      <a:cubicBezTo>
                        <a:pt x="20" y="25"/>
                        <a:pt x="18" y="20"/>
                        <a:pt x="21" y="18"/>
                      </a:cubicBezTo>
                      <a:cubicBezTo>
                        <a:pt x="25" y="15"/>
                        <a:pt x="31" y="17"/>
                        <a:pt x="37" y="21"/>
                      </a:cubicBezTo>
                      <a:cubicBezTo>
                        <a:pt x="38" y="22"/>
                        <a:pt x="38" y="22"/>
                        <a:pt x="38" y="22"/>
                      </a:cubicBezTo>
                      <a:cubicBezTo>
                        <a:pt x="37" y="24"/>
                        <a:pt x="37" y="24"/>
                        <a:pt x="37" y="24"/>
                      </a:cubicBezTo>
                      <a:cubicBezTo>
                        <a:pt x="37" y="25"/>
                        <a:pt x="37" y="25"/>
                        <a:pt x="37" y="25"/>
                      </a:cubicBezTo>
                      <a:cubicBezTo>
                        <a:pt x="36" y="24"/>
                        <a:pt x="36" y="24"/>
                        <a:pt x="36" y="24"/>
                      </a:cubicBezTo>
                      <a:cubicBezTo>
                        <a:pt x="33" y="22"/>
                        <a:pt x="31" y="22"/>
                        <a:pt x="29" y="23"/>
                      </a:cubicBezTo>
                      <a:cubicBezTo>
                        <a:pt x="26" y="24"/>
                        <a:pt x="26" y="30"/>
                        <a:pt x="29" y="36"/>
                      </a:cubicBezTo>
                      <a:cubicBezTo>
                        <a:pt x="29" y="36"/>
                        <a:pt x="29" y="36"/>
                        <a:pt x="29" y="36"/>
                      </a:cubicBezTo>
                      <a:cubicBezTo>
                        <a:pt x="29" y="36"/>
                        <a:pt x="29" y="36"/>
                        <a:pt x="29" y="36"/>
                      </a:cubicBezTo>
                      <a:cubicBezTo>
                        <a:pt x="28" y="35"/>
                        <a:pt x="26" y="35"/>
                        <a:pt x="25" y="35"/>
                      </a:cubicBezTo>
                      <a:cubicBezTo>
                        <a:pt x="24" y="36"/>
                        <a:pt x="24" y="37"/>
                        <a:pt x="24" y="38"/>
                      </a:cubicBezTo>
                      <a:lnTo>
                        <a:pt x="24" y="39"/>
                      </a:lnTo>
                      <a:close/>
                    </a:path>
                  </a:pathLst>
                </a:custGeom>
                <a:solidFill>
                  <a:srgbClr val="99D9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</p:grpSp>
          <p:grpSp>
            <p:nvGrpSpPr>
              <p:cNvPr id="213575" name="Group 583"/>
              <p:cNvGrpSpPr>
                <a:grpSpLocks/>
              </p:cNvGrpSpPr>
              <p:nvPr/>
            </p:nvGrpSpPr>
            <p:grpSpPr bwMode="auto">
              <a:xfrm>
                <a:off x="3466" y="1706"/>
                <a:ext cx="771" cy="930"/>
                <a:chOff x="3831" y="2339"/>
                <a:chExt cx="771" cy="930"/>
              </a:xfrm>
            </p:grpSpPr>
            <p:sp>
              <p:nvSpPr>
                <p:cNvPr id="213576" name="Freeform 584"/>
                <p:cNvSpPr>
                  <a:spLocks noEditPoints="1"/>
                </p:cNvSpPr>
                <p:nvPr/>
              </p:nvSpPr>
              <p:spPr bwMode="gray">
                <a:xfrm rot="3827993" flipH="1">
                  <a:off x="3796" y="2634"/>
                  <a:ext cx="383" cy="314"/>
                </a:xfrm>
                <a:custGeom>
                  <a:avLst/>
                  <a:gdLst/>
                  <a:ahLst/>
                  <a:cxnLst>
                    <a:cxn ang="0">
                      <a:pos x="88" y="124"/>
                    </a:cxn>
                    <a:cxn ang="0">
                      <a:pos x="89" y="126"/>
                    </a:cxn>
                    <a:cxn ang="0">
                      <a:pos x="100" y="110"/>
                    </a:cxn>
                    <a:cxn ang="0">
                      <a:pos x="101" y="110"/>
                    </a:cxn>
                    <a:cxn ang="0">
                      <a:pos x="109" y="111"/>
                    </a:cxn>
                    <a:cxn ang="0">
                      <a:pos x="111" y="113"/>
                    </a:cxn>
                    <a:cxn ang="0">
                      <a:pos x="127" y="109"/>
                    </a:cxn>
                    <a:cxn ang="0">
                      <a:pos x="127" y="106"/>
                    </a:cxn>
                    <a:cxn ang="0">
                      <a:pos x="128" y="87"/>
                    </a:cxn>
                    <a:cxn ang="0">
                      <a:pos x="127" y="86"/>
                    </a:cxn>
                    <a:cxn ang="0">
                      <a:pos x="141" y="85"/>
                    </a:cxn>
                    <a:cxn ang="0">
                      <a:pos x="144" y="85"/>
                    </a:cxn>
                    <a:cxn ang="0">
                      <a:pos x="148" y="66"/>
                    </a:cxn>
                    <a:cxn ang="0">
                      <a:pos x="150" y="64"/>
                    </a:cxn>
                    <a:cxn ang="0">
                      <a:pos x="145" y="55"/>
                    </a:cxn>
                    <a:cxn ang="0">
                      <a:pos x="145" y="54"/>
                    </a:cxn>
                    <a:cxn ang="0">
                      <a:pos x="135" y="39"/>
                    </a:cxn>
                    <a:cxn ang="0">
                      <a:pos x="137" y="35"/>
                    </a:cxn>
                    <a:cxn ang="0">
                      <a:pos x="123" y="34"/>
                    </a:cxn>
                    <a:cxn ang="0">
                      <a:pos x="122" y="33"/>
                    </a:cxn>
                    <a:cxn ang="0">
                      <a:pos x="112" y="30"/>
                    </a:cxn>
                    <a:cxn ang="0">
                      <a:pos x="112" y="26"/>
                    </a:cxn>
                    <a:cxn ang="0">
                      <a:pos x="104" y="19"/>
                    </a:cxn>
                    <a:cxn ang="0">
                      <a:pos x="103" y="17"/>
                    </a:cxn>
                    <a:cxn ang="0">
                      <a:pos x="90" y="12"/>
                    </a:cxn>
                    <a:cxn ang="0">
                      <a:pos x="89" y="11"/>
                    </a:cxn>
                    <a:cxn ang="0">
                      <a:pos x="77" y="9"/>
                    </a:cxn>
                    <a:cxn ang="0">
                      <a:pos x="76" y="8"/>
                    </a:cxn>
                    <a:cxn ang="0">
                      <a:pos x="58" y="18"/>
                    </a:cxn>
                    <a:cxn ang="0">
                      <a:pos x="58" y="19"/>
                    </a:cxn>
                    <a:cxn ang="0">
                      <a:pos x="51" y="22"/>
                    </a:cxn>
                    <a:cxn ang="0">
                      <a:pos x="51" y="22"/>
                    </a:cxn>
                    <a:cxn ang="0">
                      <a:pos x="33" y="26"/>
                    </a:cxn>
                    <a:cxn ang="0">
                      <a:pos x="31" y="28"/>
                    </a:cxn>
                    <a:cxn ang="0">
                      <a:pos x="24" y="34"/>
                    </a:cxn>
                    <a:cxn ang="0">
                      <a:pos x="23" y="34"/>
                    </a:cxn>
                    <a:cxn ang="0">
                      <a:pos x="11" y="47"/>
                    </a:cxn>
                    <a:cxn ang="0">
                      <a:pos x="13" y="50"/>
                    </a:cxn>
                    <a:cxn ang="0">
                      <a:pos x="17" y="69"/>
                    </a:cxn>
                    <a:cxn ang="0">
                      <a:pos x="18" y="69"/>
                    </a:cxn>
                    <a:cxn ang="0">
                      <a:pos x="16" y="81"/>
                    </a:cxn>
                    <a:cxn ang="0">
                      <a:pos x="19" y="80"/>
                    </a:cxn>
                    <a:cxn ang="0">
                      <a:pos x="10" y="95"/>
                    </a:cxn>
                    <a:cxn ang="0">
                      <a:pos x="21" y="95"/>
                    </a:cxn>
                    <a:cxn ang="0">
                      <a:pos x="21" y="96"/>
                    </a:cxn>
                    <a:cxn ang="0">
                      <a:pos x="24" y="111"/>
                    </a:cxn>
                    <a:cxn ang="0">
                      <a:pos x="37" y="105"/>
                    </a:cxn>
                    <a:cxn ang="0">
                      <a:pos x="37" y="115"/>
                    </a:cxn>
                    <a:cxn ang="0">
                      <a:pos x="46" y="110"/>
                    </a:cxn>
                    <a:cxn ang="0">
                      <a:pos x="46" y="111"/>
                    </a:cxn>
                    <a:cxn ang="0">
                      <a:pos x="53" y="125"/>
                    </a:cxn>
                    <a:cxn ang="0">
                      <a:pos x="59" y="122"/>
                    </a:cxn>
                    <a:cxn ang="0">
                      <a:pos x="65" y="129"/>
                    </a:cxn>
                    <a:cxn ang="0">
                      <a:pos x="71" y="124"/>
                    </a:cxn>
                    <a:cxn ang="0">
                      <a:pos x="77" y="133"/>
                    </a:cxn>
                    <a:cxn ang="0">
                      <a:pos x="123" y="84"/>
                    </a:cxn>
                    <a:cxn ang="0">
                      <a:pos x="124" y="84"/>
                    </a:cxn>
                  </a:cxnLst>
                  <a:rect l="0" t="0" r="r" b="b"/>
                  <a:pathLst>
                    <a:path w="162" h="133">
                      <a:moveTo>
                        <a:pt x="77" y="133"/>
                      </a:moveTo>
                      <a:cubicBezTo>
                        <a:pt x="82" y="133"/>
                        <a:pt x="85" y="129"/>
                        <a:pt x="88" y="124"/>
                      </a:cubicBezTo>
                      <a:cubicBezTo>
                        <a:pt x="88" y="124"/>
                        <a:pt x="88" y="124"/>
                        <a:pt x="88" y="124"/>
                      </a:cubicBezTo>
                      <a:cubicBezTo>
                        <a:pt x="89" y="126"/>
                        <a:pt x="89" y="126"/>
                        <a:pt x="89" y="126"/>
                      </a:cubicBezTo>
                      <a:cubicBezTo>
                        <a:pt x="91" y="128"/>
                        <a:pt x="93" y="129"/>
                        <a:pt x="95" y="129"/>
                      </a:cubicBezTo>
                      <a:cubicBezTo>
                        <a:pt x="98" y="128"/>
                        <a:pt x="100" y="120"/>
                        <a:pt x="100" y="110"/>
                      </a:cubicBezTo>
                      <a:cubicBezTo>
                        <a:pt x="100" y="109"/>
                        <a:pt x="100" y="109"/>
                        <a:pt x="100" y="109"/>
                      </a:cubicBezTo>
                      <a:cubicBezTo>
                        <a:pt x="101" y="110"/>
                        <a:pt x="101" y="110"/>
                        <a:pt x="101" y="110"/>
                      </a:cubicBezTo>
                      <a:cubicBezTo>
                        <a:pt x="103" y="113"/>
                        <a:pt x="105" y="114"/>
                        <a:pt x="107" y="114"/>
                      </a:cubicBezTo>
                      <a:cubicBezTo>
                        <a:pt x="108" y="113"/>
                        <a:pt x="109" y="113"/>
                        <a:pt x="109" y="111"/>
                      </a:cubicBezTo>
                      <a:cubicBezTo>
                        <a:pt x="110" y="111"/>
                        <a:pt x="110" y="111"/>
                        <a:pt x="110" y="111"/>
                      </a:cubicBezTo>
                      <a:cubicBezTo>
                        <a:pt x="111" y="113"/>
                        <a:pt x="111" y="113"/>
                        <a:pt x="111" y="113"/>
                      </a:cubicBezTo>
                      <a:cubicBezTo>
                        <a:pt x="116" y="120"/>
                        <a:pt x="121" y="124"/>
                        <a:pt x="126" y="122"/>
                      </a:cubicBezTo>
                      <a:cubicBezTo>
                        <a:pt x="128" y="120"/>
                        <a:pt x="128" y="115"/>
                        <a:pt x="127" y="109"/>
                      </a:cubicBezTo>
                      <a:cubicBezTo>
                        <a:pt x="126" y="105"/>
                        <a:pt x="126" y="105"/>
                        <a:pt x="126" y="105"/>
                      </a:cubicBezTo>
                      <a:cubicBezTo>
                        <a:pt x="127" y="106"/>
                        <a:pt x="127" y="106"/>
                        <a:pt x="127" y="106"/>
                      </a:cubicBezTo>
                      <a:cubicBezTo>
                        <a:pt x="130" y="108"/>
                        <a:pt x="132" y="109"/>
                        <a:pt x="135" y="107"/>
                      </a:cubicBezTo>
                      <a:cubicBezTo>
                        <a:pt x="143" y="103"/>
                        <a:pt x="136" y="93"/>
                        <a:pt x="128" y="87"/>
                      </a:cubicBezTo>
                      <a:cubicBezTo>
                        <a:pt x="126" y="85"/>
                        <a:pt x="126" y="85"/>
                        <a:pt x="126" y="85"/>
                      </a:cubicBezTo>
                      <a:cubicBezTo>
                        <a:pt x="127" y="86"/>
                        <a:pt x="127" y="86"/>
                        <a:pt x="127" y="86"/>
                      </a:cubicBezTo>
                      <a:cubicBezTo>
                        <a:pt x="132" y="90"/>
                        <a:pt x="141" y="92"/>
                        <a:pt x="143" y="90"/>
                      </a:cubicBezTo>
                      <a:cubicBezTo>
                        <a:pt x="143" y="89"/>
                        <a:pt x="143" y="87"/>
                        <a:pt x="141" y="85"/>
                      </a:cubicBezTo>
                      <a:cubicBezTo>
                        <a:pt x="140" y="84"/>
                        <a:pt x="140" y="84"/>
                        <a:pt x="140" y="84"/>
                      </a:cubicBezTo>
                      <a:cubicBezTo>
                        <a:pt x="144" y="85"/>
                        <a:pt x="144" y="85"/>
                        <a:pt x="144" y="85"/>
                      </a:cubicBezTo>
                      <a:cubicBezTo>
                        <a:pt x="153" y="87"/>
                        <a:pt x="160" y="87"/>
                        <a:pt x="161" y="82"/>
                      </a:cubicBezTo>
                      <a:cubicBezTo>
                        <a:pt x="162" y="76"/>
                        <a:pt x="156" y="70"/>
                        <a:pt x="148" y="66"/>
                      </a:cubicBezTo>
                      <a:cubicBezTo>
                        <a:pt x="146" y="66"/>
                        <a:pt x="146" y="66"/>
                        <a:pt x="146" y="66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4" y="62"/>
                        <a:pt x="156" y="60"/>
                        <a:pt x="156" y="59"/>
                      </a:cubicBezTo>
                      <a:cubicBezTo>
                        <a:pt x="156" y="57"/>
                        <a:pt x="151" y="56"/>
                        <a:pt x="145" y="55"/>
                      </a:cubicBezTo>
                      <a:cubicBezTo>
                        <a:pt x="144" y="55"/>
                        <a:pt x="144" y="55"/>
                        <a:pt x="144" y="55"/>
                      </a:cubicBezTo>
                      <a:cubicBezTo>
                        <a:pt x="145" y="54"/>
                        <a:pt x="145" y="54"/>
                        <a:pt x="145" y="54"/>
                      </a:cubicBezTo>
                      <a:cubicBezTo>
                        <a:pt x="152" y="50"/>
                        <a:pt x="157" y="45"/>
                        <a:pt x="154" y="41"/>
                      </a:cubicBezTo>
                      <a:cubicBezTo>
                        <a:pt x="151" y="36"/>
                        <a:pt x="143" y="36"/>
                        <a:pt x="135" y="39"/>
                      </a:cubicBezTo>
                      <a:cubicBezTo>
                        <a:pt x="135" y="39"/>
                        <a:pt x="135" y="39"/>
                        <a:pt x="135" y="39"/>
                      </a:cubicBezTo>
                      <a:cubicBezTo>
                        <a:pt x="137" y="35"/>
                        <a:pt x="137" y="35"/>
                        <a:pt x="137" y="35"/>
                      </a:cubicBezTo>
                      <a:cubicBezTo>
                        <a:pt x="138" y="32"/>
                        <a:pt x="139" y="29"/>
                        <a:pt x="138" y="28"/>
                      </a:cubicBezTo>
                      <a:cubicBezTo>
                        <a:pt x="137" y="26"/>
                        <a:pt x="130" y="29"/>
                        <a:pt x="123" y="34"/>
                      </a:cubicBezTo>
                      <a:cubicBezTo>
                        <a:pt x="121" y="36"/>
                        <a:pt x="121" y="36"/>
                        <a:pt x="121" y="36"/>
                      </a:cubicBezTo>
                      <a:cubicBezTo>
                        <a:pt x="122" y="33"/>
                        <a:pt x="122" y="33"/>
                        <a:pt x="122" y="33"/>
                      </a:cubicBezTo>
                      <a:cubicBezTo>
                        <a:pt x="123" y="28"/>
                        <a:pt x="123" y="23"/>
                        <a:pt x="120" y="22"/>
                      </a:cubicBezTo>
                      <a:cubicBezTo>
                        <a:pt x="117" y="20"/>
                        <a:pt x="114" y="24"/>
                        <a:pt x="112" y="30"/>
                      </a:cubicBezTo>
                      <a:cubicBezTo>
                        <a:pt x="111" y="30"/>
                        <a:pt x="111" y="30"/>
                        <a:pt x="111" y="30"/>
                      </a:cubicBezTo>
                      <a:cubicBezTo>
                        <a:pt x="112" y="26"/>
                        <a:pt x="112" y="26"/>
                        <a:pt x="112" y="26"/>
                      </a:cubicBezTo>
                      <a:cubicBezTo>
                        <a:pt x="113" y="20"/>
                        <a:pt x="112" y="14"/>
                        <a:pt x="111" y="13"/>
                      </a:cubicBezTo>
                      <a:cubicBezTo>
                        <a:pt x="109" y="12"/>
                        <a:pt x="107" y="15"/>
                        <a:pt x="104" y="19"/>
                      </a:cubicBezTo>
                      <a:cubicBezTo>
                        <a:pt x="103" y="20"/>
                        <a:pt x="103" y="20"/>
                        <a:pt x="103" y="20"/>
                      </a:cubicBezTo>
                      <a:cubicBezTo>
                        <a:pt x="103" y="17"/>
                        <a:pt x="103" y="17"/>
                        <a:pt x="103" y="17"/>
                      </a:cubicBezTo>
                      <a:cubicBezTo>
                        <a:pt x="103" y="12"/>
                        <a:pt x="103" y="7"/>
                        <a:pt x="99" y="7"/>
                      </a:cubicBezTo>
                      <a:cubicBezTo>
                        <a:pt x="95" y="6"/>
                        <a:pt x="92" y="9"/>
                        <a:pt x="90" y="12"/>
                      </a:cubicBezTo>
                      <a:cubicBezTo>
                        <a:pt x="89" y="12"/>
                        <a:pt x="89" y="12"/>
                        <a:pt x="89" y="12"/>
                      </a:cubicBezTo>
                      <a:cubicBezTo>
                        <a:pt x="89" y="11"/>
                        <a:pt x="89" y="11"/>
                        <a:pt x="89" y="11"/>
                      </a:cubicBezTo>
                      <a:cubicBezTo>
                        <a:pt x="88" y="6"/>
                        <a:pt x="85" y="2"/>
                        <a:pt x="81" y="3"/>
                      </a:cubicBezTo>
                      <a:cubicBezTo>
                        <a:pt x="80" y="3"/>
                        <a:pt x="78" y="5"/>
                        <a:pt x="77" y="9"/>
                      </a:cubicBezTo>
                      <a:cubicBezTo>
                        <a:pt x="76" y="9"/>
                        <a:pt x="76" y="9"/>
                        <a:pt x="76" y="9"/>
                      </a:cubicBezTo>
                      <a:cubicBezTo>
                        <a:pt x="76" y="8"/>
                        <a:pt x="76" y="8"/>
                        <a:pt x="76" y="8"/>
                      </a:cubicBezTo>
                      <a:cubicBezTo>
                        <a:pt x="75" y="3"/>
                        <a:pt x="72" y="0"/>
                        <a:pt x="69" y="1"/>
                      </a:cubicBezTo>
                      <a:cubicBezTo>
                        <a:pt x="62" y="2"/>
                        <a:pt x="59" y="10"/>
                        <a:pt x="58" y="18"/>
                      </a:cubicBezTo>
                      <a:cubicBezTo>
                        <a:pt x="58" y="19"/>
                        <a:pt x="58" y="19"/>
                        <a:pt x="58" y="19"/>
                      </a:cubicBezTo>
                      <a:cubicBezTo>
                        <a:pt x="58" y="19"/>
                        <a:pt x="58" y="19"/>
                        <a:pt x="58" y="19"/>
                      </a:cubicBezTo>
                      <a:cubicBezTo>
                        <a:pt x="56" y="16"/>
                        <a:pt x="54" y="14"/>
                        <a:pt x="53" y="14"/>
                      </a:cubicBezTo>
                      <a:cubicBezTo>
                        <a:pt x="52" y="15"/>
                        <a:pt x="51" y="18"/>
                        <a:pt x="51" y="22"/>
                      </a:cubicBezTo>
                      <a:cubicBezTo>
                        <a:pt x="51" y="22"/>
                        <a:pt x="51" y="22"/>
                        <a:pt x="51" y="22"/>
                      </a:cubicBezTo>
                      <a:cubicBezTo>
                        <a:pt x="51" y="22"/>
                        <a:pt x="51" y="22"/>
                        <a:pt x="51" y="22"/>
                      </a:cubicBezTo>
                      <a:cubicBezTo>
                        <a:pt x="47" y="15"/>
                        <a:pt x="42" y="10"/>
                        <a:pt x="38" y="12"/>
                      </a:cubicBezTo>
                      <a:cubicBezTo>
                        <a:pt x="34" y="14"/>
                        <a:pt x="33" y="20"/>
                        <a:pt x="33" y="26"/>
                      </a:cubicBezTo>
                      <a:cubicBezTo>
                        <a:pt x="34" y="29"/>
                        <a:pt x="34" y="29"/>
                        <a:pt x="34" y="29"/>
                      </a:cubicBezTo>
                      <a:cubicBezTo>
                        <a:pt x="31" y="28"/>
                        <a:pt x="31" y="28"/>
                        <a:pt x="31" y="28"/>
                      </a:cubicBezTo>
                      <a:cubicBezTo>
                        <a:pt x="27" y="25"/>
                        <a:pt x="24" y="24"/>
                        <a:pt x="23" y="25"/>
                      </a:cubicBezTo>
                      <a:cubicBezTo>
                        <a:pt x="22" y="26"/>
                        <a:pt x="23" y="30"/>
                        <a:pt x="24" y="34"/>
                      </a:cubicBezTo>
                      <a:cubicBezTo>
                        <a:pt x="25" y="36"/>
                        <a:pt x="25" y="36"/>
                        <a:pt x="25" y="36"/>
                      </a:cubicBezTo>
                      <a:cubicBezTo>
                        <a:pt x="23" y="34"/>
                        <a:pt x="23" y="34"/>
                        <a:pt x="23" y="34"/>
                      </a:cubicBezTo>
                      <a:cubicBezTo>
                        <a:pt x="17" y="31"/>
                        <a:pt x="12" y="30"/>
                        <a:pt x="9" y="34"/>
                      </a:cubicBezTo>
                      <a:cubicBezTo>
                        <a:pt x="7" y="38"/>
                        <a:pt x="8" y="42"/>
                        <a:pt x="11" y="4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6" y="50"/>
                        <a:pt x="1" y="51"/>
                        <a:pt x="0" y="56"/>
                      </a:cubicBezTo>
                      <a:cubicBezTo>
                        <a:pt x="0" y="59"/>
                        <a:pt x="7" y="64"/>
                        <a:pt x="17" y="69"/>
                      </a:cubicBezTo>
                      <a:cubicBezTo>
                        <a:pt x="19" y="69"/>
                        <a:pt x="19" y="69"/>
                        <a:pt x="19" y="69"/>
                      </a:cubicBezTo>
                      <a:cubicBezTo>
                        <a:pt x="18" y="69"/>
                        <a:pt x="18" y="69"/>
                        <a:pt x="18" y="69"/>
                      </a:cubicBezTo>
                      <a:cubicBezTo>
                        <a:pt x="13" y="72"/>
                        <a:pt x="10" y="75"/>
                        <a:pt x="11" y="78"/>
                      </a:cubicBezTo>
                      <a:cubicBezTo>
                        <a:pt x="11" y="80"/>
                        <a:pt x="13" y="81"/>
                        <a:pt x="16" y="81"/>
                      </a:cubicBezTo>
                      <a:cubicBezTo>
                        <a:pt x="16" y="81"/>
                        <a:pt x="17" y="81"/>
                        <a:pt x="18" y="81"/>
                      </a:cubicBezTo>
                      <a:cubicBezTo>
                        <a:pt x="19" y="80"/>
                        <a:pt x="19" y="80"/>
                        <a:pt x="19" y="80"/>
                      </a:cubicBezTo>
                      <a:cubicBezTo>
                        <a:pt x="17" y="81"/>
                        <a:pt x="17" y="81"/>
                        <a:pt x="17" y="81"/>
                      </a:cubicBezTo>
                      <a:cubicBezTo>
                        <a:pt x="11" y="86"/>
                        <a:pt x="8" y="91"/>
                        <a:pt x="10" y="95"/>
                      </a:cubicBezTo>
                      <a:cubicBezTo>
                        <a:pt x="11" y="96"/>
                        <a:pt x="12" y="96"/>
                        <a:pt x="13" y="96"/>
                      </a:cubicBezTo>
                      <a:cubicBezTo>
                        <a:pt x="15" y="96"/>
                        <a:pt x="18" y="96"/>
                        <a:pt x="21" y="95"/>
                      </a:cubicBezTo>
                      <a:cubicBezTo>
                        <a:pt x="22" y="95"/>
                        <a:pt x="22" y="95"/>
                        <a:pt x="22" y="95"/>
                      </a:cubicBezTo>
                      <a:cubicBezTo>
                        <a:pt x="21" y="96"/>
                        <a:pt x="21" y="96"/>
                        <a:pt x="21" y="96"/>
                      </a:cubicBezTo>
                      <a:cubicBezTo>
                        <a:pt x="17" y="101"/>
                        <a:pt x="15" y="106"/>
                        <a:pt x="18" y="109"/>
                      </a:cubicBezTo>
                      <a:cubicBezTo>
                        <a:pt x="20" y="110"/>
                        <a:pt x="21" y="111"/>
                        <a:pt x="24" y="111"/>
                      </a:cubicBezTo>
                      <a:cubicBezTo>
                        <a:pt x="27" y="111"/>
                        <a:pt x="31" y="109"/>
                        <a:pt x="35" y="107"/>
                      </a:cubicBezTo>
                      <a:cubicBezTo>
                        <a:pt x="37" y="105"/>
                        <a:pt x="37" y="105"/>
                        <a:pt x="37" y="105"/>
                      </a:cubicBezTo>
                      <a:cubicBezTo>
                        <a:pt x="37" y="105"/>
                        <a:pt x="37" y="105"/>
                        <a:pt x="37" y="105"/>
                      </a:cubicBezTo>
                      <a:cubicBezTo>
                        <a:pt x="36" y="110"/>
                        <a:pt x="36" y="115"/>
                        <a:pt x="37" y="115"/>
                      </a:cubicBezTo>
                      <a:cubicBezTo>
                        <a:pt x="37" y="115"/>
                        <a:pt x="37" y="116"/>
                        <a:pt x="38" y="115"/>
                      </a:cubicBezTo>
                      <a:cubicBezTo>
                        <a:pt x="40" y="115"/>
                        <a:pt x="43" y="113"/>
                        <a:pt x="46" y="110"/>
                      </a:cubicBezTo>
                      <a:cubicBezTo>
                        <a:pt x="47" y="109"/>
                        <a:pt x="47" y="109"/>
                        <a:pt x="47" y="109"/>
                      </a:cubicBezTo>
                      <a:cubicBezTo>
                        <a:pt x="46" y="111"/>
                        <a:pt x="46" y="111"/>
                        <a:pt x="46" y="111"/>
                      </a:cubicBezTo>
                      <a:cubicBezTo>
                        <a:pt x="45" y="117"/>
                        <a:pt x="45" y="121"/>
                        <a:pt x="49" y="124"/>
                      </a:cubicBezTo>
                      <a:cubicBezTo>
                        <a:pt x="51" y="124"/>
                        <a:pt x="52" y="125"/>
                        <a:pt x="53" y="125"/>
                      </a:cubicBezTo>
                      <a:cubicBezTo>
                        <a:pt x="55" y="125"/>
                        <a:pt x="57" y="124"/>
                        <a:pt x="58" y="122"/>
                      </a:cubicBezTo>
                      <a:cubicBezTo>
                        <a:pt x="59" y="122"/>
                        <a:pt x="59" y="122"/>
                        <a:pt x="59" y="122"/>
                      </a:cubicBezTo>
                      <a:cubicBezTo>
                        <a:pt x="59" y="122"/>
                        <a:pt x="59" y="122"/>
                        <a:pt x="59" y="122"/>
                      </a:cubicBezTo>
                      <a:cubicBezTo>
                        <a:pt x="60" y="126"/>
                        <a:pt x="61" y="129"/>
                        <a:pt x="65" y="129"/>
                      </a:cubicBezTo>
                      <a:cubicBezTo>
                        <a:pt x="66" y="130"/>
                        <a:pt x="68" y="128"/>
                        <a:pt x="70" y="125"/>
                      </a:cubicBezTo>
                      <a:cubicBezTo>
                        <a:pt x="71" y="124"/>
                        <a:pt x="71" y="124"/>
                        <a:pt x="71" y="124"/>
                      </a:cubicBezTo>
                      <a:cubicBezTo>
                        <a:pt x="71" y="126"/>
                        <a:pt x="71" y="126"/>
                        <a:pt x="71" y="126"/>
                      </a:cubicBezTo>
                      <a:cubicBezTo>
                        <a:pt x="71" y="130"/>
                        <a:pt x="73" y="133"/>
                        <a:pt x="77" y="133"/>
                      </a:cubicBezTo>
                      <a:close/>
                      <a:moveTo>
                        <a:pt x="124" y="84"/>
                      </a:moveTo>
                      <a:cubicBezTo>
                        <a:pt x="123" y="84"/>
                        <a:pt x="123" y="84"/>
                        <a:pt x="123" y="84"/>
                      </a:cubicBezTo>
                      <a:cubicBezTo>
                        <a:pt x="123" y="84"/>
                        <a:pt x="123" y="84"/>
                        <a:pt x="123" y="84"/>
                      </a:cubicBezTo>
                      <a:cubicBezTo>
                        <a:pt x="124" y="84"/>
                        <a:pt x="124" y="84"/>
                        <a:pt x="124" y="84"/>
                      </a:cubicBez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77" name="Freeform 585"/>
                <p:cNvSpPr>
                  <a:spLocks/>
                </p:cNvSpPr>
                <p:nvPr/>
              </p:nvSpPr>
              <p:spPr bwMode="gray">
                <a:xfrm flipH="1">
                  <a:off x="4049" y="2799"/>
                  <a:ext cx="362" cy="470"/>
                </a:xfrm>
                <a:custGeom>
                  <a:avLst/>
                  <a:gdLst/>
                  <a:ahLst/>
                  <a:cxnLst>
                    <a:cxn ang="0">
                      <a:pos x="10" y="17"/>
                    </a:cxn>
                    <a:cxn ang="0">
                      <a:pos x="59" y="77"/>
                    </a:cxn>
                    <a:cxn ang="0">
                      <a:pos x="86" y="0"/>
                    </a:cxn>
                    <a:cxn ang="0">
                      <a:pos x="101" y="3"/>
                    </a:cxn>
                    <a:cxn ang="0">
                      <a:pos x="96" y="126"/>
                    </a:cxn>
                    <a:cxn ang="0">
                      <a:pos x="137" y="54"/>
                    </a:cxn>
                    <a:cxn ang="0">
                      <a:pos x="153" y="64"/>
                    </a:cxn>
                    <a:cxn ang="0">
                      <a:pos x="124" y="199"/>
                    </a:cxn>
                    <a:cxn ang="0">
                      <a:pos x="22" y="197"/>
                    </a:cxn>
                    <a:cxn ang="0">
                      <a:pos x="0" y="20"/>
                    </a:cxn>
                    <a:cxn ang="0">
                      <a:pos x="10" y="17"/>
                    </a:cxn>
                  </a:cxnLst>
                  <a:rect l="0" t="0" r="r" b="b"/>
                  <a:pathLst>
                    <a:path w="153" h="199">
                      <a:moveTo>
                        <a:pt x="10" y="17"/>
                      </a:moveTo>
                      <a:cubicBezTo>
                        <a:pt x="27" y="42"/>
                        <a:pt x="45" y="46"/>
                        <a:pt x="59" y="77"/>
                      </a:cubicBezTo>
                      <a:cubicBezTo>
                        <a:pt x="72" y="65"/>
                        <a:pt x="79" y="48"/>
                        <a:pt x="86" y="0"/>
                      </a:cubicBezTo>
                      <a:cubicBezTo>
                        <a:pt x="101" y="3"/>
                        <a:pt x="101" y="3"/>
                        <a:pt x="101" y="3"/>
                      </a:cubicBezTo>
                      <a:cubicBezTo>
                        <a:pt x="90" y="50"/>
                        <a:pt x="84" y="78"/>
                        <a:pt x="96" y="126"/>
                      </a:cubicBezTo>
                      <a:cubicBezTo>
                        <a:pt x="137" y="54"/>
                        <a:pt x="137" y="54"/>
                        <a:pt x="137" y="54"/>
                      </a:cubicBezTo>
                      <a:cubicBezTo>
                        <a:pt x="153" y="64"/>
                        <a:pt x="153" y="64"/>
                        <a:pt x="153" y="64"/>
                      </a:cubicBezTo>
                      <a:cubicBezTo>
                        <a:pt x="95" y="158"/>
                        <a:pt x="93" y="153"/>
                        <a:pt x="124" y="199"/>
                      </a:cubicBezTo>
                      <a:cubicBezTo>
                        <a:pt x="22" y="197"/>
                        <a:pt x="22" y="197"/>
                        <a:pt x="22" y="197"/>
                      </a:cubicBezTo>
                      <a:cubicBezTo>
                        <a:pt x="43" y="109"/>
                        <a:pt x="47" y="94"/>
                        <a:pt x="0" y="20"/>
                      </a:cubicBezTo>
                      <a:lnTo>
                        <a:pt x="10" y="17"/>
                      </a:lnTo>
                      <a:close/>
                    </a:path>
                  </a:pathLst>
                </a:custGeom>
                <a:solidFill>
                  <a:srgbClr val="9966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78" name="Freeform 586"/>
                <p:cNvSpPr>
                  <a:spLocks/>
                </p:cNvSpPr>
                <p:nvPr/>
              </p:nvSpPr>
              <p:spPr bwMode="gray">
                <a:xfrm flipH="1">
                  <a:off x="4134" y="2339"/>
                  <a:ext cx="425" cy="418"/>
                </a:xfrm>
                <a:custGeom>
                  <a:avLst/>
                  <a:gdLst/>
                  <a:ahLst/>
                  <a:cxnLst>
                    <a:cxn ang="0">
                      <a:pos x="76" y="166"/>
                    </a:cxn>
                    <a:cxn ang="0">
                      <a:pos x="67" y="166"/>
                    </a:cxn>
                    <a:cxn ang="0">
                      <a:pos x="58" y="175"/>
                    </a:cxn>
                    <a:cxn ang="0">
                      <a:pos x="52" y="153"/>
                    </a:cxn>
                    <a:cxn ang="0">
                      <a:pos x="48" y="153"/>
                    </a:cxn>
                    <a:cxn ang="0">
                      <a:pos x="48" y="142"/>
                    </a:cxn>
                    <a:cxn ang="0">
                      <a:pos x="36" y="148"/>
                    </a:cxn>
                    <a:cxn ang="0">
                      <a:pos x="33" y="143"/>
                    </a:cxn>
                    <a:cxn ang="0">
                      <a:pos x="20" y="143"/>
                    </a:cxn>
                    <a:cxn ang="0">
                      <a:pos x="25" y="131"/>
                    </a:cxn>
                    <a:cxn ang="0">
                      <a:pos x="20" y="118"/>
                    </a:cxn>
                    <a:cxn ang="0">
                      <a:pos x="13" y="113"/>
                    </a:cxn>
                    <a:cxn ang="0">
                      <a:pos x="16" y="108"/>
                    </a:cxn>
                    <a:cxn ang="0">
                      <a:pos x="8" y="95"/>
                    </a:cxn>
                    <a:cxn ang="0">
                      <a:pos x="11" y="81"/>
                    </a:cxn>
                    <a:cxn ang="0">
                      <a:pos x="6" y="74"/>
                    </a:cxn>
                    <a:cxn ang="0">
                      <a:pos x="9" y="67"/>
                    </a:cxn>
                    <a:cxn ang="0">
                      <a:pos x="27" y="56"/>
                    </a:cxn>
                    <a:cxn ang="0">
                      <a:pos x="36" y="52"/>
                    </a:cxn>
                    <a:cxn ang="0">
                      <a:pos x="36" y="52"/>
                    </a:cxn>
                    <a:cxn ang="0">
                      <a:pos x="34" y="36"/>
                    </a:cxn>
                    <a:cxn ang="0">
                      <a:pos x="49" y="26"/>
                    </a:cxn>
                    <a:cxn ang="0">
                      <a:pos x="53" y="24"/>
                    </a:cxn>
                    <a:cxn ang="0">
                      <a:pos x="57" y="24"/>
                    </a:cxn>
                    <a:cxn ang="0">
                      <a:pos x="67" y="11"/>
                    </a:cxn>
                    <a:cxn ang="0">
                      <a:pos x="80" y="6"/>
                    </a:cxn>
                    <a:cxn ang="0">
                      <a:pos x="86" y="1"/>
                    </a:cxn>
                    <a:cxn ang="0">
                      <a:pos x="98" y="11"/>
                    </a:cxn>
                    <a:cxn ang="0">
                      <a:pos x="108" y="16"/>
                    </a:cxn>
                    <a:cxn ang="0">
                      <a:pos x="122" y="13"/>
                    </a:cxn>
                    <a:cxn ang="0">
                      <a:pos x="133" y="10"/>
                    </a:cxn>
                    <a:cxn ang="0">
                      <a:pos x="135" y="21"/>
                    </a:cxn>
                    <a:cxn ang="0">
                      <a:pos x="141" y="39"/>
                    </a:cxn>
                    <a:cxn ang="0">
                      <a:pos x="152" y="39"/>
                    </a:cxn>
                    <a:cxn ang="0">
                      <a:pos x="166" y="38"/>
                    </a:cxn>
                    <a:cxn ang="0">
                      <a:pos x="165" y="50"/>
                    </a:cxn>
                    <a:cxn ang="0">
                      <a:pos x="167" y="65"/>
                    </a:cxn>
                    <a:cxn ang="0">
                      <a:pos x="173" y="78"/>
                    </a:cxn>
                    <a:cxn ang="0">
                      <a:pos x="180" y="85"/>
                    </a:cxn>
                    <a:cxn ang="0">
                      <a:pos x="167" y="93"/>
                    </a:cxn>
                    <a:cxn ang="0">
                      <a:pos x="170" y="104"/>
                    </a:cxn>
                    <a:cxn ang="0">
                      <a:pos x="169" y="119"/>
                    </a:cxn>
                    <a:cxn ang="0">
                      <a:pos x="172" y="127"/>
                    </a:cxn>
                    <a:cxn ang="0">
                      <a:pos x="161" y="133"/>
                    </a:cxn>
                    <a:cxn ang="0">
                      <a:pos x="152" y="144"/>
                    </a:cxn>
                    <a:cxn ang="0">
                      <a:pos x="137" y="148"/>
                    </a:cxn>
                    <a:cxn ang="0">
                      <a:pos x="133" y="156"/>
                    </a:cxn>
                    <a:cxn ang="0">
                      <a:pos x="123" y="145"/>
                    </a:cxn>
                    <a:cxn ang="0">
                      <a:pos x="122" y="149"/>
                    </a:cxn>
                    <a:cxn ang="0">
                      <a:pos x="113" y="152"/>
                    </a:cxn>
                    <a:cxn ang="0">
                      <a:pos x="111" y="151"/>
                    </a:cxn>
                    <a:cxn ang="0">
                      <a:pos x="103" y="160"/>
                    </a:cxn>
                    <a:cxn ang="0">
                      <a:pos x="97" y="168"/>
                    </a:cxn>
                    <a:cxn ang="0">
                      <a:pos x="92" y="165"/>
                    </a:cxn>
                  </a:cxnLst>
                  <a:rect l="0" t="0" r="r" b="b"/>
                  <a:pathLst>
                    <a:path w="180" h="177">
                      <a:moveTo>
                        <a:pt x="84" y="177"/>
                      </a:moveTo>
                      <a:cubicBezTo>
                        <a:pt x="79" y="177"/>
                        <a:pt x="76" y="174"/>
                        <a:pt x="76" y="169"/>
                      </a:cubicBezTo>
                      <a:cubicBezTo>
                        <a:pt x="76" y="166"/>
                        <a:pt x="76" y="166"/>
                        <a:pt x="76" y="166"/>
                      </a:cubicBezTo>
                      <a:cubicBezTo>
                        <a:pt x="75" y="167"/>
                        <a:pt x="75" y="167"/>
                        <a:pt x="75" y="167"/>
                      </a:cubicBezTo>
                      <a:cubicBezTo>
                        <a:pt x="73" y="170"/>
                        <a:pt x="71" y="172"/>
                        <a:pt x="70" y="172"/>
                      </a:cubicBezTo>
                      <a:cubicBezTo>
                        <a:pt x="69" y="172"/>
                        <a:pt x="68" y="169"/>
                        <a:pt x="67" y="166"/>
                      </a:cubicBezTo>
                      <a:cubicBezTo>
                        <a:pt x="67" y="165"/>
                        <a:pt x="67" y="165"/>
                        <a:pt x="67" y="165"/>
                      </a:cubicBezTo>
                      <a:cubicBezTo>
                        <a:pt x="67" y="167"/>
                        <a:pt x="67" y="167"/>
                        <a:pt x="67" y="167"/>
                      </a:cubicBezTo>
                      <a:cubicBezTo>
                        <a:pt x="64" y="172"/>
                        <a:pt x="61" y="175"/>
                        <a:pt x="58" y="175"/>
                      </a:cubicBezTo>
                      <a:cubicBezTo>
                        <a:pt x="58" y="175"/>
                        <a:pt x="57" y="175"/>
                        <a:pt x="56" y="175"/>
                      </a:cubicBezTo>
                      <a:cubicBezTo>
                        <a:pt x="50" y="172"/>
                        <a:pt x="49" y="164"/>
                        <a:pt x="51" y="156"/>
                      </a:cubicBezTo>
                      <a:cubicBezTo>
                        <a:pt x="52" y="153"/>
                        <a:pt x="52" y="153"/>
                        <a:pt x="52" y="153"/>
                      </a:cubicBezTo>
                      <a:cubicBezTo>
                        <a:pt x="51" y="153"/>
                        <a:pt x="51" y="153"/>
                        <a:pt x="51" y="153"/>
                      </a:cubicBezTo>
                      <a:cubicBezTo>
                        <a:pt x="51" y="153"/>
                        <a:pt x="50" y="154"/>
                        <a:pt x="50" y="154"/>
                      </a:cubicBezTo>
                      <a:cubicBezTo>
                        <a:pt x="49" y="154"/>
                        <a:pt x="48" y="153"/>
                        <a:pt x="48" y="153"/>
                      </a:cubicBezTo>
                      <a:cubicBezTo>
                        <a:pt x="45" y="152"/>
                        <a:pt x="46" y="147"/>
                        <a:pt x="48" y="143"/>
                      </a:cubicBezTo>
                      <a:cubicBezTo>
                        <a:pt x="49" y="143"/>
                        <a:pt x="49" y="143"/>
                        <a:pt x="49" y="143"/>
                      </a:cubicBezTo>
                      <a:cubicBezTo>
                        <a:pt x="48" y="142"/>
                        <a:pt x="48" y="142"/>
                        <a:pt x="48" y="142"/>
                      </a:cubicBezTo>
                      <a:cubicBezTo>
                        <a:pt x="47" y="143"/>
                        <a:pt x="47" y="143"/>
                        <a:pt x="47" y="143"/>
                      </a:cubicBezTo>
                      <a:cubicBezTo>
                        <a:pt x="44" y="146"/>
                        <a:pt x="40" y="148"/>
                        <a:pt x="37" y="148"/>
                      </a:cubicBezTo>
                      <a:cubicBezTo>
                        <a:pt x="37" y="148"/>
                        <a:pt x="36" y="148"/>
                        <a:pt x="36" y="148"/>
                      </a:cubicBezTo>
                      <a:cubicBezTo>
                        <a:pt x="35" y="148"/>
                        <a:pt x="34" y="148"/>
                        <a:pt x="33" y="147"/>
                      </a:cubicBezTo>
                      <a:cubicBezTo>
                        <a:pt x="32" y="146"/>
                        <a:pt x="32" y="145"/>
                        <a:pt x="33" y="143"/>
                      </a:cubicBezTo>
                      <a:cubicBezTo>
                        <a:pt x="33" y="143"/>
                        <a:pt x="33" y="143"/>
                        <a:pt x="33" y="143"/>
                      </a:cubicBezTo>
                      <a:cubicBezTo>
                        <a:pt x="32" y="143"/>
                        <a:pt x="32" y="143"/>
                        <a:pt x="32" y="143"/>
                      </a:cubicBezTo>
                      <a:cubicBezTo>
                        <a:pt x="29" y="145"/>
                        <a:pt x="26" y="146"/>
                        <a:pt x="23" y="145"/>
                      </a:cubicBezTo>
                      <a:cubicBezTo>
                        <a:pt x="22" y="145"/>
                        <a:pt x="21" y="144"/>
                        <a:pt x="20" y="143"/>
                      </a:cubicBezTo>
                      <a:cubicBezTo>
                        <a:pt x="19" y="142"/>
                        <a:pt x="21" y="137"/>
                        <a:pt x="24" y="133"/>
                      </a:cubicBezTo>
                      <a:cubicBezTo>
                        <a:pt x="25" y="131"/>
                        <a:pt x="25" y="131"/>
                        <a:pt x="25" y="131"/>
                      </a:cubicBezTo>
                      <a:cubicBezTo>
                        <a:pt x="25" y="131"/>
                        <a:pt x="25" y="131"/>
                        <a:pt x="25" y="131"/>
                      </a:cubicBezTo>
                      <a:cubicBezTo>
                        <a:pt x="24" y="132"/>
                        <a:pt x="22" y="132"/>
                        <a:pt x="21" y="132"/>
                      </a:cubicBezTo>
                      <a:cubicBezTo>
                        <a:pt x="19" y="132"/>
                        <a:pt x="16" y="132"/>
                        <a:pt x="15" y="130"/>
                      </a:cubicBezTo>
                      <a:cubicBezTo>
                        <a:pt x="11" y="125"/>
                        <a:pt x="14" y="121"/>
                        <a:pt x="20" y="118"/>
                      </a:cubicBezTo>
                      <a:cubicBezTo>
                        <a:pt x="25" y="115"/>
                        <a:pt x="25" y="115"/>
                        <a:pt x="25" y="115"/>
                      </a:cubicBezTo>
                      <a:cubicBezTo>
                        <a:pt x="23" y="115"/>
                        <a:pt x="23" y="115"/>
                        <a:pt x="23" y="115"/>
                      </a:cubicBezTo>
                      <a:cubicBezTo>
                        <a:pt x="18" y="116"/>
                        <a:pt x="13" y="115"/>
                        <a:pt x="13" y="113"/>
                      </a:cubicBezTo>
                      <a:cubicBezTo>
                        <a:pt x="12" y="112"/>
                        <a:pt x="13" y="110"/>
                        <a:pt x="16" y="108"/>
                      </a:cubicBezTo>
                      <a:cubicBezTo>
                        <a:pt x="17" y="107"/>
                        <a:pt x="17" y="107"/>
                        <a:pt x="17" y="107"/>
                      </a:cubicBezTo>
                      <a:cubicBezTo>
                        <a:pt x="16" y="108"/>
                        <a:pt x="16" y="108"/>
                        <a:pt x="16" y="108"/>
                      </a:cubicBezTo>
                      <a:cubicBezTo>
                        <a:pt x="11" y="108"/>
                        <a:pt x="7" y="107"/>
                        <a:pt x="6" y="103"/>
                      </a:cubicBezTo>
                      <a:cubicBezTo>
                        <a:pt x="5" y="100"/>
                        <a:pt x="5" y="97"/>
                        <a:pt x="7" y="96"/>
                      </a:cubicBezTo>
                      <a:cubicBezTo>
                        <a:pt x="8" y="95"/>
                        <a:pt x="8" y="95"/>
                        <a:pt x="8" y="95"/>
                      </a:cubicBezTo>
                      <a:cubicBezTo>
                        <a:pt x="7" y="94"/>
                        <a:pt x="7" y="94"/>
                        <a:pt x="7" y="94"/>
                      </a:cubicBezTo>
                      <a:cubicBezTo>
                        <a:pt x="3" y="93"/>
                        <a:pt x="0" y="90"/>
                        <a:pt x="0" y="87"/>
                      </a:cubicBezTo>
                      <a:cubicBezTo>
                        <a:pt x="1" y="85"/>
                        <a:pt x="5" y="83"/>
                        <a:pt x="11" y="81"/>
                      </a:cubicBezTo>
                      <a:cubicBezTo>
                        <a:pt x="12" y="81"/>
                        <a:pt x="12" y="81"/>
                        <a:pt x="12" y="81"/>
                      </a:cubicBezTo>
                      <a:cubicBezTo>
                        <a:pt x="12" y="81"/>
                        <a:pt x="12" y="81"/>
                        <a:pt x="12" y="81"/>
                      </a:cubicBezTo>
                      <a:cubicBezTo>
                        <a:pt x="8" y="79"/>
                        <a:pt x="6" y="77"/>
                        <a:pt x="6" y="74"/>
                      </a:cubicBezTo>
                      <a:cubicBezTo>
                        <a:pt x="6" y="71"/>
                        <a:pt x="8" y="69"/>
                        <a:pt x="10" y="68"/>
                      </a:cubicBezTo>
                      <a:cubicBezTo>
                        <a:pt x="10" y="68"/>
                        <a:pt x="10" y="68"/>
                        <a:pt x="10" y="68"/>
                      </a:cubicBezTo>
                      <a:cubicBezTo>
                        <a:pt x="9" y="67"/>
                        <a:pt x="9" y="67"/>
                        <a:pt x="9" y="67"/>
                      </a:cubicBezTo>
                      <a:cubicBezTo>
                        <a:pt x="5" y="64"/>
                        <a:pt x="3" y="60"/>
                        <a:pt x="5" y="57"/>
                      </a:cubicBezTo>
                      <a:cubicBezTo>
                        <a:pt x="6" y="54"/>
                        <a:pt x="14" y="54"/>
                        <a:pt x="22" y="55"/>
                      </a:cubicBezTo>
                      <a:cubicBezTo>
                        <a:pt x="27" y="56"/>
                        <a:pt x="27" y="56"/>
                        <a:pt x="27" y="56"/>
                      </a:cubicBezTo>
                      <a:cubicBezTo>
                        <a:pt x="26" y="55"/>
                        <a:pt x="26" y="55"/>
                        <a:pt x="26" y="55"/>
                      </a:cubicBezTo>
                      <a:cubicBezTo>
                        <a:pt x="24" y="53"/>
                        <a:pt x="23" y="50"/>
                        <a:pt x="24" y="48"/>
                      </a:cubicBezTo>
                      <a:cubicBezTo>
                        <a:pt x="26" y="45"/>
                        <a:pt x="32" y="48"/>
                        <a:pt x="36" y="52"/>
                      </a:cubicBezTo>
                      <a:cubicBezTo>
                        <a:pt x="38" y="54"/>
                        <a:pt x="38" y="54"/>
                        <a:pt x="38" y="54"/>
                      </a:cubicBezTo>
                      <a:cubicBezTo>
                        <a:pt x="38" y="54"/>
                        <a:pt x="38" y="54"/>
                        <a:pt x="38" y="54"/>
                      </a:cubicBezTo>
                      <a:cubicBezTo>
                        <a:pt x="36" y="52"/>
                        <a:pt x="36" y="52"/>
                        <a:pt x="36" y="52"/>
                      </a:cubicBezTo>
                      <a:cubicBezTo>
                        <a:pt x="30" y="45"/>
                        <a:pt x="25" y="37"/>
                        <a:pt x="27" y="35"/>
                      </a:cubicBezTo>
                      <a:cubicBezTo>
                        <a:pt x="27" y="35"/>
                        <a:pt x="30" y="35"/>
                        <a:pt x="33" y="36"/>
                      </a:cubicBezTo>
                      <a:cubicBezTo>
                        <a:pt x="34" y="36"/>
                        <a:pt x="34" y="36"/>
                        <a:pt x="34" y="36"/>
                      </a:cubicBezTo>
                      <a:cubicBezTo>
                        <a:pt x="33" y="36"/>
                        <a:pt x="33" y="36"/>
                        <a:pt x="33" y="36"/>
                      </a:cubicBezTo>
                      <a:cubicBezTo>
                        <a:pt x="29" y="30"/>
                        <a:pt x="27" y="25"/>
                        <a:pt x="30" y="22"/>
                      </a:cubicBezTo>
                      <a:cubicBezTo>
                        <a:pt x="35" y="18"/>
                        <a:pt x="42" y="21"/>
                        <a:pt x="49" y="26"/>
                      </a:cubicBezTo>
                      <a:cubicBezTo>
                        <a:pt x="51" y="28"/>
                        <a:pt x="51" y="28"/>
                        <a:pt x="51" y="28"/>
                      </a:cubicBezTo>
                      <a:cubicBezTo>
                        <a:pt x="51" y="26"/>
                        <a:pt x="51" y="26"/>
                        <a:pt x="51" y="26"/>
                      </a:cubicBezTo>
                      <a:cubicBezTo>
                        <a:pt x="51" y="25"/>
                        <a:pt x="52" y="24"/>
                        <a:pt x="53" y="24"/>
                      </a:cubicBezTo>
                      <a:cubicBezTo>
                        <a:pt x="54" y="23"/>
                        <a:pt x="56" y="23"/>
                        <a:pt x="57" y="24"/>
                      </a:cubicBezTo>
                      <a:cubicBezTo>
                        <a:pt x="58" y="24"/>
                        <a:pt x="58" y="24"/>
                        <a:pt x="58" y="24"/>
                      </a:cubicBezTo>
                      <a:cubicBezTo>
                        <a:pt x="57" y="24"/>
                        <a:pt x="57" y="24"/>
                        <a:pt x="57" y="24"/>
                      </a:cubicBezTo>
                      <a:cubicBezTo>
                        <a:pt x="54" y="16"/>
                        <a:pt x="53" y="10"/>
                        <a:pt x="58" y="8"/>
                      </a:cubicBezTo>
                      <a:cubicBezTo>
                        <a:pt x="60" y="7"/>
                        <a:pt x="63" y="8"/>
                        <a:pt x="65" y="9"/>
                      </a:cubicBezTo>
                      <a:cubicBezTo>
                        <a:pt x="67" y="11"/>
                        <a:pt x="67" y="11"/>
                        <a:pt x="67" y="11"/>
                      </a:cubicBezTo>
                      <a:cubicBezTo>
                        <a:pt x="67" y="10"/>
                        <a:pt x="67" y="10"/>
                        <a:pt x="67" y="10"/>
                      </a:cubicBezTo>
                      <a:cubicBezTo>
                        <a:pt x="68" y="5"/>
                        <a:pt x="70" y="0"/>
                        <a:pt x="73" y="0"/>
                      </a:cubicBezTo>
                      <a:cubicBezTo>
                        <a:pt x="75" y="0"/>
                        <a:pt x="78" y="2"/>
                        <a:pt x="80" y="6"/>
                      </a:cubicBezTo>
                      <a:cubicBezTo>
                        <a:pt x="81" y="8"/>
                        <a:pt x="81" y="8"/>
                        <a:pt x="81" y="8"/>
                      </a:cubicBezTo>
                      <a:cubicBezTo>
                        <a:pt x="81" y="8"/>
                        <a:pt x="81" y="8"/>
                        <a:pt x="81" y="8"/>
                      </a:cubicBezTo>
                      <a:cubicBezTo>
                        <a:pt x="82" y="4"/>
                        <a:pt x="83" y="1"/>
                        <a:pt x="86" y="1"/>
                      </a:cubicBezTo>
                      <a:cubicBezTo>
                        <a:pt x="91" y="1"/>
                        <a:pt x="95" y="5"/>
                        <a:pt x="97" y="11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8" y="11"/>
                        <a:pt x="98" y="11"/>
                        <a:pt x="98" y="11"/>
                      </a:cubicBezTo>
                      <a:cubicBezTo>
                        <a:pt x="100" y="7"/>
                        <a:pt x="102" y="3"/>
                        <a:pt x="104" y="4"/>
                      </a:cubicBezTo>
                      <a:cubicBezTo>
                        <a:pt x="105" y="4"/>
                        <a:pt x="107" y="8"/>
                        <a:pt x="108" y="13"/>
                      </a:cubicBezTo>
                      <a:cubicBezTo>
                        <a:pt x="108" y="16"/>
                        <a:pt x="108" y="16"/>
                        <a:pt x="108" y="16"/>
                      </a:cubicBezTo>
                      <a:cubicBezTo>
                        <a:pt x="109" y="15"/>
                        <a:pt x="109" y="15"/>
                        <a:pt x="109" y="15"/>
                      </a:cubicBezTo>
                      <a:cubicBezTo>
                        <a:pt x="110" y="11"/>
                        <a:pt x="113" y="9"/>
                        <a:pt x="117" y="10"/>
                      </a:cubicBezTo>
                      <a:cubicBezTo>
                        <a:pt x="119" y="10"/>
                        <a:pt x="121" y="11"/>
                        <a:pt x="122" y="13"/>
                      </a:cubicBezTo>
                      <a:cubicBezTo>
                        <a:pt x="122" y="15"/>
                        <a:pt x="122" y="15"/>
                        <a:pt x="122" y="15"/>
                      </a:cubicBezTo>
                      <a:cubicBezTo>
                        <a:pt x="122" y="14"/>
                        <a:pt x="122" y="14"/>
                        <a:pt x="122" y="14"/>
                      </a:cubicBezTo>
                      <a:cubicBezTo>
                        <a:pt x="126" y="10"/>
                        <a:pt x="130" y="8"/>
                        <a:pt x="133" y="10"/>
                      </a:cubicBezTo>
                      <a:cubicBezTo>
                        <a:pt x="135" y="11"/>
                        <a:pt x="135" y="15"/>
                        <a:pt x="134" y="19"/>
                      </a:cubicBezTo>
                      <a:cubicBezTo>
                        <a:pt x="134" y="21"/>
                        <a:pt x="134" y="21"/>
                        <a:pt x="134" y="21"/>
                      </a:cubicBezTo>
                      <a:cubicBezTo>
                        <a:pt x="135" y="21"/>
                        <a:pt x="135" y="21"/>
                        <a:pt x="135" y="21"/>
                      </a:cubicBezTo>
                      <a:cubicBezTo>
                        <a:pt x="138" y="18"/>
                        <a:pt x="140" y="17"/>
                        <a:pt x="143" y="19"/>
                      </a:cubicBezTo>
                      <a:cubicBezTo>
                        <a:pt x="147" y="22"/>
                        <a:pt x="146" y="29"/>
                        <a:pt x="143" y="36"/>
                      </a:cubicBezTo>
                      <a:cubicBezTo>
                        <a:pt x="141" y="39"/>
                        <a:pt x="141" y="39"/>
                        <a:pt x="141" y="39"/>
                      </a:cubicBezTo>
                      <a:cubicBezTo>
                        <a:pt x="141" y="39"/>
                        <a:pt x="141" y="39"/>
                        <a:pt x="141" y="39"/>
                      </a:cubicBezTo>
                      <a:cubicBezTo>
                        <a:pt x="146" y="36"/>
                        <a:pt x="150" y="35"/>
                        <a:pt x="151" y="36"/>
                      </a:cubicBezTo>
                      <a:cubicBezTo>
                        <a:pt x="152" y="37"/>
                        <a:pt x="152" y="38"/>
                        <a:pt x="152" y="39"/>
                      </a:cubicBezTo>
                      <a:cubicBezTo>
                        <a:pt x="152" y="40"/>
                        <a:pt x="152" y="40"/>
                        <a:pt x="152" y="40"/>
                      </a:cubicBezTo>
                      <a:cubicBezTo>
                        <a:pt x="153" y="39"/>
                        <a:pt x="153" y="39"/>
                        <a:pt x="153" y="39"/>
                      </a:cubicBezTo>
                      <a:cubicBezTo>
                        <a:pt x="159" y="36"/>
                        <a:pt x="164" y="35"/>
                        <a:pt x="166" y="38"/>
                      </a:cubicBezTo>
                      <a:cubicBezTo>
                        <a:pt x="168" y="42"/>
                        <a:pt x="167" y="45"/>
                        <a:pt x="165" y="49"/>
                      </a:cubicBezTo>
                      <a:cubicBezTo>
                        <a:pt x="165" y="50"/>
                        <a:pt x="165" y="50"/>
                        <a:pt x="165" y="50"/>
                      </a:cubicBezTo>
                      <a:cubicBezTo>
                        <a:pt x="165" y="50"/>
                        <a:pt x="165" y="50"/>
                        <a:pt x="165" y="50"/>
                      </a:cubicBezTo>
                      <a:cubicBezTo>
                        <a:pt x="170" y="50"/>
                        <a:pt x="174" y="51"/>
                        <a:pt x="175" y="54"/>
                      </a:cubicBezTo>
                      <a:cubicBezTo>
                        <a:pt x="175" y="56"/>
                        <a:pt x="173" y="59"/>
                        <a:pt x="170" y="63"/>
                      </a:cubicBezTo>
                      <a:cubicBezTo>
                        <a:pt x="167" y="65"/>
                        <a:pt x="167" y="65"/>
                        <a:pt x="167" y="65"/>
                      </a:cubicBezTo>
                      <a:cubicBezTo>
                        <a:pt x="168" y="65"/>
                        <a:pt x="168" y="65"/>
                        <a:pt x="168" y="65"/>
                      </a:cubicBezTo>
                      <a:cubicBezTo>
                        <a:pt x="171" y="65"/>
                        <a:pt x="174" y="67"/>
                        <a:pt x="175" y="70"/>
                      </a:cubicBezTo>
                      <a:cubicBezTo>
                        <a:pt x="177" y="73"/>
                        <a:pt x="176" y="76"/>
                        <a:pt x="173" y="78"/>
                      </a:cubicBezTo>
                      <a:cubicBezTo>
                        <a:pt x="173" y="78"/>
                        <a:pt x="173" y="78"/>
                        <a:pt x="173" y="78"/>
                      </a:cubicBezTo>
                      <a:cubicBezTo>
                        <a:pt x="175" y="79"/>
                        <a:pt x="175" y="79"/>
                        <a:pt x="175" y="79"/>
                      </a:cubicBezTo>
                      <a:cubicBezTo>
                        <a:pt x="178" y="80"/>
                        <a:pt x="180" y="82"/>
                        <a:pt x="180" y="85"/>
                      </a:cubicBezTo>
                      <a:cubicBezTo>
                        <a:pt x="180" y="87"/>
                        <a:pt x="176" y="90"/>
                        <a:pt x="170" y="92"/>
                      </a:cubicBezTo>
                      <a:cubicBezTo>
                        <a:pt x="167" y="93"/>
                        <a:pt x="167" y="93"/>
                        <a:pt x="167" y="93"/>
                      </a:cubicBezTo>
                      <a:cubicBezTo>
                        <a:pt x="167" y="93"/>
                        <a:pt x="167" y="93"/>
                        <a:pt x="167" y="93"/>
                      </a:cubicBezTo>
                      <a:cubicBezTo>
                        <a:pt x="170" y="94"/>
                        <a:pt x="172" y="96"/>
                        <a:pt x="172" y="99"/>
                      </a:cubicBezTo>
                      <a:cubicBezTo>
                        <a:pt x="172" y="101"/>
                        <a:pt x="172" y="103"/>
                        <a:pt x="170" y="104"/>
                      </a:cubicBezTo>
                      <a:cubicBezTo>
                        <a:pt x="170" y="104"/>
                        <a:pt x="170" y="104"/>
                        <a:pt x="170" y="104"/>
                      </a:cubicBezTo>
                      <a:cubicBezTo>
                        <a:pt x="170" y="104"/>
                        <a:pt x="170" y="104"/>
                        <a:pt x="170" y="104"/>
                      </a:cubicBezTo>
                      <a:cubicBezTo>
                        <a:pt x="176" y="107"/>
                        <a:pt x="180" y="111"/>
                        <a:pt x="179" y="116"/>
                      </a:cubicBezTo>
                      <a:cubicBezTo>
                        <a:pt x="178" y="118"/>
                        <a:pt x="174" y="119"/>
                        <a:pt x="169" y="119"/>
                      </a:cubicBezTo>
                      <a:cubicBezTo>
                        <a:pt x="169" y="119"/>
                        <a:pt x="169" y="119"/>
                        <a:pt x="169" y="119"/>
                      </a:cubicBezTo>
                      <a:cubicBezTo>
                        <a:pt x="170" y="120"/>
                        <a:pt x="170" y="120"/>
                        <a:pt x="170" y="120"/>
                      </a:cubicBezTo>
                      <a:cubicBezTo>
                        <a:pt x="172" y="122"/>
                        <a:pt x="174" y="124"/>
                        <a:pt x="172" y="127"/>
                      </a:cubicBezTo>
                      <a:cubicBezTo>
                        <a:pt x="171" y="131"/>
                        <a:pt x="167" y="132"/>
                        <a:pt x="162" y="132"/>
                      </a:cubicBezTo>
                      <a:cubicBezTo>
                        <a:pt x="160" y="132"/>
                        <a:pt x="160" y="132"/>
                        <a:pt x="160" y="132"/>
                      </a:cubicBezTo>
                      <a:cubicBezTo>
                        <a:pt x="161" y="133"/>
                        <a:pt x="161" y="133"/>
                        <a:pt x="161" y="133"/>
                      </a:cubicBezTo>
                      <a:cubicBezTo>
                        <a:pt x="162" y="135"/>
                        <a:pt x="163" y="138"/>
                        <a:pt x="161" y="140"/>
                      </a:cubicBezTo>
                      <a:cubicBezTo>
                        <a:pt x="159" y="144"/>
                        <a:pt x="156" y="145"/>
                        <a:pt x="152" y="144"/>
                      </a:cubicBezTo>
                      <a:cubicBezTo>
                        <a:pt x="152" y="144"/>
                        <a:pt x="152" y="144"/>
                        <a:pt x="152" y="144"/>
                      </a:cubicBezTo>
                      <a:cubicBezTo>
                        <a:pt x="152" y="145"/>
                        <a:pt x="152" y="145"/>
                        <a:pt x="152" y="145"/>
                      </a:cubicBezTo>
                      <a:cubicBezTo>
                        <a:pt x="153" y="148"/>
                        <a:pt x="153" y="150"/>
                        <a:pt x="151" y="152"/>
                      </a:cubicBezTo>
                      <a:cubicBezTo>
                        <a:pt x="149" y="154"/>
                        <a:pt x="143" y="151"/>
                        <a:pt x="137" y="148"/>
                      </a:cubicBezTo>
                      <a:cubicBezTo>
                        <a:pt x="133" y="145"/>
                        <a:pt x="133" y="145"/>
                        <a:pt x="133" y="145"/>
                      </a:cubicBezTo>
                      <a:cubicBezTo>
                        <a:pt x="134" y="146"/>
                        <a:pt x="134" y="146"/>
                        <a:pt x="134" y="146"/>
                      </a:cubicBezTo>
                      <a:cubicBezTo>
                        <a:pt x="135" y="150"/>
                        <a:pt x="135" y="154"/>
                        <a:pt x="133" y="156"/>
                      </a:cubicBezTo>
                      <a:cubicBezTo>
                        <a:pt x="133" y="156"/>
                        <a:pt x="132" y="156"/>
                        <a:pt x="132" y="157"/>
                      </a:cubicBezTo>
                      <a:cubicBezTo>
                        <a:pt x="129" y="157"/>
                        <a:pt x="126" y="152"/>
                        <a:pt x="124" y="147"/>
                      </a:cubicBezTo>
                      <a:cubicBezTo>
                        <a:pt x="123" y="145"/>
                        <a:pt x="123" y="145"/>
                        <a:pt x="123" y="145"/>
                      </a:cubicBezTo>
                      <a:cubicBezTo>
                        <a:pt x="122" y="145"/>
                        <a:pt x="122" y="145"/>
                        <a:pt x="122" y="145"/>
                      </a:cubicBezTo>
                      <a:cubicBezTo>
                        <a:pt x="121" y="146"/>
                        <a:pt x="121" y="146"/>
                        <a:pt x="121" y="146"/>
                      </a:cubicBezTo>
                      <a:cubicBezTo>
                        <a:pt x="122" y="149"/>
                        <a:pt x="122" y="149"/>
                        <a:pt x="122" y="149"/>
                      </a:cubicBezTo>
                      <a:cubicBezTo>
                        <a:pt x="123" y="155"/>
                        <a:pt x="124" y="161"/>
                        <a:pt x="122" y="162"/>
                      </a:cubicBezTo>
                      <a:cubicBezTo>
                        <a:pt x="122" y="162"/>
                        <a:pt x="122" y="162"/>
                        <a:pt x="121" y="162"/>
                      </a:cubicBezTo>
                      <a:cubicBezTo>
                        <a:pt x="118" y="162"/>
                        <a:pt x="115" y="157"/>
                        <a:pt x="113" y="152"/>
                      </a:cubicBezTo>
                      <a:cubicBezTo>
                        <a:pt x="113" y="151"/>
                        <a:pt x="113" y="151"/>
                        <a:pt x="113" y="151"/>
                      </a:cubicBezTo>
                      <a:cubicBezTo>
                        <a:pt x="112" y="151"/>
                        <a:pt x="112" y="151"/>
                        <a:pt x="112" y="151"/>
                      </a:cubicBezTo>
                      <a:cubicBezTo>
                        <a:pt x="111" y="151"/>
                        <a:pt x="111" y="151"/>
                        <a:pt x="111" y="151"/>
                      </a:cubicBezTo>
                      <a:cubicBezTo>
                        <a:pt x="112" y="154"/>
                        <a:pt x="112" y="154"/>
                        <a:pt x="112" y="154"/>
                      </a:cubicBezTo>
                      <a:cubicBezTo>
                        <a:pt x="114" y="159"/>
                        <a:pt x="112" y="163"/>
                        <a:pt x="110" y="164"/>
                      </a:cubicBezTo>
                      <a:cubicBezTo>
                        <a:pt x="107" y="165"/>
                        <a:pt x="105" y="163"/>
                        <a:pt x="103" y="160"/>
                      </a:cubicBezTo>
                      <a:cubicBezTo>
                        <a:pt x="102" y="157"/>
                        <a:pt x="102" y="157"/>
                        <a:pt x="102" y="157"/>
                      </a:cubicBezTo>
                      <a:cubicBezTo>
                        <a:pt x="102" y="158"/>
                        <a:pt x="102" y="158"/>
                        <a:pt x="102" y="158"/>
                      </a:cubicBezTo>
                      <a:cubicBezTo>
                        <a:pt x="102" y="163"/>
                        <a:pt x="100" y="167"/>
                        <a:pt x="97" y="168"/>
                      </a:cubicBezTo>
                      <a:cubicBezTo>
                        <a:pt x="95" y="168"/>
                        <a:pt x="94" y="167"/>
                        <a:pt x="92" y="165"/>
                      </a:cubicBezTo>
                      <a:cubicBezTo>
                        <a:pt x="92" y="165"/>
                        <a:pt x="92" y="165"/>
                        <a:pt x="92" y="165"/>
                      </a:cubicBezTo>
                      <a:cubicBezTo>
                        <a:pt x="92" y="165"/>
                        <a:pt x="92" y="165"/>
                        <a:pt x="92" y="165"/>
                      </a:cubicBezTo>
                      <a:cubicBezTo>
                        <a:pt x="92" y="171"/>
                        <a:pt x="89" y="176"/>
                        <a:pt x="85" y="177"/>
                      </a:cubicBezTo>
                      <a:cubicBezTo>
                        <a:pt x="84" y="177"/>
                        <a:pt x="84" y="177"/>
                        <a:pt x="84" y="177"/>
                      </a:cubicBez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79" name="Freeform 587"/>
                <p:cNvSpPr>
                  <a:spLocks noEditPoints="1"/>
                </p:cNvSpPr>
                <p:nvPr/>
              </p:nvSpPr>
              <p:spPr bwMode="gray">
                <a:xfrm flipH="1">
                  <a:off x="4049" y="2799"/>
                  <a:ext cx="362" cy="470"/>
                </a:xfrm>
                <a:custGeom>
                  <a:avLst/>
                  <a:gdLst/>
                  <a:ahLst/>
                  <a:cxnLst>
                    <a:cxn ang="0">
                      <a:pos x="124" y="199"/>
                    </a:cxn>
                    <a:cxn ang="0">
                      <a:pos x="108" y="197"/>
                    </a:cxn>
                    <a:cxn ang="0">
                      <a:pos x="134" y="80"/>
                    </a:cxn>
                    <a:cxn ang="0">
                      <a:pos x="137" y="54"/>
                    </a:cxn>
                    <a:cxn ang="0">
                      <a:pos x="153" y="64"/>
                    </a:cxn>
                    <a:cxn ang="0">
                      <a:pos x="124" y="199"/>
                    </a:cxn>
                    <a:cxn ang="0">
                      <a:pos x="85" y="133"/>
                    </a:cxn>
                    <a:cxn ang="0">
                      <a:pos x="89" y="27"/>
                    </a:cxn>
                    <a:cxn ang="0">
                      <a:pos x="82" y="26"/>
                    </a:cxn>
                    <a:cxn ang="0">
                      <a:pos x="82" y="24"/>
                    </a:cxn>
                    <a:cxn ang="0">
                      <a:pos x="86" y="0"/>
                    </a:cxn>
                    <a:cxn ang="0">
                      <a:pos x="101" y="3"/>
                    </a:cxn>
                    <a:cxn ang="0">
                      <a:pos x="93" y="109"/>
                    </a:cxn>
                    <a:cxn ang="0">
                      <a:pos x="94" y="116"/>
                    </a:cxn>
                    <a:cxn ang="0">
                      <a:pos x="85" y="133"/>
                    </a:cxn>
                    <a:cxn ang="0">
                      <a:pos x="52" y="92"/>
                    </a:cxn>
                    <a:cxn ang="0">
                      <a:pos x="21" y="53"/>
                    </a:cxn>
                    <a:cxn ang="0">
                      <a:pos x="18" y="49"/>
                    </a:cxn>
                    <a:cxn ang="0">
                      <a:pos x="15" y="45"/>
                    </a:cxn>
                    <a:cxn ang="0">
                      <a:pos x="0" y="20"/>
                    </a:cxn>
                    <a:cxn ang="0">
                      <a:pos x="10" y="17"/>
                    </a:cxn>
                    <a:cxn ang="0">
                      <a:pos x="59" y="77"/>
                    </a:cxn>
                    <a:cxn ang="0">
                      <a:pos x="64" y="73"/>
                    </a:cxn>
                    <a:cxn ang="0">
                      <a:pos x="66" y="69"/>
                    </a:cxn>
                    <a:cxn ang="0">
                      <a:pos x="66" y="70"/>
                    </a:cxn>
                    <a:cxn ang="0">
                      <a:pos x="52" y="92"/>
                    </a:cxn>
                  </a:cxnLst>
                  <a:rect l="0" t="0" r="r" b="b"/>
                  <a:pathLst>
                    <a:path w="153" h="199">
                      <a:moveTo>
                        <a:pt x="124" y="199"/>
                      </a:moveTo>
                      <a:cubicBezTo>
                        <a:pt x="108" y="197"/>
                        <a:pt x="108" y="197"/>
                        <a:pt x="108" y="197"/>
                      </a:cubicBezTo>
                      <a:cubicBezTo>
                        <a:pt x="82" y="157"/>
                        <a:pt x="83" y="161"/>
                        <a:pt x="134" y="80"/>
                      </a:cubicBezTo>
                      <a:cubicBezTo>
                        <a:pt x="137" y="54"/>
                        <a:pt x="137" y="54"/>
                        <a:pt x="137" y="54"/>
                      </a:cubicBezTo>
                      <a:cubicBezTo>
                        <a:pt x="153" y="64"/>
                        <a:pt x="153" y="64"/>
                        <a:pt x="153" y="64"/>
                      </a:cubicBezTo>
                      <a:cubicBezTo>
                        <a:pt x="95" y="158"/>
                        <a:pt x="93" y="153"/>
                        <a:pt x="124" y="199"/>
                      </a:cubicBezTo>
                      <a:close/>
                      <a:moveTo>
                        <a:pt x="85" y="133"/>
                      </a:moveTo>
                      <a:cubicBezTo>
                        <a:pt x="74" y="92"/>
                        <a:pt x="79" y="68"/>
                        <a:pt x="89" y="27"/>
                      </a:cubicBezTo>
                      <a:cubicBezTo>
                        <a:pt x="82" y="26"/>
                        <a:pt x="82" y="26"/>
                        <a:pt x="82" y="26"/>
                      </a:cubicBezTo>
                      <a:cubicBezTo>
                        <a:pt x="82" y="24"/>
                        <a:pt x="82" y="24"/>
                        <a:pt x="82" y="24"/>
                      </a:cubicBezTo>
                      <a:cubicBezTo>
                        <a:pt x="83" y="17"/>
                        <a:pt x="84" y="9"/>
                        <a:pt x="86" y="0"/>
                      </a:cubicBezTo>
                      <a:cubicBezTo>
                        <a:pt x="101" y="3"/>
                        <a:pt x="101" y="3"/>
                        <a:pt x="101" y="3"/>
                      </a:cubicBezTo>
                      <a:cubicBezTo>
                        <a:pt x="92" y="44"/>
                        <a:pt x="86" y="71"/>
                        <a:pt x="93" y="109"/>
                      </a:cubicBezTo>
                      <a:cubicBezTo>
                        <a:pt x="94" y="116"/>
                        <a:pt x="94" y="116"/>
                        <a:pt x="94" y="116"/>
                      </a:cubicBezTo>
                      <a:lnTo>
                        <a:pt x="85" y="133"/>
                      </a:lnTo>
                      <a:close/>
                      <a:moveTo>
                        <a:pt x="52" y="92"/>
                      </a:moveTo>
                      <a:cubicBezTo>
                        <a:pt x="43" y="71"/>
                        <a:pt x="32" y="64"/>
                        <a:pt x="21" y="53"/>
                      </a:cubicBezTo>
                      <a:cubicBezTo>
                        <a:pt x="18" y="49"/>
                        <a:pt x="18" y="49"/>
                        <a:pt x="18" y="49"/>
                      </a:cubicBezTo>
                      <a:cubicBezTo>
                        <a:pt x="15" y="45"/>
                        <a:pt x="15" y="45"/>
                        <a:pt x="15" y="45"/>
                      </a:cubicBezTo>
                      <a:cubicBezTo>
                        <a:pt x="11" y="37"/>
                        <a:pt x="6" y="29"/>
                        <a:pt x="0" y="20"/>
                      </a:cubicBezTo>
                      <a:cubicBezTo>
                        <a:pt x="10" y="17"/>
                        <a:pt x="10" y="17"/>
                        <a:pt x="10" y="17"/>
                      </a:cubicBezTo>
                      <a:cubicBezTo>
                        <a:pt x="27" y="42"/>
                        <a:pt x="45" y="46"/>
                        <a:pt x="59" y="77"/>
                      </a:cubicBezTo>
                      <a:cubicBezTo>
                        <a:pt x="61" y="76"/>
                        <a:pt x="62" y="74"/>
                        <a:pt x="64" y="73"/>
                      </a:cubicBezTo>
                      <a:cubicBezTo>
                        <a:pt x="66" y="69"/>
                        <a:pt x="66" y="69"/>
                        <a:pt x="66" y="69"/>
                      </a:cubicBezTo>
                      <a:cubicBezTo>
                        <a:pt x="66" y="70"/>
                        <a:pt x="66" y="70"/>
                        <a:pt x="66" y="70"/>
                      </a:cubicBezTo>
                      <a:cubicBezTo>
                        <a:pt x="62" y="80"/>
                        <a:pt x="58" y="86"/>
                        <a:pt x="52" y="9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80" name="Freeform 588"/>
                <p:cNvSpPr>
                  <a:spLocks noEditPoints="1"/>
                </p:cNvSpPr>
                <p:nvPr/>
              </p:nvSpPr>
              <p:spPr bwMode="gray">
                <a:xfrm flipH="1">
                  <a:off x="4217" y="2686"/>
                  <a:ext cx="385" cy="314"/>
                </a:xfrm>
                <a:custGeom>
                  <a:avLst/>
                  <a:gdLst/>
                  <a:ahLst/>
                  <a:cxnLst>
                    <a:cxn ang="0">
                      <a:pos x="75" y="123"/>
                    </a:cxn>
                    <a:cxn ang="0">
                      <a:pos x="73" y="126"/>
                    </a:cxn>
                    <a:cxn ang="0">
                      <a:pos x="62" y="110"/>
                    </a:cxn>
                    <a:cxn ang="0">
                      <a:pos x="62" y="110"/>
                    </a:cxn>
                    <a:cxn ang="0">
                      <a:pos x="53" y="111"/>
                    </a:cxn>
                    <a:cxn ang="0">
                      <a:pos x="51" y="113"/>
                    </a:cxn>
                    <a:cxn ang="0">
                      <a:pos x="36" y="108"/>
                    </a:cxn>
                    <a:cxn ang="0">
                      <a:pos x="35" y="105"/>
                    </a:cxn>
                    <a:cxn ang="0">
                      <a:pos x="35" y="86"/>
                    </a:cxn>
                    <a:cxn ang="0">
                      <a:pos x="36" y="86"/>
                    </a:cxn>
                    <a:cxn ang="0">
                      <a:pos x="21" y="85"/>
                    </a:cxn>
                    <a:cxn ang="0">
                      <a:pos x="18" y="85"/>
                    </a:cxn>
                    <a:cxn ang="0">
                      <a:pos x="15" y="66"/>
                    </a:cxn>
                    <a:cxn ang="0">
                      <a:pos x="12" y="64"/>
                    </a:cxn>
                    <a:cxn ang="0">
                      <a:pos x="17" y="54"/>
                    </a:cxn>
                    <a:cxn ang="0">
                      <a:pos x="17" y="54"/>
                    </a:cxn>
                    <a:cxn ang="0">
                      <a:pos x="27" y="39"/>
                    </a:cxn>
                    <a:cxn ang="0">
                      <a:pos x="25" y="35"/>
                    </a:cxn>
                    <a:cxn ang="0">
                      <a:pos x="39" y="34"/>
                    </a:cxn>
                    <a:cxn ang="0">
                      <a:pos x="40" y="32"/>
                    </a:cxn>
                    <a:cxn ang="0">
                      <a:pos x="51" y="29"/>
                    </a:cxn>
                    <a:cxn ang="0">
                      <a:pos x="50" y="26"/>
                    </a:cxn>
                    <a:cxn ang="0">
                      <a:pos x="59" y="18"/>
                    </a:cxn>
                    <a:cxn ang="0">
                      <a:pos x="59" y="17"/>
                    </a:cxn>
                    <a:cxn ang="0">
                      <a:pos x="73" y="12"/>
                    </a:cxn>
                    <a:cxn ang="0">
                      <a:pos x="73" y="11"/>
                    </a:cxn>
                    <a:cxn ang="0">
                      <a:pos x="86" y="8"/>
                    </a:cxn>
                    <a:cxn ang="0">
                      <a:pos x="86" y="8"/>
                    </a:cxn>
                    <a:cxn ang="0">
                      <a:pos x="104" y="18"/>
                    </a:cxn>
                    <a:cxn ang="0">
                      <a:pos x="105" y="18"/>
                    </a:cxn>
                    <a:cxn ang="0">
                      <a:pos x="112" y="22"/>
                    </a:cxn>
                    <a:cxn ang="0">
                      <a:pos x="112" y="22"/>
                    </a:cxn>
                    <a:cxn ang="0">
                      <a:pos x="129" y="26"/>
                    </a:cxn>
                    <a:cxn ang="0">
                      <a:pos x="131" y="27"/>
                    </a:cxn>
                    <a:cxn ang="0">
                      <a:pos x="138" y="34"/>
                    </a:cxn>
                    <a:cxn ang="0">
                      <a:pos x="140" y="34"/>
                    </a:cxn>
                    <a:cxn ang="0">
                      <a:pos x="151" y="47"/>
                    </a:cxn>
                    <a:cxn ang="0">
                      <a:pos x="150" y="49"/>
                    </a:cxn>
                    <a:cxn ang="0">
                      <a:pos x="145" y="68"/>
                    </a:cxn>
                    <a:cxn ang="0">
                      <a:pos x="144" y="69"/>
                    </a:cxn>
                    <a:cxn ang="0">
                      <a:pos x="147" y="80"/>
                    </a:cxn>
                    <a:cxn ang="0">
                      <a:pos x="144" y="80"/>
                    </a:cxn>
                    <a:cxn ang="0">
                      <a:pos x="152" y="95"/>
                    </a:cxn>
                    <a:cxn ang="0">
                      <a:pos x="142" y="95"/>
                    </a:cxn>
                    <a:cxn ang="0">
                      <a:pos x="142" y="96"/>
                    </a:cxn>
                    <a:cxn ang="0">
                      <a:pos x="139" y="110"/>
                    </a:cxn>
                    <a:cxn ang="0">
                      <a:pos x="125" y="105"/>
                    </a:cxn>
                    <a:cxn ang="0">
                      <a:pos x="125" y="115"/>
                    </a:cxn>
                    <a:cxn ang="0">
                      <a:pos x="116" y="109"/>
                    </a:cxn>
                    <a:cxn ang="0">
                      <a:pos x="116" y="111"/>
                    </a:cxn>
                    <a:cxn ang="0">
                      <a:pos x="109" y="124"/>
                    </a:cxn>
                    <a:cxn ang="0">
                      <a:pos x="103" y="121"/>
                    </a:cxn>
                    <a:cxn ang="0">
                      <a:pos x="98" y="129"/>
                    </a:cxn>
                    <a:cxn ang="0">
                      <a:pos x="92" y="123"/>
                    </a:cxn>
                    <a:cxn ang="0">
                      <a:pos x="86" y="133"/>
                    </a:cxn>
                    <a:cxn ang="0">
                      <a:pos x="39" y="83"/>
                    </a:cxn>
                    <a:cxn ang="0">
                      <a:pos x="39" y="84"/>
                    </a:cxn>
                  </a:cxnLst>
                  <a:rect l="0" t="0" r="r" b="b"/>
                  <a:pathLst>
                    <a:path w="163" h="133">
                      <a:moveTo>
                        <a:pt x="86" y="133"/>
                      </a:moveTo>
                      <a:cubicBezTo>
                        <a:pt x="81" y="133"/>
                        <a:pt x="77" y="129"/>
                        <a:pt x="75" y="123"/>
                      </a:cubicBezTo>
                      <a:cubicBezTo>
                        <a:pt x="75" y="123"/>
                        <a:pt x="75" y="123"/>
                        <a:pt x="75" y="123"/>
                      </a:cubicBezTo>
                      <a:cubicBezTo>
                        <a:pt x="73" y="126"/>
                        <a:pt x="73" y="126"/>
                        <a:pt x="73" y="126"/>
                      </a:cubicBezTo>
                      <a:cubicBezTo>
                        <a:pt x="72" y="128"/>
                        <a:pt x="70" y="129"/>
                        <a:pt x="67" y="129"/>
                      </a:cubicBezTo>
                      <a:cubicBezTo>
                        <a:pt x="65" y="128"/>
                        <a:pt x="62" y="119"/>
                        <a:pt x="62" y="110"/>
                      </a:cubicBezTo>
                      <a:cubicBezTo>
                        <a:pt x="62" y="109"/>
                        <a:pt x="62" y="109"/>
                        <a:pt x="62" y="109"/>
                      </a:cubicBezTo>
                      <a:cubicBezTo>
                        <a:pt x="62" y="110"/>
                        <a:pt x="62" y="110"/>
                        <a:pt x="62" y="110"/>
                      </a:cubicBezTo>
                      <a:cubicBezTo>
                        <a:pt x="60" y="112"/>
                        <a:pt x="57" y="114"/>
                        <a:pt x="55" y="113"/>
                      </a:cubicBezTo>
                      <a:cubicBezTo>
                        <a:pt x="54" y="113"/>
                        <a:pt x="53" y="112"/>
                        <a:pt x="53" y="111"/>
                      </a:cubicBezTo>
                      <a:cubicBezTo>
                        <a:pt x="53" y="110"/>
                        <a:pt x="53" y="110"/>
                        <a:pt x="53" y="110"/>
                      </a:cubicBezTo>
                      <a:cubicBezTo>
                        <a:pt x="51" y="113"/>
                        <a:pt x="51" y="113"/>
                        <a:pt x="51" y="113"/>
                      </a:cubicBezTo>
                      <a:cubicBezTo>
                        <a:pt x="47" y="119"/>
                        <a:pt x="41" y="124"/>
                        <a:pt x="37" y="121"/>
                      </a:cubicBezTo>
                      <a:cubicBezTo>
                        <a:pt x="35" y="120"/>
                        <a:pt x="35" y="115"/>
                        <a:pt x="36" y="108"/>
                      </a:cubicBezTo>
                      <a:cubicBezTo>
                        <a:pt x="37" y="104"/>
                        <a:pt x="37" y="104"/>
                        <a:pt x="37" y="104"/>
                      </a:cubicBezTo>
                      <a:cubicBezTo>
                        <a:pt x="35" y="105"/>
                        <a:pt x="35" y="105"/>
                        <a:pt x="35" y="105"/>
                      </a:cubicBezTo>
                      <a:cubicBezTo>
                        <a:pt x="33" y="107"/>
                        <a:pt x="30" y="108"/>
                        <a:pt x="27" y="107"/>
                      </a:cubicBezTo>
                      <a:cubicBezTo>
                        <a:pt x="20" y="102"/>
                        <a:pt x="27" y="93"/>
                        <a:pt x="35" y="86"/>
                      </a:cubicBezTo>
                      <a:cubicBezTo>
                        <a:pt x="37" y="85"/>
                        <a:pt x="37" y="85"/>
                        <a:pt x="37" y="85"/>
                      </a:cubicBezTo>
                      <a:cubicBezTo>
                        <a:pt x="36" y="86"/>
                        <a:pt x="36" y="86"/>
                        <a:pt x="36" y="86"/>
                      </a:cubicBezTo>
                      <a:cubicBezTo>
                        <a:pt x="30" y="89"/>
                        <a:pt x="21" y="92"/>
                        <a:pt x="20" y="90"/>
                      </a:cubicBezTo>
                      <a:cubicBezTo>
                        <a:pt x="19" y="89"/>
                        <a:pt x="19" y="87"/>
                        <a:pt x="21" y="85"/>
                      </a:cubicBezTo>
                      <a:cubicBezTo>
                        <a:pt x="22" y="84"/>
                        <a:pt x="22" y="84"/>
                        <a:pt x="22" y="84"/>
                      </a:cubicBezTo>
                      <a:cubicBezTo>
                        <a:pt x="18" y="85"/>
                        <a:pt x="18" y="85"/>
                        <a:pt x="18" y="85"/>
                      </a:cubicBezTo>
                      <a:cubicBezTo>
                        <a:pt x="10" y="87"/>
                        <a:pt x="3" y="87"/>
                        <a:pt x="2" y="82"/>
                      </a:cubicBezTo>
                      <a:cubicBezTo>
                        <a:pt x="0" y="75"/>
                        <a:pt x="6" y="70"/>
                        <a:pt x="15" y="66"/>
                      </a:cubicBezTo>
                      <a:cubicBezTo>
                        <a:pt x="16" y="65"/>
                        <a:pt x="16" y="65"/>
                        <a:pt x="16" y="65"/>
                      </a:cubicBezTo>
                      <a:cubicBezTo>
                        <a:pt x="12" y="64"/>
                        <a:pt x="12" y="64"/>
                        <a:pt x="12" y="64"/>
                      </a:cubicBezTo>
                      <a:cubicBezTo>
                        <a:pt x="9" y="61"/>
                        <a:pt x="6" y="60"/>
                        <a:pt x="6" y="58"/>
                      </a:cubicBezTo>
                      <a:cubicBezTo>
                        <a:pt x="7" y="57"/>
                        <a:pt x="11" y="55"/>
                        <a:pt x="17" y="54"/>
                      </a:cubicBezTo>
                      <a:cubicBezTo>
                        <a:pt x="18" y="54"/>
                        <a:pt x="18" y="54"/>
                        <a:pt x="18" y="54"/>
                      </a:cubicBezTo>
                      <a:cubicBezTo>
                        <a:pt x="17" y="54"/>
                        <a:pt x="17" y="54"/>
                        <a:pt x="17" y="54"/>
                      </a:cubicBezTo>
                      <a:cubicBezTo>
                        <a:pt x="10" y="50"/>
                        <a:pt x="6" y="45"/>
                        <a:pt x="8" y="41"/>
                      </a:cubicBezTo>
                      <a:cubicBezTo>
                        <a:pt x="11" y="36"/>
                        <a:pt x="19" y="36"/>
                        <a:pt x="27" y="39"/>
                      </a:cubicBezTo>
                      <a:cubicBezTo>
                        <a:pt x="27" y="39"/>
                        <a:pt x="27" y="39"/>
                        <a:pt x="27" y="39"/>
                      </a:cubicBezTo>
                      <a:cubicBezTo>
                        <a:pt x="25" y="35"/>
                        <a:pt x="25" y="35"/>
                        <a:pt x="25" y="35"/>
                      </a:cubicBezTo>
                      <a:cubicBezTo>
                        <a:pt x="24" y="31"/>
                        <a:pt x="23" y="28"/>
                        <a:pt x="24" y="28"/>
                      </a:cubicBezTo>
                      <a:cubicBezTo>
                        <a:pt x="26" y="26"/>
                        <a:pt x="32" y="29"/>
                        <a:pt x="39" y="34"/>
                      </a:cubicBezTo>
                      <a:cubicBezTo>
                        <a:pt x="42" y="35"/>
                        <a:pt x="42" y="35"/>
                        <a:pt x="42" y="35"/>
                      </a:cubicBezTo>
                      <a:cubicBezTo>
                        <a:pt x="40" y="32"/>
                        <a:pt x="40" y="32"/>
                        <a:pt x="40" y="32"/>
                      </a:cubicBezTo>
                      <a:cubicBezTo>
                        <a:pt x="39" y="28"/>
                        <a:pt x="39" y="23"/>
                        <a:pt x="42" y="21"/>
                      </a:cubicBezTo>
                      <a:cubicBezTo>
                        <a:pt x="45" y="20"/>
                        <a:pt x="48" y="24"/>
                        <a:pt x="51" y="29"/>
                      </a:cubicBezTo>
                      <a:cubicBezTo>
                        <a:pt x="51" y="30"/>
                        <a:pt x="51" y="30"/>
                        <a:pt x="51" y="30"/>
                      </a:cubicBezTo>
                      <a:cubicBezTo>
                        <a:pt x="50" y="26"/>
                        <a:pt x="50" y="26"/>
                        <a:pt x="50" y="26"/>
                      </a:cubicBezTo>
                      <a:cubicBezTo>
                        <a:pt x="49" y="19"/>
                        <a:pt x="50" y="13"/>
                        <a:pt x="52" y="13"/>
                      </a:cubicBezTo>
                      <a:cubicBezTo>
                        <a:pt x="53" y="12"/>
                        <a:pt x="56" y="14"/>
                        <a:pt x="59" y="18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17"/>
                        <a:pt x="59" y="17"/>
                        <a:pt x="59" y="17"/>
                      </a:cubicBezTo>
                      <a:cubicBezTo>
                        <a:pt x="59" y="11"/>
                        <a:pt x="60" y="7"/>
                        <a:pt x="63" y="7"/>
                      </a:cubicBezTo>
                      <a:cubicBezTo>
                        <a:pt x="67" y="6"/>
                        <a:pt x="70" y="8"/>
                        <a:pt x="73" y="12"/>
                      </a:cubicBezTo>
                      <a:cubicBezTo>
                        <a:pt x="73" y="12"/>
                        <a:pt x="73" y="12"/>
                        <a:pt x="73" y="12"/>
                      </a:cubicBezTo>
                      <a:cubicBezTo>
                        <a:pt x="73" y="11"/>
                        <a:pt x="73" y="11"/>
                        <a:pt x="73" y="11"/>
                      </a:cubicBezTo>
                      <a:cubicBezTo>
                        <a:pt x="75" y="6"/>
                        <a:pt x="77" y="2"/>
                        <a:pt x="81" y="2"/>
                      </a:cubicBezTo>
                      <a:cubicBezTo>
                        <a:pt x="83" y="2"/>
                        <a:pt x="84" y="5"/>
                        <a:pt x="86" y="8"/>
                      </a:cubicBezTo>
                      <a:cubicBezTo>
                        <a:pt x="86" y="8"/>
                        <a:pt x="86" y="8"/>
                        <a:pt x="86" y="8"/>
                      </a:cubicBezTo>
                      <a:cubicBezTo>
                        <a:pt x="86" y="8"/>
                        <a:pt x="86" y="8"/>
                        <a:pt x="86" y="8"/>
                      </a:cubicBezTo>
                      <a:cubicBezTo>
                        <a:pt x="88" y="3"/>
                        <a:pt x="90" y="0"/>
                        <a:pt x="94" y="1"/>
                      </a:cubicBezTo>
                      <a:cubicBezTo>
                        <a:pt x="100" y="2"/>
                        <a:pt x="103" y="9"/>
                        <a:pt x="104" y="18"/>
                      </a:cubicBezTo>
                      <a:cubicBezTo>
                        <a:pt x="104" y="19"/>
                        <a:pt x="104" y="19"/>
                        <a:pt x="104" y="19"/>
                      </a:cubicBez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107" y="16"/>
                        <a:pt x="109" y="14"/>
                        <a:pt x="110" y="14"/>
                      </a:cubicBezTo>
                      <a:cubicBezTo>
                        <a:pt x="111" y="14"/>
                        <a:pt x="112" y="18"/>
                        <a:pt x="112" y="22"/>
                      </a:cubicBezTo>
                      <a:cubicBezTo>
                        <a:pt x="112" y="22"/>
                        <a:pt x="112" y="22"/>
                        <a:pt x="112" y="22"/>
                      </a:cubicBezTo>
                      <a:cubicBezTo>
                        <a:pt x="112" y="22"/>
                        <a:pt x="112" y="22"/>
                        <a:pt x="112" y="22"/>
                      </a:cubicBezTo>
                      <a:cubicBezTo>
                        <a:pt x="116" y="14"/>
                        <a:pt x="120" y="9"/>
                        <a:pt x="124" y="12"/>
                      </a:cubicBezTo>
                      <a:cubicBezTo>
                        <a:pt x="129" y="14"/>
                        <a:pt x="130" y="19"/>
                        <a:pt x="129" y="26"/>
                      </a:cubicBezTo>
                      <a:cubicBezTo>
                        <a:pt x="128" y="29"/>
                        <a:pt x="128" y="29"/>
                        <a:pt x="128" y="29"/>
                      </a:cubicBezTo>
                      <a:cubicBezTo>
                        <a:pt x="131" y="27"/>
                        <a:pt x="131" y="27"/>
                        <a:pt x="131" y="27"/>
                      </a:cubicBezTo>
                      <a:cubicBezTo>
                        <a:pt x="135" y="25"/>
                        <a:pt x="138" y="24"/>
                        <a:pt x="139" y="25"/>
                      </a:cubicBezTo>
                      <a:cubicBezTo>
                        <a:pt x="140" y="26"/>
                        <a:pt x="140" y="29"/>
                        <a:pt x="138" y="34"/>
                      </a:cubicBezTo>
                      <a:cubicBezTo>
                        <a:pt x="138" y="35"/>
                        <a:pt x="138" y="35"/>
                        <a:pt x="138" y="35"/>
                      </a:cubicBezTo>
                      <a:cubicBezTo>
                        <a:pt x="140" y="34"/>
                        <a:pt x="140" y="34"/>
                        <a:pt x="140" y="34"/>
                      </a:cubicBezTo>
                      <a:cubicBezTo>
                        <a:pt x="146" y="31"/>
                        <a:pt x="151" y="30"/>
                        <a:pt x="153" y="33"/>
                      </a:cubicBezTo>
                      <a:cubicBezTo>
                        <a:pt x="155" y="37"/>
                        <a:pt x="154" y="42"/>
                        <a:pt x="151" y="47"/>
                      </a:cubicBezTo>
                      <a:cubicBezTo>
                        <a:pt x="149" y="49"/>
                        <a:pt x="149" y="49"/>
                        <a:pt x="149" y="49"/>
                      </a:cubicBezTo>
                      <a:cubicBezTo>
                        <a:pt x="150" y="49"/>
                        <a:pt x="150" y="49"/>
                        <a:pt x="150" y="49"/>
                      </a:cubicBezTo>
                      <a:cubicBezTo>
                        <a:pt x="156" y="49"/>
                        <a:pt x="162" y="51"/>
                        <a:pt x="162" y="55"/>
                      </a:cubicBezTo>
                      <a:cubicBezTo>
                        <a:pt x="163" y="59"/>
                        <a:pt x="155" y="64"/>
                        <a:pt x="145" y="68"/>
                      </a:cubicBezTo>
                      <a:cubicBezTo>
                        <a:pt x="144" y="69"/>
                        <a:pt x="144" y="69"/>
                        <a:pt x="144" y="69"/>
                      </a:cubicBezTo>
                      <a:cubicBezTo>
                        <a:pt x="144" y="69"/>
                        <a:pt x="144" y="69"/>
                        <a:pt x="144" y="69"/>
                      </a:cubicBezTo>
                      <a:cubicBezTo>
                        <a:pt x="149" y="71"/>
                        <a:pt x="152" y="74"/>
                        <a:pt x="152" y="78"/>
                      </a:cubicBezTo>
                      <a:cubicBezTo>
                        <a:pt x="151" y="80"/>
                        <a:pt x="149" y="81"/>
                        <a:pt x="147" y="80"/>
                      </a:cubicBezTo>
                      <a:cubicBezTo>
                        <a:pt x="146" y="80"/>
                        <a:pt x="145" y="80"/>
                        <a:pt x="145" y="80"/>
                      </a:cubicBezTo>
                      <a:cubicBezTo>
                        <a:pt x="144" y="80"/>
                        <a:pt x="144" y="80"/>
                        <a:pt x="144" y="80"/>
                      </a:cubicBezTo>
                      <a:cubicBezTo>
                        <a:pt x="145" y="81"/>
                        <a:pt x="145" y="81"/>
                        <a:pt x="145" y="81"/>
                      </a:cubicBezTo>
                      <a:cubicBezTo>
                        <a:pt x="151" y="86"/>
                        <a:pt x="155" y="91"/>
                        <a:pt x="152" y="95"/>
                      </a:cubicBezTo>
                      <a:cubicBezTo>
                        <a:pt x="152" y="95"/>
                        <a:pt x="151" y="96"/>
                        <a:pt x="149" y="96"/>
                      </a:cubicBezTo>
                      <a:cubicBezTo>
                        <a:pt x="147" y="96"/>
                        <a:pt x="145" y="96"/>
                        <a:pt x="142" y="95"/>
                      </a:cubicBezTo>
                      <a:cubicBezTo>
                        <a:pt x="140" y="95"/>
                        <a:pt x="140" y="95"/>
                        <a:pt x="140" y="95"/>
                      </a:cubicBezTo>
                      <a:cubicBezTo>
                        <a:pt x="142" y="96"/>
                        <a:pt x="142" y="96"/>
                        <a:pt x="142" y="96"/>
                      </a:cubicBezTo>
                      <a:cubicBezTo>
                        <a:pt x="146" y="101"/>
                        <a:pt x="147" y="106"/>
                        <a:pt x="144" y="108"/>
                      </a:cubicBezTo>
                      <a:cubicBezTo>
                        <a:pt x="143" y="110"/>
                        <a:pt x="141" y="110"/>
                        <a:pt x="139" y="110"/>
                      </a:cubicBezTo>
                      <a:cubicBezTo>
                        <a:pt x="135" y="110"/>
                        <a:pt x="131" y="109"/>
                        <a:pt x="127" y="106"/>
                      </a:cubicBezTo>
                      <a:cubicBezTo>
                        <a:pt x="125" y="105"/>
                        <a:pt x="125" y="105"/>
                        <a:pt x="125" y="105"/>
                      </a:cubicBezTo>
                      <a:cubicBezTo>
                        <a:pt x="125" y="105"/>
                        <a:pt x="125" y="105"/>
                        <a:pt x="125" y="105"/>
                      </a:cubicBezTo>
                      <a:cubicBezTo>
                        <a:pt x="126" y="110"/>
                        <a:pt x="127" y="114"/>
                        <a:pt x="125" y="115"/>
                      </a:cubicBezTo>
                      <a:cubicBezTo>
                        <a:pt x="125" y="115"/>
                        <a:pt x="125" y="115"/>
                        <a:pt x="125" y="115"/>
                      </a:cubicBezTo>
                      <a:cubicBezTo>
                        <a:pt x="123" y="115"/>
                        <a:pt x="119" y="113"/>
                        <a:pt x="116" y="109"/>
                      </a:cubicBezTo>
                      <a:cubicBezTo>
                        <a:pt x="116" y="109"/>
                        <a:pt x="116" y="109"/>
                        <a:pt x="116" y="109"/>
                      </a:cubicBezTo>
                      <a:cubicBezTo>
                        <a:pt x="116" y="111"/>
                        <a:pt x="116" y="111"/>
                        <a:pt x="116" y="111"/>
                      </a:cubicBezTo>
                      <a:cubicBezTo>
                        <a:pt x="118" y="116"/>
                        <a:pt x="117" y="121"/>
                        <a:pt x="113" y="123"/>
                      </a:cubicBezTo>
                      <a:cubicBezTo>
                        <a:pt x="112" y="124"/>
                        <a:pt x="110" y="124"/>
                        <a:pt x="109" y="124"/>
                      </a:cubicBezTo>
                      <a:cubicBezTo>
                        <a:pt x="107" y="124"/>
                        <a:pt x="105" y="123"/>
                        <a:pt x="104" y="122"/>
                      </a:cubicBezTo>
                      <a:cubicBezTo>
                        <a:pt x="103" y="121"/>
                        <a:pt x="103" y="121"/>
                        <a:pt x="103" y="121"/>
                      </a:cubicBezTo>
                      <a:cubicBezTo>
                        <a:pt x="103" y="122"/>
                        <a:pt x="103" y="122"/>
                        <a:pt x="103" y="122"/>
                      </a:cubicBezTo>
                      <a:cubicBezTo>
                        <a:pt x="103" y="126"/>
                        <a:pt x="101" y="129"/>
                        <a:pt x="98" y="129"/>
                      </a:cubicBezTo>
                      <a:cubicBezTo>
                        <a:pt x="96" y="129"/>
                        <a:pt x="94" y="127"/>
                        <a:pt x="92" y="124"/>
                      </a:cubicBezTo>
                      <a:cubicBezTo>
                        <a:pt x="92" y="123"/>
                        <a:pt x="92" y="123"/>
                        <a:pt x="92" y="123"/>
                      </a:cubicBezTo>
                      <a:cubicBezTo>
                        <a:pt x="92" y="125"/>
                        <a:pt x="92" y="125"/>
                        <a:pt x="92" y="125"/>
                      </a:cubicBezTo>
                      <a:cubicBezTo>
                        <a:pt x="91" y="130"/>
                        <a:pt x="89" y="133"/>
                        <a:pt x="86" y="133"/>
                      </a:cubicBezTo>
                      <a:close/>
                      <a:moveTo>
                        <a:pt x="38" y="84"/>
                      </a:moveTo>
                      <a:cubicBezTo>
                        <a:pt x="39" y="83"/>
                        <a:pt x="39" y="83"/>
                        <a:pt x="39" y="83"/>
                      </a:cubicBezTo>
                      <a:cubicBezTo>
                        <a:pt x="39" y="83"/>
                        <a:pt x="39" y="83"/>
                        <a:pt x="39" y="83"/>
                      </a:cubicBezTo>
                      <a:cubicBezTo>
                        <a:pt x="39" y="84"/>
                        <a:pt x="39" y="84"/>
                        <a:pt x="39" y="84"/>
                      </a:cubicBezTo>
                      <a:lnTo>
                        <a:pt x="38" y="84"/>
                      </a:lnTo>
                      <a:close/>
                    </a:path>
                  </a:pathLst>
                </a:custGeom>
                <a:solidFill>
                  <a:srgbClr val="59800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81" name="Freeform 589"/>
                <p:cNvSpPr>
                  <a:spLocks noEditPoints="1"/>
                </p:cNvSpPr>
                <p:nvPr/>
              </p:nvSpPr>
              <p:spPr bwMode="gray">
                <a:xfrm rot="4928159" flipH="1">
                  <a:off x="3825" y="2660"/>
                  <a:ext cx="314" cy="257"/>
                </a:xfrm>
                <a:custGeom>
                  <a:avLst/>
                  <a:gdLst/>
                  <a:ahLst/>
                  <a:cxnLst>
                    <a:cxn ang="0">
                      <a:pos x="59" y="101"/>
                    </a:cxn>
                    <a:cxn ang="0">
                      <a:pos x="49" y="99"/>
                    </a:cxn>
                    <a:cxn ang="0">
                      <a:pos x="45" y="102"/>
                    </a:cxn>
                    <a:cxn ang="0">
                      <a:pos x="39" y="89"/>
                    </a:cxn>
                    <a:cxn ang="0">
                      <a:pos x="31" y="94"/>
                    </a:cxn>
                    <a:cxn ang="0">
                      <a:pos x="30" y="87"/>
                    </a:cxn>
                    <a:cxn ang="0">
                      <a:pos x="18" y="78"/>
                    </a:cxn>
                    <a:cxn ang="0">
                      <a:pos x="12" y="78"/>
                    </a:cxn>
                    <a:cxn ang="0">
                      <a:pos x="16" y="65"/>
                    </a:cxn>
                    <a:cxn ang="0">
                      <a:pos x="10" y="63"/>
                    </a:cxn>
                    <a:cxn ang="0">
                      <a:pos x="15" y="55"/>
                    </a:cxn>
                    <a:cxn ang="0">
                      <a:pos x="11" y="40"/>
                    </a:cxn>
                    <a:cxn ang="0">
                      <a:pos x="16" y="26"/>
                    </a:cxn>
                    <a:cxn ang="0">
                      <a:pos x="16" y="31"/>
                    </a:cxn>
                    <a:cxn ang="0">
                      <a:pos x="31" y="42"/>
                    </a:cxn>
                    <a:cxn ang="0">
                      <a:pos x="31" y="52"/>
                    </a:cxn>
                    <a:cxn ang="0">
                      <a:pos x="25" y="63"/>
                    </a:cxn>
                    <a:cxn ang="0">
                      <a:pos x="34" y="63"/>
                    </a:cxn>
                    <a:cxn ang="0">
                      <a:pos x="36" y="76"/>
                    </a:cxn>
                    <a:cxn ang="0">
                      <a:pos x="47" y="72"/>
                    </a:cxn>
                    <a:cxn ang="0">
                      <a:pos x="54" y="76"/>
                    </a:cxn>
                    <a:cxn ang="0">
                      <a:pos x="57" y="87"/>
                    </a:cxn>
                    <a:cxn ang="0">
                      <a:pos x="65" y="85"/>
                    </a:cxn>
                    <a:cxn ang="0">
                      <a:pos x="74" y="88"/>
                    </a:cxn>
                    <a:cxn ang="0">
                      <a:pos x="79" y="95"/>
                    </a:cxn>
                    <a:cxn ang="0">
                      <a:pos x="83" y="95"/>
                    </a:cxn>
                    <a:cxn ang="0">
                      <a:pos x="73" y="101"/>
                    </a:cxn>
                    <a:cxn ang="0">
                      <a:pos x="101" y="100"/>
                    </a:cxn>
                    <a:cxn ang="0">
                      <a:pos x="92" y="91"/>
                    </a:cxn>
                    <a:cxn ang="0">
                      <a:pos x="99" y="75"/>
                    </a:cxn>
                    <a:cxn ang="0">
                      <a:pos x="106" y="77"/>
                    </a:cxn>
                    <a:cxn ang="0">
                      <a:pos x="114" y="85"/>
                    </a:cxn>
                    <a:cxn ang="0">
                      <a:pos x="112" y="87"/>
                    </a:cxn>
                    <a:cxn ang="0">
                      <a:pos x="105" y="88"/>
                    </a:cxn>
                    <a:cxn ang="0">
                      <a:pos x="88" y="93"/>
                    </a:cxn>
                    <a:cxn ang="0">
                      <a:pos x="87" y="90"/>
                    </a:cxn>
                    <a:cxn ang="0">
                      <a:pos x="90" y="89"/>
                    </a:cxn>
                    <a:cxn ang="0">
                      <a:pos x="91" y="91"/>
                    </a:cxn>
                    <a:cxn ang="0">
                      <a:pos x="130" y="70"/>
                    </a:cxn>
                    <a:cxn ang="0">
                      <a:pos x="119" y="55"/>
                    </a:cxn>
                    <a:cxn ang="0">
                      <a:pos x="131" y="60"/>
                    </a:cxn>
                    <a:cxn ang="0">
                      <a:pos x="130" y="70"/>
                    </a:cxn>
                    <a:cxn ang="0">
                      <a:pos x="118" y="54"/>
                    </a:cxn>
                    <a:cxn ang="0">
                      <a:pos x="20" y="25"/>
                    </a:cxn>
                    <a:cxn ang="0">
                      <a:pos x="23" y="20"/>
                    </a:cxn>
                    <a:cxn ang="0">
                      <a:pos x="27" y="26"/>
                    </a:cxn>
                    <a:cxn ang="0">
                      <a:pos x="21" y="27"/>
                    </a:cxn>
                    <a:cxn ang="0">
                      <a:pos x="31" y="12"/>
                    </a:cxn>
                    <a:cxn ang="0">
                      <a:pos x="32" y="9"/>
                    </a:cxn>
                    <a:cxn ang="0">
                      <a:pos x="35" y="11"/>
                    </a:cxn>
                    <a:cxn ang="0">
                      <a:pos x="58" y="4"/>
                    </a:cxn>
                    <a:cxn ang="0">
                      <a:pos x="57" y="0"/>
                    </a:cxn>
                    <a:cxn ang="0">
                      <a:pos x="58" y="4"/>
                    </a:cxn>
                  </a:cxnLst>
                  <a:rect l="0" t="0" r="r" b="b"/>
                  <a:pathLst>
                    <a:path w="133" h="109">
                      <a:moveTo>
                        <a:pt x="64" y="109"/>
                      </a:moveTo>
                      <a:cubicBezTo>
                        <a:pt x="61" y="109"/>
                        <a:pt x="60" y="106"/>
                        <a:pt x="59" y="102"/>
                      </a:cubicBezTo>
                      <a:cubicBezTo>
                        <a:pt x="59" y="101"/>
                        <a:pt x="59" y="101"/>
                        <a:pt x="59" y="101"/>
                      </a:cubicBezTo>
                      <a:cubicBezTo>
                        <a:pt x="58" y="102"/>
                        <a:pt x="58" y="102"/>
                        <a:pt x="58" y="102"/>
                      </a:cubicBezTo>
                      <a:cubicBezTo>
                        <a:pt x="57" y="104"/>
                        <a:pt x="55" y="106"/>
                        <a:pt x="54" y="106"/>
                      </a:cubicBezTo>
                      <a:cubicBezTo>
                        <a:pt x="51" y="105"/>
                        <a:pt x="50" y="103"/>
                        <a:pt x="49" y="99"/>
                      </a:cubicBezTo>
                      <a:cubicBezTo>
                        <a:pt x="49" y="99"/>
                        <a:pt x="49" y="99"/>
                        <a:pt x="49" y="99"/>
                      </a:cubicBezTo>
                      <a:cubicBezTo>
                        <a:pt x="49" y="100"/>
                        <a:pt x="49" y="100"/>
                        <a:pt x="49" y="100"/>
                      </a:cubicBezTo>
                      <a:cubicBezTo>
                        <a:pt x="48" y="101"/>
                        <a:pt x="46" y="102"/>
                        <a:pt x="45" y="102"/>
                      </a:cubicBezTo>
                      <a:cubicBezTo>
                        <a:pt x="44" y="102"/>
                        <a:pt x="42" y="101"/>
                        <a:pt x="41" y="101"/>
                      </a:cubicBezTo>
                      <a:cubicBezTo>
                        <a:pt x="38" y="99"/>
                        <a:pt x="38" y="95"/>
                        <a:pt x="39" y="91"/>
                      </a:cubicBezTo>
                      <a:cubicBezTo>
                        <a:pt x="39" y="89"/>
                        <a:pt x="39" y="89"/>
                        <a:pt x="39" y="89"/>
                      </a:cubicBezTo>
                      <a:cubicBezTo>
                        <a:pt x="39" y="89"/>
                        <a:pt x="39" y="89"/>
                        <a:pt x="39" y="89"/>
                      </a:cubicBezTo>
                      <a:cubicBezTo>
                        <a:pt x="36" y="92"/>
                        <a:pt x="33" y="94"/>
                        <a:pt x="32" y="94"/>
                      </a:cubicBezTo>
                      <a:cubicBezTo>
                        <a:pt x="32" y="94"/>
                        <a:pt x="31" y="94"/>
                        <a:pt x="31" y="94"/>
                      </a:cubicBezTo>
                      <a:cubicBezTo>
                        <a:pt x="30" y="93"/>
                        <a:pt x="30" y="90"/>
                        <a:pt x="31" y="86"/>
                      </a:cubicBezTo>
                      <a:cubicBezTo>
                        <a:pt x="31" y="86"/>
                        <a:pt x="31" y="86"/>
                        <a:pt x="31" y="86"/>
                      </a:cubicBezTo>
                      <a:cubicBezTo>
                        <a:pt x="30" y="87"/>
                        <a:pt x="30" y="87"/>
                        <a:pt x="30" y="87"/>
                      </a:cubicBezTo>
                      <a:cubicBezTo>
                        <a:pt x="26" y="89"/>
                        <a:pt x="23" y="90"/>
                        <a:pt x="20" y="90"/>
                      </a:cubicBezTo>
                      <a:cubicBezTo>
                        <a:pt x="18" y="90"/>
                        <a:pt x="17" y="90"/>
                        <a:pt x="16" y="88"/>
                      </a:cubicBezTo>
                      <a:cubicBezTo>
                        <a:pt x="13" y="86"/>
                        <a:pt x="15" y="82"/>
                        <a:pt x="18" y="78"/>
                      </a:cubicBezTo>
                      <a:cubicBezTo>
                        <a:pt x="19" y="77"/>
                        <a:pt x="19" y="77"/>
                        <a:pt x="19" y="77"/>
                      </a:cubicBezTo>
                      <a:cubicBezTo>
                        <a:pt x="18" y="77"/>
                        <a:pt x="18" y="77"/>
                        <a:pt x="18" y="77"/>
                      </a:cubicBezTo>
                      <a:cubicBezTo>
                        <a:pt x="15" y="78"/>
                        <a:pt x="13" y="78"/>
                        <a:pt x="12" y="78"/>
                      </a:cubicBezTo>
                      <a:cubicBezTo>
                        <a:pt x="10" y="78"/>
                        <a:pt x="10" y="78"/>
                        <a:pt x="9" y="77"/>
                      </a:cubicBezTo>
                      <a:cubicBezTo>
                        <a:pt x="7" y="74"/>
                        <a:pt x="10" y="70"/>
                        <a:pt x="15" y="66"/>
                      </a:cubicBezTo>
                      <a:cubicBezTo>
                        <a:pt x="16" y="65"/>
                        <a:pt x="16" y="65"/>
                        <a:pt x="16" y="65"/>
                      </a:cubicBezTo>
                      <a:cubicBezTo>
                        <a:pt x="15" y="65"/>
                        <a:pt x="15" y="65"/>
                        <a:pt x="15" y="65"/>
                      </a:cubicBezTo>
                      <a:cubicBezTo>
                        <a:pt x="15" y="65"/>
                        <a:pt x="14" y="65"/>
                        <a:pt x="14" y="65"/>
                      </a:cubicBezTo>
                      <a:cubicBezTo>
                        <a:pt x="12" y="66"/>
                        <a:pt x="10" y="65"/>
                        <a:pt x="10" y="63"/>
                      </a:cubicBezTo>
                      <a:cubicBezTo>
                        <a:pt x="9" y="60"/>
                        <a:pt x="12" y="58"/>
                        <a:pt x="16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5" y="55"/>
                        <a:pt x="15" y="55"/>
                        <a:pt x="15" y="55"/>
                      </a:cubicBezTo>
                      <a:cubicBezTo>
                        <a:pt x="7" y="52"/>
                        <a:pt x="0" y="47"/>
                        <a:pt x="1" y="45"/>
                      </a:cubicBezTo>
                      <a:cubicBezTo>
                        <a:pt x="1" y="41"/>
                        <a:pt x="6" y="40"/>
                        <a:pt x="11" y="40"/>
                      </a:cubicBezTo>
                      <a:cubicBezTo>
                        <a:pt x="11" y="40"/>
                        <a:pt x="11" y="40"/>
                        <a:pt x="11" y="40"/>
                      </a:cubicBezTo>
                      <a:cubicBezTo>
                        <a:pt x="10" y="38"/>
                        <a:pt x="10" y="38"/>
                        <a:pt x="10" y="38"/>
                      </a:cubicBezTo>
                      <a:cubicBezTo>
                        <a:pt x="7" y="34"/>
                        <a:pt x="6" y="30"/>
                        <a:pt x="8" y="27"/>
                      </a:cubicBezTo>
                      <a:cubicBezTo>
                        <a:pt x="10" y="25"/>
                        <a:pt x="13" y="24"/>
                        <a:pt x="16" y="26"/>
                      </a:cubicBezTo>
                      <a:cubicBezTo>
                        <a:pt x="19" y="27"/>
                        <a:pt x="19" y="27"/>
                        <a:pt x="19" y="27"/>
                      </a:cubicBezTo>
                      <a:cubicBezTo>
                        <a:pt x="18" y="28"/>
                        <a:pt x="18" y="28"/>
                        <a:pt x="18" y="28"/>
                      </a:cubicBezTo>
                      <a:cubicBezTo>
                        <a:pt x="17" y="29"/>
                        <a:pt x="16" y="30"/>
                        <a:pt x="16" y="31"/>
                      </a:cubicBezTo>
                      <a:cubicBezTo>
                        <a:pt x="16" y="34"/>
                        <a:pt x="22" y="38"/>
                        <a:pt x="30" y="42"/>
                      </a:cubicBezTo>
                      <a:cubicBezTo>
                        <a:pt x="31" y="42"/>
                        <a:pt x="31" y="42"/>
                        <a:pt x="31" y="42"/>
                      </a:cubicBezTo>
                      <a:cubicBezTo>
                        <a:pt x="31" y="42"/>
                        <a:pt x="31" y="42"/>
                        <a:pt x="31" y="42"/>
                      </a:cubicBezTo>
                      <a:cubicBezTo>
                        <a:pt x="27" y="44"/>
                        <a:pt x="24" y="47"/>
                        <a:pt x="25" y="50"/>
                      </a:cubicBezTo>
                      <a:cubicBezTo>
                        <a:pt x="25" y="51"/>
                        <a:pt x="27" y="52"/>
                        <a:pt x="29" y="52"/>
                      </a:cubicBezTo>
                      <a:cubicBezTo>
                        <a:pt x="30" y="52"/>
                        <a:pt x="30" y="52"/>
                        <a:pt x="31" y="52"/>
                      </a:cubicBezTo>
                      <a:cubicBezTo>
                        <a:pt x="31" y="51"/>
                        <a:pt x="31" y="51"/>
                        <a:pt x="31" y="51"/>
                      </a:cubicBezTo>
                      <a:cubicBezTo>
                        <a:pt x="30" y="52"/>
                        <a:pt x="30" y="52"/>
                        <a:pt x="30" y="52"/>
                      </a:cubicBezTo>
                      <a:cubicBezTo>
                        <a:pt x="25" y="56"/>
                        <a:pt x="23" y="61"/>
                        <a:pt x="25" y="63"/>
                      </a:cubicBezTo>
                      <a:cubicBezTo>
                        <a:pt x="25" y="64"/>
                        <a:pt x="26" y="64"/>
                        <a:pt x="27" y="64"/>
                      </a:cubicBezTo>
                      <a:cubicBezTo>
                        <a:pt x="29" y="65"/>
                        <a:pt x="31" y="64"/>
                        <a:pt x="33" y="64"/>
                      </a:cubicBezTo>
                      <a:cubicBezTo>
                        <a:pt x="34" y="63"/>
                        <a:pt x="34" y="63"/>
                        <a:pt x="34" y="63"/>
                      </a:cubicBezTo>
                      <a:cubicBezTo>
                        <a:pt x="33" y="65"/>
                        <a:pt x="33" y="65"/>
                        <a:pt x="33" y="65"/>
                      </a:cubicBezTo>
                      <a:cubicBezTo>
                        <a:pt x="30" y="69"/>
                        <a:pt x="29" y="72"/>
                        <a:pt x="31" y="75"/>
                      </a:cubicBezTo>
                      <a:cubicBezTo>
                        <a:pt x="32" y="76"/>
                        <a:pt x="34" y="76"/>
                        <a:pt x="36" y="76"/>
                      </a:cubicBezTo>
                      <a:cubicBezTo>
                        <a:pt x="38" y="76"/>
                        <a:pt x="42" y="75"/>
                        <a:pt x="45" y="73"/>
                      </a:cubicBezTo>
                      <a:cubicBezTo>
                        <a:pt x="47" y="72"/>
                        <a:pt x="47" y="72"/>
                        <a:pt x="47" y="72"/>
                      </a:cubicBezTo>
                      <a:cubicBezTo>
                        <a:pt x="47" y="72"/>
                        <a:pt x="47" y="72"/>
                        <a:pt x="47" y="72"/>
                      </a:cubicBezTo>
                      <a:cubicBezTo>
                        <a:pt x="46" y="76"/>
                        <a:pt x="46" y="80"/>
                        <a:pt x="47" y="80"/>
                      </a:cubicBezTo>
                      <a:cubicBezTo>
                        <a:pt x="47" y="80"/>
                        <a:pt x="47" y="80"/>
                        <a:pt x="47" y="80"/>
                      </a:cubicBezTo>
                      <a:cubicBezTo>
                        <a:pt x="49" y="80"/>
                        <a:pt x="51" y="78"/>
                        <a:pt x="54" y="76"/>
                      </a:cubicBezTo>
                      <a:cubicBezTo>
                        <a:pt x="55" y="75"/>
                        <a:pt x="55" y="75"/>
                        <a:pt x="55" y="75"/>
                      </a:cubicBezTo>
                      <a:cubicBezTo>
                        <a:pt x="54" y="77"/>
                        <a:pt x="54" y="77"/>
                        <a:pt x="54" y="77"/>
                      </a:cubicBezTo>
                      <a:cubicBezTo>
                        <a:pt x="53" y="81"/>
                        <a:pt x="53" y="85"/>
                        <a:pt x="57" y="87"/>
                      </a:cubicBezTo>
                      <a:cubicBezTo>
                        <a:pt x="58" y="88"/>
                        <a:pt x="59" y="88"/>
                        <a:pt x="60" y="88"/>
                      </a:cubicBezTo>
                      <a:cubicBezTo>
                        <a:pt x="62" y="88"/>
                        <a:pt x="63" y="87"/>
                        <a:pt x="64" y="86"/>
                      </a:cubicBezTo>
                      <a:cubicBezTo>
                        <a:pt x="65" y="85"/>
                        <a:pt x="65" y="85"/>
                        <a:pt x="65" y="85"/>
                      </a:cubicBezTo>
                      <a:cubicBezTo>
                        <a:pt x="65" y="86"/>
                        <a:pt x="65" y="86"/>
                        <a:pt x="65" y="86"/>
                      </a:cubicBezTo>
                      <a:cubicBezTo>
                        <a:pt x="65" y="89"/>
                        <a:pt x="67" y="92"/>
                        <a:pt x="69" y="92"/>
                      </a:cubicBezTo>
                      <a:cubicBezTo>
                        <a:pt x="71" y="92"/>
                        <a:pt x="72" y="90"/>
                        <a:pt x="74" y="88"/>
                      </a:cubicBezTo>
                      <a:cubicBezTo>
                        <a:pt x="74" y="87"/>
                        <a:pt x="74" y="87"/>
                        <a:pt x="74" y="87"/>
                      </a:cubicBezTo>
                      <a:cubicBezTo>
                        <a:pt x="74" y="89"/>
                        <a:pt x="74" y="89"/>
                        <a:pt x="74" y="89"/>
                      </a:cubicBezTo>
                      <a:cubicBezTo>
                        <a:pt x="75" y="92"/>
                        <a:pt x="77" y="95"/>
                        <a:pt x="79" y="95"/>
                      </a:cubicBezTo>
                      <a:cubicBezTo>
                        <a:pt x="80" y="95"/>
                        <a:pt x="81" y="95"/>
                        <a:pt x="82" y="94"/>
                      </a:cubicBezTo>
                      <a:cubicBezTo>
                        <a:pt x="83" y="94"/>
                        <a:pt x="83" y="94"/>
                        <a:pt x="83" y="94"/>
                      </a:cubicBezTo>
                      <a:cubicBezTo>
                        <a:pt x="83" y="95"/>
                        <a:pt x="83" y="95"/>
                        <a:pt x="83" y="95"/>
                      </a:cubicBezTo>
                      <a:cubicBezTo>
                        <a:pt x="82" y="101"/>
                        <a:pt x="81" y="105"/>
                        <a:pt x="79" y="105"/>
                      </a:cubicBezTo>
                      <a:cubicBezTo>
                        <a:pt x="77" y="105"/>
                        <a:pt x="75" y="104"/>
                        <a:pt x="74" y="103"/>
                      </a:cubicBezTo>
                      <a:cubicBezTo>
                        <a:pt x="73" y="101"/>
                        <a:pt x="73" y="101"/>
                        <a:pt x="73" y="101"/>
                      </a:cubicBezTo>
                      <a:cubicBezTo>
                        <a:pt x="73" y="101"/>
                        <a:pt x="73" y="101"/>
                        <a:pt x="73" y="101"/>
                      </a:cubicBezTo>
                      <a:cubicBezTo>
                        <a:pt x="71" y="105"/>
                        <a:pt x="68" y="109"/>
                        <a:pt x="64" y="109"/>
                      </a:cubicBezTo>
                      <a:close/>
                      <a:moveTo>
                        <a:pt x="101" y="100"/>
                      </a:moveTo>
                      <a:cubicBezTo>
                        <a:pt x="98" y="99"/>
                        <a:pt x="95" y="96"/>
                        <a:pt x="92" y="92"/>
                      </a:cubicBezTo>
                      <a:cubicBezTo>
                        <a:pt x="91" y="91"/>
                        <a:pt x="91" y="91"/>
                        <a:pt x="91" y="91"/>
                      </a:cubicBezTo>
                      <a:cubicBezTo>
                        <a:pt x="92" y="91"/>
                        <a:pt x="92" y="91"/>
                        <a:pt x="92" y="91"/>
                      </a:cubicBezTo>
                      <a:cubicBezTo>
                        <a:pt x="93" y="91"/>
                        <a:pt x="93" y="92"/>
                        <a:pt x="94" y="91"/>
                      </a:cubicBezTo>
                      <a:cubicBezTo>
                        <a:pt x="97" y="91"/>
                        <a:pt x="98" y="84"/>
                        <a:pt x="99" y="76"/>
                      </a:cubicBezTo>
                      <a:cubicBezTo>
                        <a:pt x="99" y="75"/>
                        <a:pt x="99" y="75"/>
                        <a:pt x="99" y="75"/>
                      </a:cubicBezTo>
                      <a:cubicBezTo>
                        <a:pt x="99" y="76"/>
                        <a:pt x="99" y="76"/>
                        <a:pt x="99" y="76"/>
                      </a:cubicBezTo>
                      <a:cubicBezTo>
                        <a:pt x="101" y="78"/>
                        <a:pt x="103" y="79"/>
                        <a:pt x="104" y="79"/>
                      </a:cubicBezTo>
                      <a:cubicBezTo>
                        <a:pt x="105" y="79"/>
                        <a:pt x="106" y="78"/>
                        <a:pt x="106" y="77"/>
                      </a:cubicBezTo>
                      <a:cubicBezTo>
                        <a:pt x="106" y="76"/>
                        <a:pt x="106" y="76"/>
                        <a:pt x="106" y="76"/>
                      </a:cubicBezTo>
                      <a:cubicBezTo>
                        <a:pt x="107" y="78"/>
                        <a:pt x="107" y="78"/>
                        <a:pt x="107" y="78"/>
                      </a:cubicBezTo>
                      <a:cubicBezTo>
                        <a:pt x="109" y="81"/>
                        <a:pt x="112" y="83"/>
                        <a:pt x="114" y="85"/>
                      </a:cubicBezTo>
                      <a:cubicBezTo>
                        <a:pt x="114" y="85"/>
                        <a:pt x="114" y="85"/>
                        <a:pt x="114" y="85"/>
                      </a:cubicBezTo>
                      <a:cubicBezTo>
                        <a:pt x="114" y="86"/>
                        <a:pt x="114" y="86"/>
                        <a:pt x="114" y="86"/>
                      </a:cubicBezTo>
                      <a:cubicBezTo>
                        <a:pt x="113" y="86"/>
                        <a:pt x="113" y="87"/>
                        <a:pt x="112" y="87"/>
                      </a:cubicBezTo>
                      <a:cubicBezTo>
                        <a:pt x="110" y="88"/>
                        <a:pt x="107" y="88"/>
                        <a:pt x="105" y="86"/>
                      </a:cubicBezTo>
                      <a:cubicBezTo>
                        <a:pt x="104" y="85"/>
                        <a:pt x="104" y="85"/>
                        <a:pt x="104" y="85"/>
                      </a:cubicBezTo>
                      <a:cubicBezTo>
                        <a:pt x="105" y="88"/>
                        <a:pt x="105" y="88"/>
                        <a:pt x="105" y="88"/>
                      </a:cubicBezTo>
                      <a:cubicBezTo>
                        <a:pt x="106" y="94"/>
                        <a:pt x="106" y="98"/>
                        <a:pt x="104" y="99"/>
                      </a:cubicBezTo>
                      <a:cubicBezTo>
                        <a:pt x="103" y="100"/>
                        <a:pt x="102" y="100"/>
                        <a:pt x="101" y="100"/>
                      </a:cubicBezTo>
                      <a:close/>
                      <a:moveTo>
                        <a:pt x="88" y="93"/>
                      </a:moveTo>
                      <a:cubicBezTo>
                        <a:pt x="87" y="93"/>
                        <a:pt x="87" y="92"/>
                        <a:pt x="86" y="92"/>
                      </a:cubicBezTo>
                      <a:cubicBezTo>
                        <a:pt x="86" y="92"/>
                        <a:pt x="86" y="92"/>
                        <a:pt x="86" y="92"/>
                      </a:cubicBezTo>
                      <a:cubicBezTo>
                        <a:pt x="87" y="90"/>
                        <a:pt x="87" y="90"/>
                        <a:pt x="87" y="90"/>
                      </a:cubicBezTo>
                      <a:cubicBezTo>
                        <a:pt x="87" y="89"/>
                        <a:pt x="88" y="88"/>
                        <a:pt x="88" y="87"/>
                      </a:cubicBezTo>
                      <a:cubicBezTo>
                        <a:pt x="88" y="87"/>
                        <a:pt x="88" y="87"/>
                        <a:pt x="88" y="87"/>
                      </a:cubicBezTo>
                      <a:cubicBezTo>
                        <a:pt x="90" y="89"/>
                        <a:pt x="90" y="89"/>
                        <a:pt x="90" y="89"/>
                      </a:cubicBezTo>
                      <a:cubicBezTo>
                        <a:pt x="90" y="89"/>
                        <a:pt x="90" y="90"/>
                        <a:pt x="91" y="90"/>
                      </a:cubicBezTo>
                      <a:cubicBezTo>
                        <a:pt x="91" y="90"/>
                        <a:pt x="91" y="90"/>
                        <a:pt x="91" y="90"/>
                      </a:cubicBezTo>
                      <a:cubicBezTo>
                        <a:pt x="91" y="91"/>
                        <a:pt x="91" y="91"/>
                        <a:pt x="91" y="91"/>
                      </a:cubicBezTo>
                      <a:cubicBezTo>
                        <a:pt x="90" y="92"/>
                        <a:pt x="90" y="92"/>
                        <a:pt x="89" y="93"/>
                      </a:cubicBezTo>
                      <a:cubicBezTo>
                        <a:pt x="88" y="93"/>
                        <a:pt x="88" y="93"/>
                        <a:pt x="88" y="93"/>
                      </a:cubicBezTo>
                      <a:close/>
                      <a:moveTo>
                        <a:pt x="130" y="70"/>
                      </a:moveTo>
                      <a:cubicBezTo>
                        <a:pt x="130" y="68"/>
                        <a:pt x="130" y="68"/>
                        <a:pt x="130" y="68"/>
                      </a:cubicBezTo>
                      <a:cubicBezTo>
                        <a:pt x="129" y="64"/>
                        <a:pt x="125" y="60"/>
                        <a:pt x="121" y="57"/>
                      </a:cubicBezTo>
                      <a:cubicBezTo>
                        <a:pt x="119" y="55"/>
                        <a:pt x="119" y="55"/>
                        <a:pt x="119" y="55"/>
                      </a:cubicBezTo>
                      <a:cubicBezTo>
                        <a:pt x="120" y="56"/>
                        <a:pt x="120" y="56"/>
                        <a:pt x="120" y="56"/>
                      </a:cubicBezTo>
                      <a:cubicBezTo>
                        <a:pt x="123" y="58"/>
                        <a:pt x="127" y="59"/>
                        <a:pt x="130" y="60"/>
                      </a:cubicBezTo>
                      <a:cubicBezTo>
                        <a:pt x="131" y="60"/>
                        <a:pt x="131" y="60"/>
                        <a:pt x="131" y="60"/>
                      </a:cubicBezTo>
                      <a:cubicBezTo>
                        <a:pt x="132" y="61"/>
                        <a:pt x="132" y="61"/>
                        <a:pt x="132" y="61"/>
                      </a:cubicBezTo>
                      <a:cubicBezTo>
                        <a:pt x="133" y="63"/>
                        <a:pt x="133" y="65"/>
                        <a:pt x="133" y="67"/>
                      </a:cubicBezTo>
                      <a:cubicBezTo>
                        <a:pt x="133" y="68"/>
                        <a:pt x="132" y="69"/>
                        <a:pt x="130" y="70"/>
                      </a:cubicBezTo>
                      <a:close/>
                      <a:moveTo>
                        <a:pt x="118" y="54"/>
                      </a:moveTo>
                      <a:cubicBezTo>
                        <a:pt x="118" y="54"/>
                        <a:pt x="118" y="54"/>
                        <a:pt x="118" y="54"/>
                      </a:cubicBezTo>
                      <a:cubicBezTo>
                        <a:pt x="118" y="54"/>
                        <a:pt x="118" y="54"/>
                        <a:pt x="118" y="54"/>
                      </a:cubicBezTo>
                      <a:cubicBezTo>
                        <a:pt x="118" y="54"/>
                        <a:pt x="118" y="54"/>
                        <a:pt x="118" y="54"/>
                      </a:cubicBezTo>
                      <a:close/>
                      <a:moveTo>
                        <a:pt x="21" y="27"/>
                      </a:moveTo>
                      <a:cubicBezTo>
                        <a:pt x="20" y="25"/>
                        <a:pt x="20" y="25"/>
                        <a:pt x="20" y="25"/>
                      </a:cubicBezTo>
                      <a:cubicBezTo>
                        <a:pt x="19" y="22"/>
                        <a:pt x="19" y="20"/>
                        <a:pt x="20" y="20"/>
                      </a:cubicBezTo>
                      <a:cubicBezTo>
                        <a:pt x="20" y="19"/>
                        <a:pt x="21" y="19"/>
                        <a:pt x="22" y="20"/>
                      </a:cubicBezTo>
                      <a:cubicBezTo>
                        <a:pt x="23" y="20"/>
                        <a:pt x="23" y="20"/>
                        <a:pt x="23" y="20"/>
                      </a:cubicBezTo>
                      <a:cubicBezTo>
                        <a:pt x="24" y="21"/>
                        <a:pt x="24" y="21"/>
                        <a:pt x="24" y="21"/>
                      </a:cubicBezTo>
                      <a:cubicBezTo>
                        <a:pt x="24" y="22"/>
                        <a:pt x="25" y="23"/>
                        <a:pt x="25" y="24"/>
                      </a:cubicBezTo>
                      <a:cubicBezTo>
                        <a:pt x="27" y="26"/>
                        <a:pt x="27" y="26"/>
                        <a:pt x="27" y="26"/>
                      </a:cubicBezTo>
                      <a:cubicBezTo>
                        <a:pt x="27" y="26"/>
                        <a:pt x="27" y="26"/>
                        <a:pt x="27" y="26"/>
                      </a:cubicBezTo>
                      <a:cubicBezTo>
                        <a:pt x="25" y="26"/>
                        <a:pt x="24" y="26"/>
                        <a:pt x="23" y="26"/>
                      </a:cubicBezTo>
                      <a:lnTo>
                        <a:pt x="21" y="27"/>
                      </a:lnTo>
                      <a:close/>
                      <a:moveTo>
                        <a:pt x="36" y="15"/>
                      </a:moveTo>
                      <a:cubicBezTo>
                        <a:pt x="35" y="14"/>
                        <a:pt x="35" y="14"/>
                        <a:pt x="35" y="14"/>
                      </a:cubicBezTo>
                      <a:cubicBezTo>
                        <a:pt x="34" y="13"/>
                        <a:pt x="32" y="12"/>
                        <a:pt x="31" y="12"/>
                      </a:cubicBezTo>
                      <a:cubicBezTo>
                        <a:pt x="30" y="11"/>
                        <a:pt x="30" y="11"/>
                        <a:pt x="30" y="11"/>
                      </a:cubicBezTo>
                      <a:cubicBezTo>
                        <a:pt x="30" y="11"/>
                        <a:pt x="30" y="11"/>
                        <a:pt x="30" y="11"/>
                      </a:cubicBezTo>
                      <a:cubicBezTo>
                        <a:pt x="30" y="10"/>
                        <a:pt x="31" y="9"/>
                        <a:pt x="32" y="9"/>
                      </a:cubicBezTo>
                      <a:cubicBezTo>
                        <a:pt x="33" y="8"/>
                        <a:pt x="34" y="8"/>
                        <a:pt x="35" y="9"/>
                      </a:cubicBezTo>
                      <a:cubicBezTo>
                        <a:pt x="35" y="9"/>
                        <a:pt x="35" y="9"/>
                        <a:pt x="35" y="9"/>
                      </a:cubicBezTo>
                      <a:cubicBezTo>
                        <a:pt x="35" y="11"/>
                        <a:pt x="35" y="11"/>
                        <a:pt x="35" y="11"/>
                      </a:cubicBezTo>
                      <a:cubicBezTo>
                        <a:pt x="35" y="12"/>
                        <a:pt x="36" y="12"/>
                        <a:pt x="36" y="13"/>
                      </a:cubicBezTo>
                      <a:lnTo>
                        <a:pt x="36" y="15"/>
                      </a:lnTo>
                      <a:close/>
                      <a:moveTo>
                        <a:pt x="58" y="4"/>
                      </a:moveTo>
                      <a:cubicBezTo>
                        <a:pt x="58" y="3"/>
                        <a:pt x="58" y="3"/>
                        <a:pt x="58" y="3"/>
                      </a:cubicBezTo>
                      <a:cubicBezTo>
                        <a:pt x="56" y="0"/>
                        <a:pt x="56" y="0"/>
                        <a:pt x="56" y="0"/>
                      </a:cubicBezTo>
                      <a:cubicBezTo>
                        <a:pt x="57" y="0"/>
                        <a:pt x="57" y="0"/>
                        <a:pt x="57" y="0"/>
                      </a:cubicBez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58" y="1"/>
                        <a:pt x="58" y="1"/>
                        <a:pt x="58" y="1"/>
                      </a:cubicBezTo>
                      <a:cubicBezTo>
                        <a:pt x="58" y="2"/>
                        <a:pt x="58" y="3"/>
                        <a:pt x="58" y="4"/>
                      </a:cubicBezTo>
                      <a:close/>
                    </a:path>
                  </a:pathLst>
                </a:custGeom>
                <a:solidFill>
                  <a:srgbClr val="99D9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82" name="Freeform 590"/>
                <p:cNvSpPr>
                  <a:spLocks/>
                </p:cNvSpPr>
                <p:nvPr/>
              </p:nvSpPr>
              <p:spPr bwMode="gray">
                <a:xfrm flipH="1">
                  <a:off x="3957" y="2584"/>
                  <a:ext cx="390" cy="312"/>
                </a:xfrm>
                <a:custGeom>
                  <a:avLst/>
                  <a:gdLst/>
                  <a:ahLst/>
                  <a:cxnLst>
                    <a:cxn ang="0">
                      <a:pos x="78" y="124"/>
                    </a:cxn>
                    <a:cxn ang="0">
                      <a:pos x="77" y="123"/>
                    </a:cxn>
                    <a:cxn ang="0">
                      <a:pos x="71" y="128"/>
                    </a:cxn>
                    <a:cxn ang="0">
                      <a:pos x="62" y="115"/>
                    </a:cxn>
                    <a:cxn ang="0">
                      <a:pos x="54" y="123"/>
                    </a:cxn>
                    <a:cxn ang="0">
                      <a:pos x="51" y="108"/>
                    </a:cxn>
                    <a:cxn ang="0">
                      <a:pos x="44" y="115"/>
                    </a:cxn>
                    <a:cxn ang="0">
                      <a:pos x="37" y="107"/>
                    </a:cxn>
                    <a:cxn ang="0">
                      <a:pos x="36" y="108"/>
                    </a:cxn>
                    <a:cxn ang="0">
                      <a:pos x="24" y="110"/>
                    </a:cxn>
                    <a:cxn ang="0">
                      <a:pos x="27" y="96"/>
                    </a:cxn>
                    <a:cxn ang="0">
                      <a:pos x="18" y="99"/>
                    </a:cxn>
                    <a:cxn ang="0">
                      <a:pos x="23" y="78"/>
                    </a:cxn>
                    <a:cxn ang="0">
                      <a:pos x="22" y="77"/>
                    </a:cxn>
                    <a:cxn ang="0">
                      <a:pos x="16" y="69"/>
                    </a:cxn>
                    <a:cxn ang="0">
                      <a:pos x="16" y="68"/>
                    </a:cxn>
                    <a:cxn ang="0">
                      <a:pos x="11" y="50"/>
                    </a:cxn>
                    <a:cxn ang="0">
                      <a:pos x="14" y="50"/>
                    </a:cxn>
                    <a:cxn ang="0">
                      <a:pos x="23" y="36"/>
                    </a:cxn>
                    <a:cxn ang="0">
                      <a:pos x="23" y="34"/>
                    </a:cxn>
                    <a:cxn ang="0">
                      <a:pos x="34" y="23"/>
                    </a:cxn>
                    <a:cxn ang="0">
                      <a:pos x="33" y="22"/>
                    </a:cxn>
                    <a:cxn ang="0">
                      <a:pos x="48" y="19"/>
                    </a:cxn>
                    <a:cxn ang="0">
                      <a:pos x="50" y="21"/>
                    </a:cxn>
                    <a:cxn ang="0">
                      <a:pos x="58" y="13"/>
                    </a:cxn>
                    <a:cxn ang="0">
                      <a:pos x="59" y="12"/>
                    </a:cxn>
                    <a:cxn ang="0">
                      <a:pos x="73" y="7"/>
                    </a:cxn>
                    <a:cxn ang="0">
                      <a:pos x="74" y="6"/>
                    </a:cxn>
                    <a:cxn ang="0">
                      <a:pos x="90" y="10"/>
                    </a:cxn>
                    <a:cxn ang="0">
                      <a:pos x="90" y="10"/>
                    </a:cxn>
                    <a:cxn ang="0">
                      <a:pos x="102" y="15"/>
                    </a:cxn>
                    <a:cxn ang="0">
                      <a:pos x="103" y="16"/>
                    </a:cxn>
                    <a:cxn ang="0">
                      <a:pos x="116" y="23"/>
                    </a:cxn>
                    <a:cxn ang="0">
                      <a:pos x="115" y="28"/>
                    </a:cxn>
                    <a:cxn ang="0">
                      <a:pos x="126" y="27"/>
                    </a:cxn>
                    <a:cxn ang="0">
                      <a:pos x="125" y="30"/>
                    </a:cxn>
                    <a:cxn ang="0">
                      <a:pos x="142" y="33"/>
                    </a:cxn>
                    <a:cxn ang="0">
                      <a:pos x="141" y="35"/>
                    </a:cxn>
                    <a:cxn ang="0">
                      <a:pos x="146" y="50"/>
                    </a:cxn>
                    <a:cxn ang="0">
                      <a:pos x="146" y="50"/>
                    </a:cxn>
                    <a:cxn ang="0">
                      <a:pos x="155" y="63"/>
                    </a:cxn>
                    <a:cxn ang="0">
                      <a:pos x="155" y="65"/>
                    </a:cxn>
                    <a:cxn ang="0">
                      <a:pos x="147" y="81"/>
                    </a:cxn>
                    <a:cxn ang="0">
                      <a:pos x="141" y="81"/>
                    </a:cxn>
                    <a:cxn ang="0">
                      <a:pos x="142" y="91"/>
                    </a:cxn>
                    <a:cxn ang="0">
                      <a:pos x="133" y="86"/>
                    </a:cxn>
                    <a:cxn ang="0">
                      <a:pos x="134" y="89"/>
                    </a:cxn>
                    <a:cxn ang="0">
                      <a:pos x="133" y="103"/>
                    </a:cxn>
                    <a:cxn ang="0">
                      <a:pos x="130" y="101"/>
                    </a:cxn>
                    <a:cxn ang="0">
                      <a:pos x="114" y="110"/>
                    </a:cxn>
                    <a:cxn ang="0">
                      <a:pos x="112" y="108"/>
                    </a:cxn>
                    <a:cxn ang="0">
                      <a:pos x="105" y="110"/>
                    </a:cxn>
                    <a:cxn ang="0">
                      <a:pos x="104" y="111"/>
                    </a:cxn>
                    <a:cxn ang="0">
                      <a:pos x="94" y="124"/>
                    </a:cxn>
                    <a:cxn ang="0">
                      <a:pos x="92" y="122"/>
                    </a:cxn>
                  </a:cxnLst>
                  <a:rect l="0" t="0" r="r" b="b"/>
                  <a:pathLst>
                    <a:path w="165" h="132">
                      <a:moveTo>
                        <a:pt x="84" y="131"/>
                      </a:moveTo>
                      <a:cubicBezTo>
                        <a:pt x="82" y="131"/>
                        <a:pt x="80" y="128"/>
                        <a:pt x="78" y="124"/>
                      </a:cubicBezTo>
                      <a:cubicBezTo>
                        <a:pt x="77" y="122"/>
                        <a:pt x="77" y="122"/>
                        <a:pt x="77" y="122"/>
                      </a:cubicBezTo>
                      <a:cubicBezTo>
                        <a:pt x="77" y="123"/>
                        <a:pt x="77" y="123"/>
                        <a:pt x="77" y="123"/>
                      </a:cubicBezTo>
                      <a:cubicBezTo>
                        <a:pt x="76" y="126"/>
                        <a:pt x="74" y="128"/>
                        <a:pt x="72" y="128"/>
                      </a:cubicBezTo>
                      <a:cubicBezTo>
                        <a:pt x="72" y="128"/>
                        <a:pt x="71" y="128"/>
                        <a:pt x="71" y="128"/>
                      </a:cubicBezTo>
                      <a:cubicBezTo>
                        <a:pt x="66" y="128"/>
                        <a:pt x="64" y="123"/>
                        <a:pt x="62" y="116"/>
                      </a:cubicBezTo>
                      <a:cubicBezTo>
                        <a:pt x="62" y="115"/>
                        <a:pt x="62" y="115"/>
                        <a:pt x="62" y="115"/>
                      </a:cubicBezTo>
                      <a:cubicBezTo>
                        <a:pt x="62" y="115"/>
                        <a:pt x="62" y="115"/>
                        <a:pt x="62" y="115"/>
                      </a:cubicBezTo>
                      <a:cubicBezTo>
                        <a:pt x="59" y="120"/>
                        <a:pt x="55" y="123"/>
                        <a:pt x="54" y="123"/>
                      </a:cubicBezTo>
                      <a:cubicBezTo>
                        <a:pt x="52" y="122"/>
                        <a:pt x="51" y="116"/>
                        <a:pt x="51" y="109"/>
                      </a:cubicBezTo>
                      <a:cubicBezTo>
                        <a:pt x="51" y="108"/>
                        <a:pt x="51" y="108"/>
                        <a:pt x="51" y="108"/>
                      </a:cubicBezTo>
                      <a:cubicBezTo>
                        <a:pt x="51" y="110"/>
                        <a:pt x="51" y="110"/>
                        <a:pt x="51" y="110"/>
                      </a:cubicBezTo>
                      <a:cubicBezTo>
                        <a:pt x="49" y="113"/>
                        <a:pt x="46" y="115"/>
                        <a:pt x="44" y="115"/>
                      </a:cubicBezTo>
                      <a:cubicBezTo>
                        <a:pt x="43" y="115"/>
                        <a:pt x="42" y="115"/>
                        <a:pt x="41" y="114"/>
                      </a:cubicBezTo>
                      <a:cubicBezTo>
                        <a:pt x="38" y="113"/>
                        <a:pt x="36" y="111"/>
                        <a:pt x="37" y="107"/>
                      </a:cubicBezTo>
                      <a:cubicBezTo>
                        <a:pt x="37" y="107"/>
                        <a:pt x="37" y="107"/>
                        <a:pt x="37" y="107"/>
                      </a:cubicBezTo>
                      <a:cubicBezTo>
                        <a:pt x="36" y="108"/>
                        <a:pt x="36" y="108"/>
                        <a:pt x="36" y="108"/>
                      </a:cubicBezTo>
                      <a:cubicBezTo>
                        <a:pt x="33" y="110"/>
                        <a:pt x="30" y="111"/>
                        <a:pt x="28" y="111"/>
                      </a:cubicBezTo>
                      <a:cubicBezTo>
                        <a:pt x="26" y="111"/>
                        <a:pt x="25" y="111"/>
                        <a:pt x="24" y="110"/>
                      </a:cubicBezTo>
                      <a:cubicBezTo>
                        <a:pt x="22" y="108"/>
                        <a:pt x="23" y="103"/>
                        <a:pt x="26" y="97"/>
                      </a:cubicBezTo>
                      <a:cubicBezTo>
                        <a:pt x="27" y="96"/>
                        <a:pt x="27" y="96"/>
                        <a:pt x="27" y="96"/>
                      </a:cubicBezTo>
                      <a:cubicBezTo>
                        <a:pt x="25" y="97"/>
                        <a:pt x="25" y="97"/>
                        <a:pt x="25" y="97"/>
                      </a:cubicBezTo>
                      <a:cubicBezTo>
                        <a:pt x="22" y="98"/>
                        <a:pt x="20" y="99"/>
                        <a:pt x="18" y="99"/>
                      </a:cubicBezTo>
                      <a:cubicBezTo>
                        <a:pt x="17" y="98"/>
                        <a:pt x="15" y="98"/>
                        <a:pt x="15" y="97"/>
                      </a:cubicBezTo>
                      <a:cubicBezTo>
                        <a:pt x="11" y="91"/>
                        <a:pt x="16" y="84"/>
                        <a:pt x="23" y="78"/>
                      </a:cubicBezTo>
                      <a:cubicBezTo>
                        <a:pt x="24" y="77"/>
                        <a:pt x="24" y="77"/>
                        <a:pt x="24" y="77"/>
                      </a:cubicBezTo>
                      <a:cubicBezTo>
                        <a:pt x="22" y="77"/>
                        <a:pt x="22" y="77"/>
                        <a:pt x="22" y="77"/>
                      </a:cubicBezTo>
                      <a:cubicBezTo>
                        <a:pt x="17" y="76"/>
                        <a:pt x="13" y="75"/>
                        <a:pt x="13" y="74"/>
                      </a:cubicBezTo>
                      <a:cubicBezTo>
                        <a:pt x="12" y="72"/>
                        <a:pt x="13" y="70"/>
                        <a:pt x="16" y="69"/>
                      </a:cubicBezTo>
                      <a:cubicBezTo>
                        <a:pt x="17" y="68"/>
                        <a:pt x="17" y="68"/>
                        <a:pt x="17" y="68"/>
                      </a:cubicBezTo>
                      <a:cubicBezTo>
                        <a:pt x="16" y="68"/>
                        <a:pt x="16" y="68"/>
                        <a:pt x="16" y="68"/>
                      </a:cubicBezTo>
                      <a:cubicBezTo>
                        <a:pt x="7" y="67"/>
                        <a:pt x="0" y="64"/>
                        <a:pt x="1" y="58"/>
                      </a:cubicBezTo>
                      <a:cubicBezTo>
                        <a:pt x="2" y="54"/>
                        <a:pt x="6" y="52"/>
                        <a:pt x="11" y="50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9" y="45"/>
                        <a:pt x="7" y="40"/>
                        <a:pt x="9" y="36"/>
                      </a:cubicBezTo>
                      <a:cubicBezTo>
                        <a:pt x="11" y="34"/>
                        <a:pt x="16" y="34"/>
                        <a:pt x="23" y="36"/>
                      </a:cubicBezTo>
                      <a:cubicBezTo>
                        <a:pt x="25" y="37"/>
                        <a:pt x="25" y="37"/>
                        <a:pt x="25" y="37"/>
                      </a:cubicBezTo>
                      <a:cubicBezTo>
                        <a:pt x="23" y="34"/>
                        <a:pt x="23" y="34"/>
                        <a:pt x="23" y="34"/>
                      </a:cubicBezTo>
                      <a:cubicBezTo>
                        <a:pt x="22" y="31"/>
                        <a:pt x="22" y="28"/>
                        <a:pt x="24" y="25"/>
                      </a:cubicBezTo>
                      <a:cubicBezTo>
                        <a:pt x="26" y="21"/>
                        <a:pt x="30" y="21"/>
                        <a:pt x="34" y="23"/>
                      </a:cubicBezTo>
                      <a:cubicBezTo>
                        <a:pt x="34" y="23"/>
                        <a:pt x="34" y="23"/>
                        <a:pt x="34" y="23"/>
                      </a:cubicBezTo>
                      <a:cubicBezTo>
                        <a:pt x="33" y="22"/>
                        <a:pt x="33" y="22"/>
                        <a:pt x="33" y="22"/>
                      </a:cubicBezTo>
                      <a:cubicBezTo>
                        <a:pt x="33" y="18"/>
                        <a:pt x="33" y="14"/>
                        <a:pt x="36" y="12"/>
                      </a:cubicBezTo>
                      <a:cubicBezTo>
                        <a:pt x="38" y="11"/>
                        <a:pt x="43" y="14"/>
                        <a:pt x="48" y="19"/>
                      </a:cubicBezTo>
                      <a:cubicBezTo>
                        <a:pt x="51" y="22"/>
                        <a:pt x="51" y="22"/>
                        <a:pt x="51" y="22"/>
                      </a:cubicBezTo>
                      <a:cubicBezTo>
                        <a:pt x="50" y="21"/>
                        <a:pt x="50" y="21"/>
                        <a:pt x="50" y="21"/>
                      </a:cubicBezTo>
                      <a:cubicBezTo>
                        <a:pt x="50" y="17"/>
                        <a:pt x="51" y="15"/>
                        <a:pt x="53" y="13"/>
                      </a:cubicBezTo>
                      <a:cubicBezTo>
                        <a:pt x="55" y="12"/>
                        <a:pt x="57" y="12"/>
                        <a:pt x="58" y="13"/>
                      </a:cubicBezTo>
                      <a:cubicBezTo>
                        <a:pt x="59" y="13"/>
                        <a:pt x="59" y="13"/>
                        <a:pt x="59" y="13"/>
                      </a:cubicBezTo>
                      <a:cubicBezTo>
                        <a:pt x="59" y="12"/>
                        <a:pt x="59" y="12"/>
                        <a:pt x="59" y="12"/>
                      </a:cubicBezTo>
                      <a:cubicBezTo>
                        <a:pt x="60" y="5"/>
                        <a:pt x="62" y="0"/>
                        <a:pt x="66" y="0"/>
                      </a:cubicBezTo>
                      <a:cubicBezTo>
                        <a:pt x="68" y="0"/>
                        <a:pt x="71" y="3"/>
                        <a:pt x="73" y="7"/>
                      </a:cubicBezTo>
                      <a:cubicBezTo>
                        <a:pt x="74" y="7"/>
                        <a:pt x="74" y="7"/>
                        <a:pt x="74" y="7"/>
                      </a:cubicBezTo>
                      <a:cubicBezTo>
                        <a:pt x="74" y="6"/>
                        <a:pt x="74" y="6"/>
                        <a:pt x="74" y="6"/>
                      </a:cubicBezTo>
                      <a:cubicBezTo>
                        <a:pt x="75" y="3"/>
                        <a:pt x="76" y="1"/>
                        <a:pt x="79" y="1"/>
                      </a:cubicBezTo>
                      <a:cubicBezTo>
                        <a:pt x="84" y="1"/>
                        <a:pt x="87" y="5"/>
                        <a:pt x="90" y="10"/>
                      </a:cubicBezTo>
                      <a:cubicBezTo>
                        <a:pt x="90" y="10"/>
                        <a:pt x="90" y="10"/>
                        <a:pt x="90" y="10"/>
                      </a:cubicBezTo>
                      <a:cubicBezTo>
                        <a:pt x="90" y="10"/>
                        <a:pt x="90" y="10"/>
                        <a:pt x="90" y="10"/>
                      </a:cubicBezTo>
                      <a:cubicBezTo>
                        <a:pt x="92" y="6"/>
                        <a:pt x="94" y="4"/>
                        <a:pt x="97" y="4"/>
                      </a:cubicBezTo>
                      <a:cubicBezTo>
                        <a:pt x="99" y="5"/>
                        <a:pt x="101" y="9"/>
                        <a:pt x="102" y="15"/>
                      </a:cubicBezTo>
                      <a:cubicBezTo>
                        <a:pt x="102" y="17"/>
                        <a:pt x="102" y="17"/>
                        <a:pt x="102" y="17"/>
                      </a:cubicBezTo>
                      <a:cubicBezTo>
                        <a:pt x="103" y="16"/>
                        <a:pt x="103" y="16"/>
                        <a:pt x="103" y="16"/>
                      </a:cubicBezTo>
                      <a:cubicBezTo>
                        <a:pt x="104" y="12"/>
                        <a:pt x="107" y="10"/>
                        <a:pt x="111" y="10"/>
                      </a:cubicBezTo>
                      <a:cubicBezTo>
                        <a:pt x="117" y="11"/>
                        <a:pt x="118" y="16"/>
                        <a:pt x="116" y="23"/>
                      </a:cubicBezTo>
                      <a:cubicBezTo>
                        <a:pt x="114" y="29"/>
                        <a:pt x="114" y="29"/>
                        <a:pt x="114" y="29"/>
                      </a:cubicBezTo>
                      <a:cubicBezTo>
                        <a:pt x="115" y="28"/>
                        <a:pt x="115" y="28"/>
                        <a:pt x="115" y="28"/>
                      </a:cubicBezTo>
                      <a:cubicBezTo>
                        <a:pt x="118" y="24"/>
                        <a:pt x="123" y="20"/>
                        <a:pt x="125" y="21"/>
                      </a:cubicBezTo>
                      <a:cubicBezTo>
                        <a:pt x="126" y="22"/>
                        <a:pt x="127" y="24"/>
                        <a:pt x="126" y="27"/>
                      </a:cubicBezTo>
                      <a:cubicBezTo>
                        <a:pt x="125" y="30"/>
                        <a:pt x="125" y="30"/>
                        <a:pt x="125" y="30"/>
                      </a:cubicBezTo>
                      <a:cubicBezTo>
                        <a:pt x="125" y="30"/>
                        <a:pt x="125" y="30"/>
                        <a:pt x="125" y="30"/>
                      </a:cubicBezTo>
                      <a:cubicBezTo>
                        <a:pt x="129" y="25"/>
                        <a:pt x="134" y="22"/>
                        <a:pt x="139" y="25"/>
                      </a:cubicBezTo>
                      <a:cubicBezTo>
                        <a:pt x="142" y="27"/>
                        <a:pt x="143" y="30"/>
                        <a:pt x="142" y="33"/>
                      </a:cubicBezTo>
                      <a:cubicBezTo>
                        <a:pt x="141" y="35"/>
                        <a:pt x="141" y="35"/>
                        <a:pt x="141" y="35"/>
                      </a:cubicBezTo>
                      <a:cubicBezTo>
                        <a:pt x="141" y="35"/>
                        <a:pt x="141" y="35"/>
                        <a:pt x="141" y="35"/>
                      </a:cubicBezTo>
                      <a:cubicBezTo>
                        <a:pt x="147" y="32"/>
                        <a:pt x="152" y="32"/>
                        <a:pt x="154" y="36"/>
                      </a:cubicBezTo>
                      <a:cubicBezTo>
                        <a:pt x="155" y="38"/>
                        <a:pt x="152" y="44"/>
                        <a:pt x="146" y="50"/>
                      </a:cubicBezTo>
                      <a:cubicBezTo>
                        <a:pt x="146" y="50"/>
                        <a:pt x="146" y="50"/>
                        <a:pt x="146" y="50"/>
                      </a:cubicBezTo>
                      <a:cubicBezTo>
                        <a:pt x="146" y="50"/>
                        <a:pt x="146" y="50"/>
                        <a:pt x="146" y="50"/>
                      </a:cubicBezTo>
                      <a:cubicBezTo>
                        <a:pt x="151" y="49"/>
                        <a:pt x="156" y="50"/>
                        <a:pt x="158" y="54"/>
                      </a:cubicBezTo>
                      <a:cubicBezTo>
                        <a:pt x="159" y="58"/>
                        <a:pt x="158" y="61"/>
                        <a:pt x="155" y="63"/>
                      </a:cubicBezTo>
                      <a:cubicBezTo>
                        <a:pt x="153" y="64"/>
                        <a:pt x="153" y="64"/>
                        <a:pt x="153" y="64"/>
                      </a:cubicBezTo>
                      <a:cubicBezTo>
                        <a:pt x="155" y="65"/>
                        <a:pt x="155" y="65"/>
                        <a:pt x="155" y="65"/>
                      </a:cubicBezTo>
                      <a:cubicBezTo>
                        <a:pt x="161" y="68"/>
                        <a:pt x="165" y="71"/>
                        <a:pt x="164" y="76"/>
                      </a:cubicBezTo>
                      <a:cubicBezTo>
                        <a:pt x="163" y="78"/>
                        <a:pt x="156" y="80"/>
                        <a:pt x="147" y="81"/>
                      </a:cubicBezTo>
                      <a:cubicBezTo>
                        <a:pt x="140" y="81"/>
                        <a:pt x="140" y="81"/>
                        <a:pt x="140" y="81"/>
                      </a:cubicBezTo>
                      <a:cubicBezTo>
                        <a:pt x="141" y="81"/>
                        <a:pt x="141" y="81"/>
                        <a:pt x="141" y="81"/>
                      </a:cubicBezTo>
                      <a:cubicBezTo>
                        <a:pt x="144" y="84"/>
                        <a:pt x="145" y="88"/>
                        <a:pt x="144" y="90"/>
                      </a:cubicBezTo>
                      <a:cubicBezTo>
                        <a:pt x="143" y="91"/>
                        <a:pt x="143" y="91"/>
                        <a:pt x="142" y="91"/>
                      </a:cubicBezTo>
                      <a:cubicBezTo>
                        <a:pt x="140" y="91"/>
                        <a:pt x="137" y="90"/>
                        <a:pt x="134" y="87"/>
                      </a:cubicBezTo>
                      <a:cubicBezTo>
                        <a:pt x="133" y="86"/>
                        <a:pt x="133" y="86"/>
                        <a:pt x="133" y="86"/>
                      </a:cubicBezTo>
                      <a:cubicBezTo>
                        <a:pt x="132" y="87"/>
                        <a:pt x="132" y="87"/>
                        <a:pt x="132" y="87"/>
                      </a:cubicBezTo>
                      <a:cubicBezTo>
                        <a:pt x="134" y="89"/>
                        <a:pt x="134" y="89"/>
                        <a:pt x="134" y="89"/>
                      </a:cubicBezTo>
                      <a:cubicBezTo>
                        <a:pt x="138" y="96"/>
                        <a:pt x="140" y="102"/>
                        <a:pt x="139" y="104"/>
                      </a:cubicBezTo>
                      <a:cubicBezTo>
                        <a:pt x="138" y="105"/>
                        <a:pt x="136" y="104"/>
                        <a:pt x="133" y="103"/>
                      </a:cubicBezTo>
                      <a:cubicBezTo>
                        <a:pt x="130" y="101"/>
                        <a:pt x="130" y="101"/>
                        <a:pt x="130" y="101"/>
                      </a:cubicBezTo>
                      <a:cubicBezTo>
                        <a:pt x="130" y="101"/>
                        <a:pt x="130" y="101"/>
                        <a:pt x="130" y="101"/>
                      </a:cubicBezTo>
                      <a:cubicBezTo>
                        <a:pt x="135" y="109"/>
                        <a:pt x="136" y="115"/>
                        <a:pt x="132" y="118"/>
                      </a:cubicBezTo>
                      <a:cubicBezTo>
                        <a:pt x="127" y="121"/>
                        <a:pt x="120" y="117"/>
                        <a:pt x="114" y="110"/>
                      </a:cubicBezTo>
                      <a:cubicBezTo>
                        <a:pt x="112" y="108"/>
                        <a:pt x="112" y="108"/>
                        <a:pt x="112" y="108"/>
                      </a:cubicBezTo>
                      <a:cubicBezTo>
                        <a:pt x="112" y="108"/>
                        <a:pt x="112" y="108"/>
                        <a:pt x="112" y="108"/>
                      </a:cubicBezTo>
                      <a:cubicBezTo>
                        <a:pt x="112" y="110"/>
                        <a:pt x="111" y="111"/>
                        <a:pt x="109" y="112"/>
                      </a:cubicBezTo>
                      <a:cubicBezTo>
                        <a:pt x="108" y="112"/>
                        <a:pt x="106" y="112"/>
                        <a:pt x="105" y="110"/>
                      </a:cubicBezTo>
                      <a:cubicBezTo>
                        <a:pt x="104" y="109"/>
                        <a:pt x="104" y="109"/>
                        <a:pt x="104" y="109"/>
                      </a:cubicBezTo>
                      <a:cubicBezTo>
                        <a:pt x="104" y="111"/>
                        <a:pt x="104" y="111"/>
                        <a:pt x="104" y="111"/>
                      </a:cubicBezTo>
                      <a:cubicBezTo>
                        <a:pt x="106" y="119"/>
                        <a:pt x="106" y="126"/>
                        <a:pt x="101" y="126"/>
                      </a:cubicBezTo>
                      <a:cubicBezTo>
                        <a:pt x="98" y="127"/>
                        <a:pt x="96" y="126"/>
                        <a:pt x="94" y="124"/>
                      </a:cubicBezTo>
                      <a:cubicBezTo>
                        <a:pt x="92" y="121"/>
                        <a:pt x="92" y="121"/>
                        <a:pt x="92" y="121"/>
                      </a:cubicBezTo>
                      <a:cubicBezTo>
                        <a:pt x="92" y="122"/>
                        <a:pt x="92" y="122"/>
                        <a:pt x="92" y="122"/>
                      </a:cubicBezTo>
                      <a:cubicBezTo>
                        <a:pt x="90" y="128"/>
                        <a:pt x="88" y="132"/>
                        <a:pt x="84" y="131"/>
                      </a:cubicBezTo>
                      <a:close/>
                    </a:path>
                  </a:pathLst>
                </a:custGeom>
                <a:solidFill>
                  <a:srgbClr val="59800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83" name="Freeform 591"/>
                <p:cNvSpPr>
                  <a:spLocks noEditPoints="1"/>
                </p:cNvSpPr>
                <p:nvPr/>
              </p:nvSpPr>
              <p:spPr bwMode="gray">
                <a:xfrm>
                  <a:off x="3929" y="2473"/>
                  <a:ext cx="191" cy="215"/>
                </a:xfrm>
                <a:custGeom>
                  <a:avLst/>
                  <a:gdLst/>
                  <a:ahLst/>
                  <a:cxnLst>
                    <a:cxn ang="0">
                      <a:pos x="27" y="91"/>
                    </a:cxn>
                    <a:cxn ang="0">
                      <a:pos x="26" y="80"/>
                    </a:cxn>
                    <a:cxn ang="0">
                      <a:pos x="19" y="84"/>
                    </a:cxn>
                    <a:cxn ang="0">
                      <a:pos x="20" y="68"/>
                    </a:cxn>
                    <a:cxn ang="0">
                      <a:pos x="20" y="68"/>
                    </a:cxn>
                    <a:cxn ang="0">
                      <a:pos x="13" y="68"/>
                    </a:cxn>
                    <a:cxn ang="0">
                      <a:pos x="13" y="65"/>
                    </a:cxn>
                    <a:cxn ang="0">
                      <a:pos x="8" y="65"/>
                    </a:cxn>
                    <a:cxn ang="0">
                      <a:pos x="6" y="54"/>
                    </a:cxn>
                    <a:cxn ang="0">
                      <a:pos x="6" y="54"/>
                    </a:cxn>
                    <a:cxn ang="0">
                      <a:pos x="8" y="43"/>
                    </a:cxn>
                    <a:cxn ang="0">
                      <a:pos x="8" y="43"/>
                    </a:cxn>
                    <a:cxn ang="0">
                      <a:pos x="9" y="31"/>
                    </a:cxn>
                    <a:cxn ang="0">
                      <a:pos x="8" y="30"/>
                    </a:cxn>
                    <a:cxn ang="0">
                      <a:pos x="19" y="24"/>
                    </a:cxn>
                    <a:cxn ang="0">
                      <a:pos x="19" y="23"/>
                    </a:cxn>
                    <a:cxn ang="0">
                      <a:pos x="22" y="15"/>
                    </a:cxn>
                    <a:cxn ang="0">
                      <a:pos x="23" y="15"/>
                    </a:cxn>
                    <a:cxn ang="0">
                      <a:pos x="33" y="8"/>
                    </a:cxn>
                    <a:cxn ang="0">
                      <a:pos x="34" y="8"/>
                    </a:cxn>
                    <a:cxn ang="0">
                      <a:pos x="47" y="9"/>
                    </a:cxn>
                    <a:cxn ang="0">
                      <a:pos x="48" y="8"/>
                    </a:cxn>
                    <a:cxn ang="0">
                      <a:pos x="57" y="16"/>
                    </a:cxn>
                    <a:cxn ang="0">
                      <a:pos x="56" y="20"/>
                    </a:cxn>
                    <a:cxn ang="0">
                      <a:pos x="59" y="26"/>
                    </a:cxn>
                    <a:cxn ang="0">
                      <a:pos x="57" y="28"/>
                    </a:cxn>
                    <a:cxn ang="0">
                      <a:pos x="69" y="30"/>
                    </a:cxn>
                    <a:cxn ang="0">
                      <a:pos x="69" y="30"/>
                    </a:cxn>
                    <a:cxn ang="0">
                      <a:pos x="72" y="44"/>
                    </a:cxn>
                    <a:cxn ang="0">
                      <a:pos x="70" y="45"/>
                    </a:cxn>
                    <a:cxn ang="0">
                      <a:pos x="70" y="50"/>
                    </a:cxn>
                    <a:cxn ang="0">
                      <a:pos x="70" y="50"/>
                    </a:cxn>
                    <a:cxn ang="0">
                      <a:pos x="73" y="62"/>
                    </a:cxn>
                    <a:cxn ang="0">
                      <a:pos x="73" y="62"/>
                    </a:cxn>
                    <a:cxn ang="0">
                      <a:pos x="67" y="72"/>
                    </a:cxn>
                    <a:cxn ang="0">
                      <a:pos x="68" y="73"/>
                    </a:cxn>
                    <a:cxn ang="0">
                      <a:pos x="59" y="80"/>
                    </a:cxn>
                    <a:cxn ang="0">
                      <a:pos x="57" y="80"/>
                    </a:cxn>
                    <a:cxn ang="0">
                      <a:pos x="47" y="81"/>
                    </a:cxn>
                    <a:cxn ang="0">
                      <a:pos x="47" y="81"/>
                    </a:cxn>
                    <a:cxn ang="0">
                      <a:pos x="36" y="85"/>
                    </a:cxn>
                    <a:cxn ang="0">
                      <a:pos x="36" y="85"/>
                    </a:cxn>
                    <a:cxn ang="0">
                      <a:pos x="53" y="30"/>
                    </a:cxn>
                    <a:cxn ang="0">
                      <a:pos x="54" y="29"/>
                    </a:cxn>
                    <a:cxn ang="0">
                      <a:pos x="54" y="29"/>
                    </a:cxn>
                    <a:cxn ang="0">
                      <a:pos x="53" y="30"/>
                    </a:cxn>
                  </a:cxnLst>
                  <a:rect l="0" t="0" r="r" b="b"/>
                  <a:pathLst>
                    <a:path w="81" h="91">
                      <a:moveTo>
                        <a:pt x="28" y="91"/>
                      </a:moveTo>
                      <a:cubicBezTo>
                        <a:pt x="28" y="91"/>
                        <a:pt x="27" y="91"/>
                        <a:pt x="27" y="91"/>
                      </a:cubicBezTo>
                      <a:cubicBezTo>
                        <a:pt x="25" y="90"/>
                        <a:pt x="25" y="86"/>
                        <a:pt x="26" y="81"/>
                      </a:cubicBezTo>
                      <a:cubicBezTo>
                        <a:pt x="26" y="80"/>
                        <a:pt x="26" y="80"/>
                        <a:pt x="26" y="80"/>
                      </a:cubicBezTo>
                      <a:cubicBezTo>
                        <a:pt x="25" y="80"/>
                        <a:pt x="25" y="80"/>
                        <a:pt x="25" y="80"/>
                      </a:cubicBezTo>
                      <a:cubicBezTo>
                        <a:pt x="23" y="82"/>
                        <a:pt x="21" y="84"/>
                        <a:pt x="19" y="84"/>
                      </a:cubicBezTo>
                      <a:cubicBezTo>
                        <a:pt x="18" y="84"/>
                        <a:pt x="18" y="83"/>
                        <a:pt x="17" y="83"/>
                      </a:cubicBezTo>
                      <a:cubicBezTo>
                        <a:pt x="14" y="79"/>
                        <a:pt x="16" y="73"/>
                        <a:pt x="20" y="68"/>
                      </a:cubicBezTo>
                      <a:cubicBezTo>
                        <a:pt x="21" y="68"/>
                        <a:pt x="21" y="68"/>
                        <a:pt x="21" y="68"/>
                      </a:cubicBezTo>
                      <a:cubicBezTo>
                        <a:pt x="20" y="68"/>
                        <a:pt x="20" y="68"/>
                        <a:pt x="20" y="68"/>
                      </a:cubicBezTo>
                      <a:cubicBezTo>
                        <a:pt x="18" y="68"/>
                        <a:pt x="16" y="69"/>
                        <a:pt x="15" y="69"/>
                      </a:cubicBezTo>
                      <a:cubicBezTo>
                        <a:pt x="14" y="69"/>
                        <a:pt x="13" y="68"/>
                        <a:pt x="13" y="68"/>
                      </a:cubicBezTo>
                      <a:cubicBezTo>
                        <a:pt x="12" y="67"/>
                        <a:pt x="12" y="66"/>
                        <a:pt x="13" y="65"/>
                      </a:cubicBezTo>
                      <a:cubicBezTo>
                        <a:pt x="13" y="65"/>
                        <a:pt x="13" y="65"/>
                        <a:pt x="13" y="65"/>
                      </a:cubicBezTo>
                      <a:cubicBezTo>
                        <a:pt x="13" y="65"/>
                        <a:pt x="13" y="65"/>
                        <a:pt x="13" y="65"/>
                      </a:cubicBezTo>
                      <a:cubicBezTo>
                        <a:pt x="11" y="65"/>
                        <a:pt x="10" y="65"/>
                        <a:pt x="8" y="65"/>
                      </a:cubicBezTo>
                      <a:cubicBezTo>
                        <a:pt x="5" y="66"/>
                        <a:pt x="3" y="65"/>
                        <a:pt x="2" y="62"/>
                      </a:cubicBezTo>
                      <a:cubicBezTo>
                        <a:pt x="1" y="59"/>
                        <a:pt x="3" y="56"/>
                        <a:pt x="6" y="54"/>
                      </a:cubicBezTo>
                      <a:cubicBezTo>
                        <a:pt x="6" y="54"/>
                        <a:pt x="6" y="54"/>
                        <a:pt x="6" y="54"/>
                      </a:cubicBezTo>
                      <a:cubicBezTo>
                        <a:pt x="6" y="54"/>
                        <a:pt x="6" y="54"/>
                        <a:pt x="6" y="54"/>
                      </a:cubicBezTo>
                      <a:cubicBezTo>
                        <a:pt x="2" y="53"/>
                        <a:pt x="0" y="51"/>
                        <a:pt x="0" y="48"/>
                      </a:cubicBezTo>
                      <a:cubicBezTo>
                        <a:pt x="0" y="46"/>
                        <a:pt x="3" y="44"/>
                        <a:pt x="8" y="43"/>
                      </a:cubicBezTo>
                      <a:cubicBezTo>
                        <a:pt x="8" y="43"/>
                        <a:pt x="8" y="43"/>
                        <a:pt x="8" y="43"/>
                      </a:cubicBezTo>
                      <a:cubicBezTo>
                        <a:pt x="8" y="43"/>
                        <a:pt x="8" y="43"/>
                        <a:pt x="8" y="43"/>
                      </a:cubicBezTo>
                      <a:cubicBezTo>
                        <a:pt x="6" y="41"/>
                        <a:pt x="4" y="39"/>
                        <a:pt x="4" y="37"/>
                      </a:cubicBezTo>
                      <a:cubicBezTo>
                        <a:pt x="4" y="33"/>
                        <a:pt x="6" y="32"/>
                        <a:pt x="9" y="31"/>
                      </a:cubicBezTo>
                      <a:cubicBezTo>
                        <a:pt x="9" y="31"/>
                        <a:pt x="9" y="31"/>
                        <a:pt x="9" y="31"/>
                      </a:cubicBezTo>
                      <a:cubicBezTo>
                        <a:pt x="8" y="30"/>
                        <a:pt x="8" y="30"/>
                        <a:pt x="8" y="30"/>
                      </a:cubicBezTo>
                      <a:cubicBezTo>
                        <a:pt x="6" y="28"/>
                        <a:pt x="5" y="26"/>
                        <a:pt x="6" y="24"/>
                      </a:cubicBezTo>
                      <a:cubicBezTo>
                        <a:pt x="7" y="22"/>
                        <a:pt x="13" y="22"/>
                        <a:pt x="19" y="24"/>
                      </a:cubicBezTo>
                      <a:cubicBezTo>
                        <a:pt x="19" y="24"/>
                        <a:pt x="19" y="24"/>
                        <a:pt x="19" y="24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7" y="21"/>
                        <a:pt x="16" y="19"/>
                        <a:pt x="18" y="17"/>
                      </a:cubicBezTo>
                      <a:cubicBezTo>
                        <a:pt x="19" y="15"/>
                        <a:pt x="21" y="15"/>
                        <a:pt x="22" y="15"/>
                      </a:cubicBezTo>
                      <a:cubicBezTo>
                        <a:pt x="23" y="15"/>
                        <a:pt x="23" y="15"/>
                        <a:pt x="23" y="15"/>
                      </a:cubicBezTo>
                      <a:cubicBezTo>
                        <a:pt x="23" y="15"/>
                        <a:pt x="23" y="15"/>
                        <a:pt x="23" y="15"/>
                      </a:cubicBezTo>
                      <a:cubicBezTo>
                        <a:pt x="21" y="9"/>
                        <a:pt x="21" y="4"/>
                        <a:pt x="25" y="3"/>
                      </a:cubicBezTo>
                      <a:cubicBezTo>
                        <a:pt x="26" y="2"/>
                        <a:pt x="30" y="5"/>
                        <a:pt x="33" y="8"/>
                      </a:cubicBezTo>
                      <a:cubicBezTo>
                        <a:pt x="34" y="9"/>
                        <a:pt x="34" y="9"/>
                        <a:pt x="34" y="9"/>
                      </a:cubicBezTo>
                      <a:cubicBezTo>
                        <a:pt x="34" y="8"/>
                        <a:pt x="34" y="8"/>
                        <a:pt x="34" y="8"/>
                      </a:cubicBezTo>
                      <a:cubicBezTo>
                        <a:pt x="34" y="4"/>
                        <a:pt x="36" y="0"/>
                        <a:pt x="39" y="0"/>
                      </a:cubicBezTo>
                      <a:cubicBezTo>
                        <a:pt x="42" y="0"/>
                        <a:pt x="45" y="4"/>
                        <a:pt x="47" y="9"/>
                      </a:cubicBezTo>
                      <a:cubicBezTo>
                        <a:pt x="47" y="9"/>
                        <a:pt x="47" y="9"/>
                        <a:pt x="47" y="9"/>
                      </a:cubicBezTo>
                      <a:cubicBezTo>
                        <a:pt x="48" y="8"/>
                        <a:pt x="48" y="8"/>
                        <a:pt x="48" y="8"/>
                      </a:cubicBezTo>
                      <a:cubicBezTo>
                        <a:pt x="51" y="4"/>
                        <a:pt x="54" y="1"/>
                        <a:pt x="57" y="3"/>
                      </a:cubicBezTo>
                      <a:cubicBezTo>
                        <a:pt x="59" y="4"/>
                        <a:pt x="59" y="9"/>
                        <a:pt x="57" y="16"/>
                      </a:cubicBezTo>
                      <a:cubicBezTo>
                        <a:pt x="56" y="20"/>
                        <a:pt x="56" y="20"/>
                        <a:pt x="56" y="20"/>
                      </a:cubicBezTo>
                      <a:cubicBezTo>
                        <a:pt x="56" y="20"/>
                        <a:pt x="56" y="20"/>
                        <a:pt x="56" y="20"/>
                      </a:cubicBezTo>
                      <a:cubicBezTo>
                        <a:pt x="59" y="19"/>
                        <a:pt x="62" y="18"/>
                        <a:pt x="63" y="19"/>
                      </a:cubicBezTo>
                      <a:cubicBezTo>
                        <a:pt x="65" y="21"/>
                        <a:pt x="62" y="24"/>
                        <a:pt x="59" y="26"/>
                      </a:cubicBezTo>
                      <a:cubicBezTo>
                        <a:pt x="56" y="28"/>
                        <a:pt x="56" y="28"/>
                        <a:pt x="56" y="28"/>
                      </a:cubicBezTo>
                      <a:cubicBezTo>
                        <a:pt x="57" y="28"/>
                        <a:pt x="57" y="28"/>
                        <a:pt x="57" y="28"/>
                      </a:cubicBezTo>
                      <a:cubicBezTo>
                        <a:pt x="63" y="25"/>
                        <a:pt x="71" y="23"/>
                        <a:pt x="72" y="25"/>
                      </a:cubicBezTo>
                      <a:cubicBezTo>
                        <a:pt x="72" y="26"/>
                        <a:pt x="71" y="28"/>
                        <a:pt x="69" y="30"/>
                      </a:cubicBezTo>
                      <a:cubicBezTo>
                        <a:pt x="69" y="30"/>
                        <a:pt x="69" y="30"/>
                        <a:pt x="69" y="30"/>
                      </a:cubicBezTo>
                      <a:cubicBezTo>
                        <a:pt x="69" y="30"/>
                        <a:pt x="69" y="30"/>
                        <a:pt x="69" y="30"/>
                      </a:cubicBezTo>
                      <a:cubicBezTo>
                        <a:pt x="74" y="29"/>
                        <a:pt x="79" y="29"/>
                        <a:pt x="80" y="32"/>
                      </a:cubicBezTo>
                      <a:cubicBezTo>
                        <a:pt x="81" y="37"/>
                        <a:pt x="77" y="41"/>
                        <a:pt x="72" y="44"/>
                      </a:cubicBezTo>
                      <a:cubicBezTo>
                        <a:pt x="69" y="45"/>
                        <a:pt x="69" y="45"/>
                        <a:pt x="69" y="45"/>
                      </a:cubicBezTo>
                      <a:cubicBezTo>
                        <a:pt x="70" y="45"/>
                        <a:pt x="70" y="45"/>
                        <a:pt x="70" y="45"/>
                      </a:cubicBezTo>
                      <a:cubicBezTo>
                        <a:pt x="71" y="45"/>
                        <a:pt x="72" y="46"/>
                        <a:pt x="72" y="47"/>
                      </a:cubicBezTo>
                      <a:cubicBezTo>
                        <a:pt x="72" y="48"/>
                        <a:pt x="71" y="49"/>
                        <a:pt x="70" y="50"/>
                      </a:cubicBezTo>
                      <a:cubicBezTo>
                        <a:pt x="69" y="50"/>
                        <a:pt x="69" y="50"/>
                        <a:pt x="69" y="50"/>
                      </a:cubicBezTo>
                      <a:cubicBezTo>
                        <a:pt x="70" y="50"/>
                        <a:pt x="70" y="50"/>
                        <a:pt x="70" y="50"/>
                      </a:cubicBezTo>
                      <a:cubicBezTo>
                        <a:pt x="76" y="51"/>
                        <a:pt x="80" y="54"/>
                        <a:pt x="80" y="57"/>
                      </a:cubicBezTo>
                      <a:cubicBezTo>
                        <a:pt x="79" y="59"/>
                        <a:pt x="77" y="61"/>
                        <a:pt x="73" y="62"/>
                      </a:cubicBezTo>
                      <a:cubicBezTo>
                        <a:pt x="73" y="62"/>
                        <a:pt x="73" y="62"/>
                        <a:pt x="73" y="62"/>
                      </a:cubicBezTo>
                      <a:cubicBezTo>
                        <a:pt x="73" y="62"/>
                        <a:pt x="73" y="62"/>
                        <a:pt x="73" y="62"/>
                      </a:cubicBezTo>
                      <a:cubicBezTo>
                        <a:pt x="77" y="65"/>
                        <a:pt x="79" y="68"/>
                        <a:pt x="77" y="71"/>
                      </a:cubicBezTo>
                      <a:cubicBezTo>
                        <a:pt x="76" y="73"/>
                        <a:pt x="72" y="73"/>
                        <a:pt x="67" y="72"/>
                      </a:cubicBezTo>
                      <a:cubicBezTo>
                        <a:pt x="67" y="72"/>
                        <a:pt x="67" y="72"/>
                        <a:pt x="67" y="72"/>
                      </a:cubicBezTo>
                      <a:cubicBezTo>
                        <a:pt x="68" y="73"/>
                        <a:pt x="68" y="73"/>
                        <a:pt x="68" y="73"/>
                      </a:cubicBezTo>
                      <a:cubicBezTo>
                        <a:pt x="70" y="75"/>
                        <a:pt x="71" y="78"/>
                        <a:pt x="69" y="80"/>
                      </a:cubicBezTo>
                      <a:cubicBezTo>
                        <a:pt x="67" y="82"/>
                        <a:pt x="63" y="82"/>
                        <a:pt x="59" y="80"/>
                      </a:cubicBezTo>
                      <a:cubicBezTo>
                        <a:pt x="56" y="78"/>
                        <a:pt x="56" y="78"/>
                        <a:pt x="56" y="78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58" y="84"/>
                        <a:pt x="58" y="88"/>
                        <a:pt x="57" y="88"/>
                      </a:cubicBezTo>
                      <a:cubicBezTo>
                        <a:pt x="55" y="89"/>
                        <a:pt x="51" y="85"/>
                        <a:pt x="47" y="81"/>
                      </a:cubicBezTo>
                      <a:cubicBezTo>
                        <a:pt x="47" y="81"/>
                        <a:pt x="47" y="81"/>
                        <a:pt x="47" y="81"/>
                      </a:cubicBezTo>
                      <a:cubicBezTo>
                        <a:pt x="47" y="81"/>
                        <a:pt x="47" y="81"/>
                        <a:pt x="47" y="81"/>
                      </a:cubicBezTo>
                      <a:cubicBezTo>
                        <a:pt x="47" y="85"/>
                        <a:pt x="46" y="89"/>
                        <a:pt x="42" y="90"/>
                      </a:cubicBezTo>
                      <a:cubicBezTo>
                        <a:pt x="39" y="90"/>
                        <a:pt x="37" y="88"/>
                        <a:pt x="36" y="85"/>
                      </a:cubicBezTo>
                      <a:cubicBezTo>
                        <a:pt x="36" y="84"/>
                        <a:pt x="36" y="84"/>
                        <a:pt x="36" y="84"/>
                      </a:cubicBezTo>
                      <a:cubicBezTo>
                        <a:pt x="36" y="85"/>
                        <a:pt x="36" y="85"/>
                        <a:pt x="36" y="85"/>
                      </a:cubicBezTo>
                      <a:cubicBezTo>
                        <a:pt x="34" y="89"/>
                        <a:pt x="31" y="91"/>
                        <a:pt x="28" y="91"/>
                      </a:cubicBezTo>
                      <a:close/>
                      <a:moveTo>
                        <a:pt x="53" y="30"/>
                      </a:moveTo>
                      <a:cubicBezTo>
                        <a:pt x="53" y="30"/>
                        <a:pt x="53" y="30"/>
                        <a:pt x="53" y="30"/>
                      </a:cubicBezTo>
                      <a:cubicBezTo>
                        <a:pt x="53" y="30"/>
                        <a:pt x="54" y="29"/>
                        <a:pt x="54" y="29"/>
                      </a:cubicBezTo>
                      <a:cubicBezTo>
                        <a:pt x="55" y="29"/>
                        <a:pt x="55" y="29"/>
                        <a:pt x="55" y="29"/>
                      </a:cubicBezTo>
                      <a:cubicBezTo>
                        <a:pt x="54" y="29"/>
                        <a:pt x="54" y="29"/>
                        <a:pt x="54" y="29"/>
                      </a:cubicBezTo>
                      <a:cubicBezTo>
                        <a:pt x="53" y="29"/>
                        <a:pt x="53" y="29"/>
                        <a:pt x="53" y="29"/>
                      </a:cubicBezTo>
                      <a:lnTo>
                        <a:pt x="53" y="30"/>
                      </a:ln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84" name="Freeform 592"/>
                <p:cNvSpPr>
                  <a:spLocks noEditPoints="1"/>
                </p:cNvSpPr>
                <p:nvPr/>
              </p:nvSpPr>
              <p:spPr bwMode="gray">
                <a:xfrm rot="9900000" flipH="1">
                  <a:off x="4264" y="2716"/>
                  <a:ext cx="298" cy="260"/>
                </a:xfrm>
                <a:custGeom>
                  <a:avLst/>
                  <a:gdLst/>
                  <a:ahLst/>
                  <a:cxnLst>
                    <a:cxn ang="0">
                      <a:pos x="57" y="107"/>
                    </a:cxn>
                    <a:cxn ang="0">
                      <a:pos x="64" y="97"/>
                    </a:cxn>
                    <a:cxn ang="0">
                      <a:pos x="71" y="100"/>
                    </a:cxn>
                    <a:cxn ang="0">
                      <a:pos x="72" y="92"/>
                    </a:cxn>
                    <a:cxn ang="0">
                      <a:pos x="87" y="94"/>
                    </a:cxn>
                    <a:cxn ang="0">
                      <a:pos x="85" y="102"/>
                    </a:cxn>
                    <a:cxn ang="0">
                      <a:pos x="77" y="100"/>
                    </a:cxn>
                    <a:cxn ang="0">
                      <a:pos x="68" y="103"/>
                    </a:cxn>
                    <a:cxn ang="0">
                      <a:pos x="62" y="110"/>
                    </a:cxn>
                    <a:cxn ang="0">
                      <a:pos x="89" y="91"/>
                    </a:cxn>
                    <a:cxn ang="0">
                      <a:pos x="84" y="83"/>
                    </a:cxn>
                    <a:cxn ang="0">
                      <a:pos x="94" y="83"/>
                    </a:cxn>
                    <a:cxn ang="0">
                      <a:pos x="88" y="71"/>
                    </a:cxn>
                    <a:cxn ang="0">
                      <a:pos x="87" y="62"/>
                    </a:cxn>
                    <a:cxn ang="0">
                      <a:pos x="102" y="51"/>
                    </a:cxn>
                    <a:cxn ang="0">
                      <a:pos x="93" y="44"/>
                    </a:cxn>
                    <a:cxn ang="0">
                      <a:pos x="82" y="34"/>
                    </a:cxn>
                    <a:cxn ang="0">
                      <a:pos x="77" y="27"/>
                    </a:cxn>
                    <a:cxn ang="0">
                      <a:pos x="71" y="15"/>
                    </a:cxn>
                    <a:cxn ang="0">
                      <a:pos x="60" y="23"/>
                    </a:cxn>
                    <a:cxn ang="0">
                      <a:pos x="54" y="20"/>
                    </a:cxn>
                    <a:cxn ang="0">
                      <a:pos x="46" y="5"/>
                    </a:cxn>
                    <a:cxn ang="0">
                      <a:pos x="52" y="10"/>
                    </a:cxn>
                    <a:cxn ang="0">
                      <a:pos x="63" y="7"/>
                    </a:cxn>
                    <a:cxn ang="0">
                      <a:pos x="69" y="0"/>
                    </a:cxn>
                    <a:cxn ang="0">
                      <a:pos x="78" y="15"/>
                    </a:cxn>
                    <a:cxn ang="0">
                      <a:pos x="84" y="18"/>
                    </a:cxn>
                    <a:cxn ang="0">
                      <a:pos x="98" y="21"/>
                    </a:cxn>
                    <a:cxn ang="0">
                      <a:pos x="107" y="20"/>
                    </a:cxn>
                    <a:cxn ang="0">
                      <a:pos x="107" y="28"/>
                    </a:cxn>
                    <a:cxn ang="0">
                      <a:pos x="115" y="41"/>
                    </a:cxn>
                    <a:cxn ang="0">
                      <a:pos x="112" y="56"/>
                    </a:cxn>
                    <a:cxn ang="0">
                      <a:pos x="117" y="64"/>
                    </a:cxn>
                    <a:cxn ang="0">
                      <a:pos x="111" y="66"/>
                    </a:cxn>
                    <a:cxn ang="0">
                      <a:pos x="115" y="79"/>
                    </a:cxn>
                    <a:cxn ang="0">
                      <a:pos x="109" y="79"/>
                    </a:cxn>
                    <a:cxn ang="0">
                      <a:pos x="97" y="88"/>
                    </a:cxn>
                    <a:cxn ang="0">
                      <a:pos x="95" y="95"/>
                    </a:cxn>
                    <a:cxn ang="0">
                      <a:pos x="0" y="32"/>
                    </a:cxn>
                    <a:cxn ang="0">
                      <a:pos x="1" y="31"/>
                    </a:cxn>
                    <a:cxn ang="0">
                      <a:pos x="42" y="6"/>
                    </a:cxn>
                    <a:cxn ang="0">
                      <a:pos x="45" y="5"/>
                    </a:cxn>
                  </a:cxnLst>
                  <a:rect l="0" t="0" r="r" b="b"/>
                  <a:pathLst>
                    <a:path w="126" h="110">
                      <a:moveTo>
                        <a:pt x="62" y="110"/>
                      </a:moveTo>
                      <a:cubicBezTo>
                        <a:pt x="60" y="110"/>
                        <a:pt x="59" y="109"/>
                        <a:pt x="57" y="108"/>
                      </a:cubicBezTo>
                      <a:cubicBezTo>
                        <a:pt x="57" y="107"/>
                        <a:pt x="57" y="107"/>
                        <a:pt x="57" y="107"/>
                      </a:cubicBezTo>
                      <a:cubicBezTo>
                        <a:pt x="58" y="108"/>
                        <a:pt x="58" y="108"/>
                        <a:pt x="58" y="108"/>
                      </a:cubicBezTo>
                      <a:cubicBezTo>
                        <a:pt x="59" y="108"/>
                        <a:pt x="60" y="107"/>
                        <a:pt x="62" y="107"/>
                      </a:cubicBezTo>
                      <a:cubicBezTo>
                        <a:pt x="65" y="105"/>
                        <a:pt x="65" y="101"/>
                        <a:pt x="64" y="97"/>
                      </a:cubicBezTo>
                      <a:cubicBezTo>
                        <a:pt x="64" y="95"/>
                        <a:pt x="64" y="95"/>
                        <a:pt x="64" y="95"/>
                      </a:cubicBezTo>
                      <a:cubicBezTo>
                        <a:pt x="64" y="95"/>
                        <a:pt x="64" y="95"/>
                        <a:pt x="64" y="95"/>
                      </a:cubicBezTo>
                      <a:cubicBezTo>
                        <a:pt x="67" y="98"/>
                        <a:pt x="70" y="100"/>
                        <a:pt x="71" y="100"/>
                      </a:cubicBezTo>
                      <a:cubicBezTo>
                        <a:pt x="71" y="100"/>
                        <a:pt x="72" y="100"/>
                        <a:pt x="72" y="100"/>
                      </a:cubicBezTo>
                      <a:cubicBezTo>
                        <a:pt x="73" y="99"/>
                        <a:pt x="73" y="96"/>
                        <a:pt x="72" y="92"/>
                      </a:cubicBezTo>
                      <a:cubicBezTo>
                        <a:pt x="72" y="92"/>
                        <a:pt x="72" y="92"/>
                        <a:pt x="72" y="92"/>
                      </a:cubicBezTo>
                      <a:cubicBezTo>
                        <a:pt x="73" y="93"/>
                        <a:pt x="73" y="93"/>
                        <a:pt x="73" y="93"/>
                      </a:cubicBezTo>
                      <a:cubicBezTo>
                        <a:pt x="77" y="95"/>
                        <a:pt x="80" y="96"/>
                        <a:pt x="83" y="96"/>
                      </a:cubicBezTo>
                      <a:cubicBezTo>
                        <a:pt x="85" y="96"/>
                        <a:pt x="86" y="96"/>
                        <a:pt x="87" y="94"/>
                      </a:cubicBezTo>
                      <a:cubicBezTo>
                        <a:pt x="88" y="94"/>
                        <a:pt x="88" y="94"/>
                        <a:pt x="88" y="94"/>
                      </a:cubicBezTo>
                      <a:cubicBezTo>
                        <a:pt x="88" y="95"/>
                        <a:pt x="88" y="95"/>
                        <a:pt x="88" y="95"/>
                      </a:cubicBezTo>
                      <a:cubicBezTo>
                        <a:pt x="89" y="98"/>
                        <a:pt x="88" y="100"/>
                        <a:pt x="85" y="102"/>
                      </a:cubicBezTo>
                      <a:cubicBezTo>
                        <a:pt x="84" y="103"/>
                        <a:pt x="83" y="103"/>
                        <a:pt x="82" y="103"/>
                      </a:cubicBezTo>
                      <a:cubicBezTo>
                        <a:pt x="80" y="103"/>
                        <a:pt x="79" y="102"/>
                        <a:pt x="78" y="101"/>
                      </a:cubicBezTo>
                      <a:cubicBezTo>
                        <a:pt x="77" y="100"/>
                        <a:pt x="77" y="100"/>
                        <a:pt x="77" y="100"/>
                      </a:cubicBezTo>
                      <a:cubicBezTo>
                        <a:pt x="77" y="101"/>
                        <a:pt x="77" y="101"/>
                        <a:pt x="77" y="101"/>
                      </a:cubicBezTo>
                      <a:cubicBezTo>
                        <a:pt x="77" y="104"/>
                        <a:pt x="75" y="107"/>
                        <a:pt x="73" y="107"/>
                      </a:cubicBezTo>
                      <a:cubicBezTo>
                        <a:pt x="71" y="107"/>
                        <a:pt x="70" y="105"/>
                        <a:pt x="68" y="103"/>
                      </a:cubicBezTo>
                      <a:cubicBezTo>
                        <a:pt x="68" y="102"/>
                        <a:pt x="68" y="102"/>
                        <a:pt x="68" y="102"/>
                      </a:cubicBezTo>
                      <a:cubicBezTo>
                        <a:pt x="67" y="104"/>
                        <a:pt x="67" y="104"/>
                        <a:pt x="67" y="104"/>
                      </a:cubicBezTo>
                      <a:cubicBezTo>
                        <a:pt x="67" y="107"/>
                        <a:pt x="65" y="110"/>
                        <a:pt x="62" y="110"/>
                      </a:cubicBezTo>
                      <a:close/>
                      <a:moveTo>
                        <a:pt x="95" y="95"/>
                      </a:moveTo>
                      <a:cubicBezTo>
                        <a:pt x="94" y="95"/>
                        <a:pt x="92" y="94"/>
                        <a:pt x="90" y="92"/>
                      </a:cubicBezTo>
                      <a:cubicBezTo>
                        <a:pt x="89" y="91"/>
                        <a:pt x="89" y="91"/>
                        <a:pt x="89" y="91"/>
                      </a:cubicBezTo>
                      <a:cubicBezTo>
                        <a:pt x="89" y="91"/>
                        <a:pt x="89" y="91"/>
                        <a:pt x="89" y="91"/>
                      </a:cubicBezTo>
                      <a:cubicBezTo>
                        <a:pt x="89" y="89"/>
                        <a:pt x="87" y="87"/>
                        <a:pt x="85" y="84"/>
                      </a:cubicBezTo>
                      <a:cubicBezTo>
                        <a:pt x="84" y="83"/>
                        <a:pt x="84" y="83"/>
                        <a:pt x="84" y="83"/>
                      </a:cubicBezTo>
                      <a:cubicBezTo>
                        <a:pt x="85" y="83"/>
                        <a:pt x="85" y="83"/>
                        <a:pt x="85" y="83"/>
                      </a:cubicBezTo>
                      <a:cubicBezTo>
                        <a:pt x="88" y="84"/>
                        <a:pt x="90" y="84"/>
                        <a:pt x="91" y="84"/>
                      </a:cubicBezTo>
                      <a:cubicBezTo>
                        <a:pt x="93" y="84"/>
                        <a:pt x="93" y="84"/>
                        <a:pt x="94" y="83"/>
                      </a:cubicBezTo>
                      <a:cubicBezTo>
                        <a:pt x="96" y="80"/>
                        <a:pt x="93" y="76"/>
                        <a:pt x="88" y="72"/>
                      </a:cubicBezTo>
                      <a:cubicBezTo>
                        <a:pt x="87" y="71"/>
                        <a:pt x="87" y="71"/>
                        <a:pt x="87" y="71"/>
                      </a:cubicBezTo>
                      <a:cubicBezTo>
                        <a:pt x="88" y="71"/>
                        <a:pt x="88" y="71"/>
                        <a:pt x="88" y="71"/>
                      </a:cubicBezTo>
                      <a:cubicBezTo>
                        <a:pt x="88" y="71"/>
                        <a:pt x="89" y="71"/>
                        <a:pt x="89" y="71"/>
                      </a:cubicBezTo>
                      <a:cubicBezTo>
                        <a:pt x="92" y="71"/>
                        <a:pt x="93" y="71"/>
                        <a:pt x="93" y="69"/>
                      </a:cubicBezTo>
                      <a:cubicBezTo>
                        <a:pt x="94" y="66"/>
                        <a:pt x="91" y="64"/>
                        <a:pt x="87" y="62"/>
                      </a:cubicBezTo>
                      <a:cubicBezTo>
                        <a:pt x="87" y="62"/>
                        <a:pt x="87" y="62"/>
                        <a:pt x="87" y="62"/>
                      </a:cubicBezTo>
                      <a:cubicBezTo>
                        <a:pt x="88" y="61"/>
                        <a:pt x="88" y="61"/>
                        <a:pt x="88" y="61"/>
                      </a:cubicBezTo>
                      <a:cubicBezTo>
                        <a:pt x="96" y="58"/>
                        <a:pt x="103" y="53"/>
                        <a:pt x="102" y="51"/>
                      </a:cubicBezTo>
                      <a:cubicBezTo>
                        <a:pt x="102" y="47"/>
                        <a:pt x="97" y="46"/>
                        <a:pt x="92" y="46"/>
                      </a:cubicBezTo>
                      <a:cubicBezTo>
                        <a:pt x="92" y="46"/>
                        <a:pt x="92" y="46"/>
                        <a:pt x="92" y="46"/>
                      </a:cubicBezTo>
                      <a:cubicBezTo>
                        <a:pt x="93" y="44"/>
                        <a:pt x="93" y="44"/>
                        <a:pt x="93" y="44"/>
                      </a:cubicBezTo>
                      <a:cubicBezTo>
                        <a:pt x="96" y="40"/>
                        <a:pt x="97" y="36"/>
                        <a:pt x="95" y="32"/>
                      </a:cubicBezTo>
                      <a:cubicBezTo>
                        <a:pt x="93" y="29"/>
                        <a:pt x="88" y="30"/>
                        <a:pt x="84" y="33"/>
                      </a:cubicBezTo>
                      <a:cubicBezTo>
                        <a:pt x="82" y="34"/>
                        <a:pt x="82" y="34"/>
                        <a:pt x="82" y="34"/>
                      </a:cubicBezTo>
                      <a:cubicBezTo>
                        <a:pt x="82" y="33"/>
                        <a:pt x="82" y="33"/>
                        <a:pt x="82" y="33"/>
                      </a:cubicBezTo>
                      <a:cubicBezTo>
                        <a:pt x="84" y="29"/>
                        <a:pt x="84" y="26"/>
                        <a:pt x="83" y="25"/>
                      </a:cubicBezTo>
                      <a:cubicBezTo>
                        <a:pt x="82" y="25"/>
                        <a:pt x="80" y="26"/>
                        <a:pt x="77" y="27"/>
                      </a:cubicBezTo>
                      <a:cubicBezTo>
                        <a:pt x="74" y="29"/>
                        <a:pt x="74" y="29"/>
                        <a:pt x="74" y="29"/>
                      </a:cubicBezTo>
                      <a:cubicBezTo>
                        <a:pt x="75" y="26"/>
                        <a:pt x="75" y="26"/>
                        <a:pt x="75" y="26"/>
                      </a:cubicBezTo>
                      <a:cubicBezTo>
                        <a:pt x="75" y="21"/>
                        <a:pt x="74" y="16"/>
                        <a:pt x="71" y="15"/>
                      </a:cubicBezTo>
                      <a:cubicBezTo>
                        <a:pt x="67" y="13"/>
                        <a:pt x="64" y="17"/>
                        <a:pt x="61" y="23"/>
                      </a:cubicBezTo>
                      <a:cubicBezTo>
                        <a:pt x="60" y="23"/>
                        <a:pt x="60" y="23"/>
                        <a:pt x="60" y="23"/>
                      </a:cubicBezTo>
                      <a:cubicBezTo>
                        <a:pt x="60" y="23"/>
                        <a:pt x="60" y="23"/>
                        <a:pt x="60" y="23"/>
                      </a:cubicBezTo>
                      <a:cubicBezTo>
                        <a:pt x="60" y="19"/>
                        <a:pt x="60" y="17"/>
                        <a:pt x="59" y="16"/>
                      </a:cubicBezTo>
                      <a:cubicBezTo>
                        <a:pt x="58" y="16"/>
                        <a:pt x="56" y="18"/>
                        <a:pt x="55" y="20"/>
                      </a:cubicBezTo>
                      <a:cubicBezTo>
                        <a:pt x="54" y="20"/>
                        <a:pt x="54" y="20"/>
                        <a:pt x="54" y="20"/>
                      </a:cubicBezTo>
                      <a:cubicBezTo>
                        <a:pt x="54" y="20"/>
                        <a:pt x="54" y="20"/>
                        <a:pt x="54" y="20"/>
                      </a:cubicBezTo>
                      <a:cubicBezTo>
                        <a:pt x="54" y="13"/>
                        <a:pt x="51" y="8"/>
                        <a:pt x="47" y="6"/>
                      </a:cubicBezTo>
                      <a:cubicBezTo>
                        <a:pt x="46" y="5"/>
                        <a:pt x="46" y="5"/>
                        <a:pt x="46" y="5"/>
                      </a:cubicBezTo>
                      <a:cubicBezTo>
                        <a:pt x="46" y="5"/>
                        <a:pt x="46" y="5"/>
                        <a:pt x="46" y="5"/>
                      </a:cubicBezTo>
                      <a:cubicBezTo>
                        <a:pt x="48" y="6"/>
                        <a:pt x="50" y="7"/>
                        <a:pt x="52" y="10"/>
                      </a:cubicBezTo>
                      <a:cubicBezTo>
                        <a:pt x="52" y="10"/>
                        <a:pt x="52" y="10"/>
                        <a:pt x="52" y="10"/>
                      </a:cubicBezTo>
                      <a:cubicBezTo>
                        <a:pt x="52" y="9"/>
                        <a:pt x="52" y="9"/>
                        <a:pt x="52" y="9"/>
                      </a:cubicBezTo>
                      <a:cubicBezTo>
                        <a:pt x="53" y="5"/>
                        <a:pt x="55" y="2"/>
                        <a:pt x="59" y="2"/>
                      </a:cubicBezTo>
                      <a:cubicBezTo>
                        <a:pt x="60" y="2"/>
                        <a:pt x="61" y="4"/>
                        <a:pt x="63" y="7"/>
                      </a:cubicBezTo>
                      <a:cubicBezTo>
                        <a:pt x="63" y="7"/>
                        <a:pt x="63" y="7"/>
                        <a:pt x="63" y="7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4" y="2"/>
                        <a:pt x="66" y="0"/>
                        <a:pt x="69" y="0"/>
                      </a:cubicBezTo>
                      <a:cubicBezTo>
                        <a:pt x="74" y="1"/>
                        <a:pt x="77" y="7"/>
                        <a:pt x="78" y="15"/>
                      </a:cubicBezTo>
                      <a:cubicBezTo>
                        <a:pt x="78" y="16"/>
                        <a:pt x="78" y="16"/>
                        <a:pt x="78" y="16"/>
                      </a:cubicBezTo>
                      <a:cubicBezTo>
                        <a:pt x="78" y="15"/>
                        <a:pt x="78" y="15"/>
                        <a:pt x="78" y="15"/>
                      </a:cubicBezTo>
                      <a:cubicBezTo>
                        <a:pt x="80" y="13"/>
                        <a:pt x="81" y="11"/>
                        <a:pt x="82" y="12"/>
                      </a:cubicBezTo>
                      <a:cubicBezTo>
                        <a:pt x="83" y="12"/>
                        <a:pt x="84" y="15"/>
                        <a:pt x="84" y="18"/>
                      </a:cubicBezTo>
                      <a:cubicBezTo>
                        <a:pt x="84" y="18"/>
                        <a:pt x="84" y="18"/>
                        <a:pt x="84" y="18"/>
                      </a:cubicBezTo>
                      <a:cubicBezTo>
                        <a:pt x="84" y="18"/>
                        <a:pt x="84" y="18"/>
                        <a:pt x="84" y="18"/>
                      </a:cubicBezTo>
                      <a:cubicBezTo>
                        <a:pt x="87" y="12"/>
                        <a:pt x="91" y="8"/>
                        <a:pt x="95" y="10"/>
                      </a:cubicBezTo>
                      <a:cubicBezTo>
                        <a:pt x="98" y="12"/>
                        <a:pt x="99" y="16"/>
                        <a:pt x="98" y="21"/>
                      </a:cubicBezTo>
                      <a:cubicBezTo>
                        <a:pt x="98" y="24"/>
                        <a:pt x="98" y="24"/>
                        <a:pt x="98" y="24"/>
                      </a:cubicBezTo>
                      <a:cubicBezTo>
                        <a:pt x="100" y="22"/>
                        <a:pt x="100" y="22"/>
                        <a:pt x="100" y="22"/>
                      </a:cubicBezTo>
                      <a:cubicBezTo>
                        <a:pt x="103" y="21"/>
                        <a:pt x="106" y="20"/>
                        <a:pt x="107" y="20"/>
                      </a:cubicBezTo>
                      <a:cubicBezTo>
                        <a:pt x="108" y="21"/>
                        <a:pt x="107" y="24"/>
                        <a:pt x="106" y="28"/>
                      </a:cubicBezTo>
                      <a:cubicBezTo>
                        <a:pt x="106" y="29"/>
                        <a:pt x="106" y="29"/>
                        <a:pt x="106" y="29"/>
                      </a:cubicBezTo>
                      <a:cubicBezTo>
                        <a:pt x="107" y="28"/>
                        <a:pt x="107" y="28"/>
                        <a:pt x="107" y="28"/>
                      </a:cubicBezTo>
                      <a:cubicBezTo>
                        <a:pt x="112" y="25"/>
                        <a:pt x="116" y="25"/>
                        <a:pt x="118" y="28"/>
                      </a:cubicBezTo>
                      <a:cubicBezTo>
                        <a:pt x="120" y="31"/>
                        <a:pt x="119" y="35"/>
                        <a:pt x="117" y="39"/>
                      </a:cubicBezTo>
                      <a:cubicBezTo>
                        <a:pt x="115" y="41"/>
                        <a:pt x="115" y="41"/>
                        <a:pt x="115" y="41"/>
                      </a:cubicBezTo>
                      <a:cubicBezTo>
                        <a:pt x="115" y="41"/>
                        <a:pt x="115" y="41"/>
                        <a:pt x="115" y="41"/>
                      </a:cubicBezTo>
                      <a:cubicBezTo>
                        <a:pt x="121" y="41"/>
                        <a:pt x="125" y="42"/>
                        <a:pt x="126" y="46"/>
                      </a:cubicBezTo>
                      <a:cubicBezTo>
                        <a:pt x="126" y="48"/>
                        <a:pt x="120" y="53"/>
                        <a:pt x="112" y="56"/>
                      </a:cubicBezTo>
                      <a:cubicBezTo>
                        <a:pt x="111" y="57"/>
                        <a:pt x="111" y="57"/>
                        <a:pt x="111" y="57"/>
                      </a:cubicBezTo>
                      <a:cubicBezTo>
                        <a:pt x="111" y="57"/>
                        <a:pt x="111" y="57"/>
                        <a:pt x="111" y="57"/>
                      </a:cubicBezTo>
                      <a:cubicBezTo>
                        <a:pt x="115" y="59"/>
                        <a:pt x="118" y="61"/>
                        <a:pt x="117" y="64"/>
                      </a:cubicBezTo>
                      <a:cubicBezTo>
                        <a:pt x="117" y="66"/>
                        <a:pt x="115" y="67"/>
                        <a:pt x="113" y="66"/>
                      </a:cubicBezTo>
                      <a:cubicBezTo>
                        <a:pt x="112" y="66"/>
                        <a:pt x="112" y="66"/>
                        <a:pt x="111" y="66"/>
                      </a:cubicBezTo>
                      <a:cubicBezTo>
                        <a:pt x="111" y="66"/>
                        <a:pt x="111" y="66"/>
                        <a:pt x="111" y="66"/>
                      </a:cubicBezTo>
                      <a:cubicBezTo>
                        <a:pt x="112" y="67"/>
                        <a:pt x="112" y="67"/>
                        <a:pt x="112" y="67"/>
                      </a:cubicBezTo>
                      <a:cubicBezTo>
                        <a:pt x="117" y="71"/>
                        <a:pt x="120" y="75"/>
                        <a:pt x="117" y="78"/>
                      </a:cubicBezTo>
                      <a:cubicBezTo>
                        <a:pt x="117" y="79"/>
                        <a:pt x="116" y="79"/>
                        <a:pt x="115" y="79"/>
                      </a:cubicBezTo>
                      <a:cubicBezTo>
                        <a:pt x="113" y="79"/>
                        <a:pt x="111" y="79"/>
                        <a:pt x="109" y="78"/>
                      </a:cubicBezTo>
                      <a:cubicBezTo>
                        <a:pt x="108" y="78"/>
                        <a:pt x="108" y="78"/>
                        <a:pt x="108" y="78"/>
                      </a:cubicBezTo>
                      <a:cubicBezTo>
                        <a:pt x="109" y="79"/>
                        <a:pt x="109" y="79"/>
                        <a:pt x="109" y="79"/>
                      </a:cubicBezTo>
                      <a:cubicBezTo>
                        <a:pt x="112" y="84"/>
                        <a:pt x="113" y="87"/>
                        <a:pt x="111" y="90"/>
                      </a:cubicBezTo>
                      <a:cubicBezTo>
                        <a:pt x="110" y="91"/>
                        <a:pt x="108" y="91"/>
                        <a:pt x="106" y="91"/>
                      </a:cubicBezTo>
                      <a:cubicBezTo>
                        <a:pt x="104" y="91"/>
                        <a:pt x="100" y="90"/>
                        <a:pt x="97" y="88"/>
                      </a:cubicBezTo>
                      <a:cubicBezTo>
                        <a:pt x="95" y="87"/>
                        <a:pt x="95" y="87"/>
                        <a:pt x="95" y="87"/>
                      </a:cubicBezTo>
                      <a:cubicBezTo>
                        <a:pt x="95" y="87"/>
                        <a:pt x="95" y="87"/>
                        <a:pt x="95" y="87"/>
                      </a:cubicBezTo>
                      <a:cubicBezTo>
                        <a:pt x="96" y="91"/>
                        <a:pt x="96" y="94"/>
                        <a:pt x="95" y="95"/>
                      </a:cubicBezTo>
                      <a:cubicBezTo>
                        <a:pt x="95" y="95"/>
                        <a:pt x="95" y="95"/>
                        <a:pt x="95" y="95"/>
                      </a:cubicBezTo>
                      <a:close/>
                      <a:moveTo>
                        <a:pt x="2" y="34"/>
                      </a:move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1" y="32"/>
                        <a:pt x="1" y="32"/>
                        <a:pt x="1" y="32"/>
                      </a:cubicBezTo>
                      <a:cubicBezTo>
                        <a:pt x="1" y="31"/>
                        <a:pt x="1" y="31"/>
                        <a:pt x="1" y="31"/>
                      </a:cubicBezTo>
                      <a:cubicBezTo>
                        <a:pt x="1" y="32"/>
                        <a:pt x="1" y="32"/>
                        <a:pt x="1" y="32"/>
                      </a:cubicBezTo>
                      <a:lnTo>
                        <a:pt x="2" y="34"/>
                      </a:lnTo>
                      <a:close/>
                      <a:moveTo>
                        <a:pt x="42" y="6"/>
                      </a:moveTo>
                      <a:cubicBezTo>
                        <a:pt x="42" y="6"/>
                        <a:pt x="42" y="6"/>
                        <a:pt x="42" y="6"/>
                      </a:cubicBezTo>
                      <a:cubicBezTo>
                        <a:pt x="43" y="6"/>
                        <a:pt x="43" y="5"/>
                        <a:pt x="44" y="5"/>
                      </a:cubicBezTo>
                      <a:cubicBezTo>
                        <a:pt x="45" y="5"/>
                        <a:pt x="45" y="5"/>
                        <a:pt x="45" y="5"/>
                      </a:cubicBezTo>
                      <a:cubicBezTo>
                        <a:pt x="43" y="6"/>
                        <a:pt x="43" y="6"/>
                        <a:pt x="43" y="6"/>
                      </a:cubicBezTo>
                      <a:lnTo>
                        <a:pt x="42" y="6"/>
                      </a:ln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85" name="Freeform 593"/>
                <p:cNvSpPr>
                  <a:spLocks noEditPoints="1"/>
                </p:cNvSpPr>
                <p:nvPr/>
              </p:nvSpPr>
              <p:spPr bwMode="gray">
                <a:xfrm flipH="1">
                  <a:off x="4245" y="2570"/>
                  <a:ext cx="192" cy="215"/>
                </a:xfrm>
                <a:custGeom>
                  <a:avLst/>
                  <a:gdLst/>
                  <a:ahLst/>
                  <a:cxnLst>
                    <a:cxn ang="0">
                      <a:pos x="54" y="1"/>
                    </a:cxn>
                    <a:cxn ang="0">
                      <a:pos x="55" y="12"/>
                    </a:cxn>
                    <a:cxn ang="0">
                      <a:pos x="62" y="8"/>
                    </a:cxn>
                    <a:cxn ang="0">
                      <a:pos x="61" y="24"/>
                    </a:cxn>
                    <a:cxn ang="0">
                      <a:pos x="61" y="24"/>
                    </a:cxn>
                    <a:cxn ang="0">
                      <a:pos x="68" y="24"/>
                    </a:cxn>
                    <a:cxn ang="0">
                      <a:pos x="68" y="27"/>
                    </a:cxn>
                    <a:cxn ang="0">
                      <a:pos x="72" y="26"/>
                    </a:cxn>
                    <a:cxn ang="0">
                      <a:pos x="75" y="37"/>
                    </a:cxn>
                    <a:cxn ang="0">
                      <a:pos x="75" y="38"/>
                    </a:cxn>
                    <a:cxn ang="0">
                      <a:pos x="73" y="49"/>
                    </a:cxn>
                    <a:cxn ang="0">
                      <a:pos x="73" y="49"/>
                    </a:cxn>
                    <a:cxn ang="0">
                      <a:pos x="72" y="60"/>
                    </a:cxn>
                    <a:cxn ang="0">
                      <a:pos x="73" y="61"/>
                    </a:cxn>
                    <a:cxn ang="0">
                      <a:pos x="62" y="68"/>
                    </a:cxn>
                    <a:cxn ang="0">
                      <a:pos x="62" y="69"/>
                    </a:cxn>
                    <a:cxn ang="0">
                      <a:pos x="59" y="77"/>
                    </a:cxn>
                    <a:cxn ang="0">
                      <a:pos x="58" y="76"/>
                    </a:cxn>
                    <a:cxn ang="0">
                      <a:pos x="48" y="83"/>
                    </a:cxn>
                    <a:cxn ang="0">
                      <a:pos x="47" y="83"/>
                    </a:cxn>
                    <a:cxn ang="0">
                      <a:pos x="34" y="83"/>
                    </a:cxn>
                    <a:cxn ang="0">
                      <a:pos x="33" y="84"/>
                    </a:cxn>
                    <a:cxn ang="0">
                      <a:pos x="24" y="76"/>
                    </a:cxn>
                    <a:cxn ang="0">
                      <a:pos x="25" y="71"/>
                    </a:cxn>
                    <a:cxn ang="0">
                      <a:pos x="22" y="65"/>
                    </a:cxn>
                    <a:cxn ang="0">
                      <a:pos x="24" y="64"/>
                    </a:cxn>
                    <a:cxn ang="0">
                      <a:pos x="12" y="61"/>
                    </a:cxn>
                    <a:cxn ang="0">
                      <a:pos x="12" y="61"/>
                    </a:cxn>
                    <a:cxn ang="0">
                      <a:pos x="9" y="48"/>
                    </a:cxn>
                    <a:cxn ang="0">
                      <a:pos x="11" y="47"/>
                    </a:cxn>
                    <a:cxn ang="0">
                      <a:pos x="11" y="42"/>
                    </a:cxn>
                    <a:cxn ang="0">
                      <a:pos x="11" y="41"/>
                    </a:cxn>
                    <a:cxn ang="0">
                      <a:pos x="8" y="30"/>
                    </a:cxn>
                    <a:cxn ang="0">
                      <a:pos x="8" y="30"/>
                    </a:cxn>
                    <a:cxn ang="0">
                      <a:pos x="13" y="20"/>
                    </a:cxn>
                    <a:cxn ang="0">
                      <a:pos x="13" y="19"/>
                    </a:cxn>
                    <a:cxn ang="0">
                      <a:pos x="22" y="12"/>
                    </a:cxn>
                    <a:cxn ang="0">
                      <a:pos x="24" y="12"/>
                    </a:cxn>
                    <a:cxn ang="0">
                      <a:pos x="34" y="11"/>
                    </a:cxn>
                    <a:cxn ang="0">
                      <a:pos x="34" y="11"/>
                    </a:cxn>
                    <a:cxn ang="0">
                      <a:pos x="44" y="7"/>
                    </a:cxn>
                    <a:cxn ang="0">
                      <a:pos x="45" y="7"/>
                    </a:cxn>
                    <a:cxn ang="0">
                      <a:pos x="28" y="61"/>
                    </a:cxn>
                    <a:cxn ang="0">
                      <a:pos x="27" y="62"/>
                    </a:cxn>
                    <a:cxn ang="0">
                      <a:pos x="27" y="62"/>
                    </a:cxn>
                    <a:cxn ang="0">
                      <a:pos x="28" y="61"/>
                    </a:cxn>
                  </a:cxnLst>
                  <a:rect l="0" t="0" r="r" b="b"/>
                  <a:pathLst>
                    <a:path w="81" h="91">
                      <a:moveTo>
                        <a:pt x="53" y="0"/>
                      </a:moveTo>
                      <a:cubicBezTo>
                        <a:pt x="53" y="0"/>
                        <a:pt x="54" y="1"/>
                        <a:pt x="54" y="1"/>
                      </a:cubicBezTo>
                      <a:cubicBezTo>
                        <a:pt x="56" y="2"/>
                        <a:pt x="56" y="5"/>
                        <a:pt x="55" y="10"/>
                      </a:cubicBezTo>
                      <a:cubicBezTo>
                        <a:pt x="55" y="12"/>
                        <a:pt x="55" y="12"/>
                        <a:pt x="55" y="12"/>
                      </a:cubicBezTo>
                      <a:cubicBezTo>
                        <a:pt x="56" y="11"/>
                        <a:pt x="56" y="11"/>
                        <a:pt x="56" y="11"/>
                      </a:cubicBezTo>
                      <a:cubicBezTo>
                        <a:pt x="58" y="9"/>
                        <a:pt x="60" y="8"/>
                        <a:pt x="62" y="8"/>
                      </a:cubicBezTo>
                      <a:cubicBezTo>
                        <a:pt x="62" y="8"/>
                        <a:pt x="63" y="8"/>
                        <a:pt x="64" y="9"/>
                      </a:cubicBezTo>
                      <a:cubicBezTo>
                        <a:pt x="67" y="12"/>
                        <a:pt x="65" y="18"/>
                        <a:pt x="61" y="24"/>
                      </a:cubicBezTo>
                      <a:cubicBezTo>
                        <a:pt x="60" y="24"/>
                        <a:pt x="60" y="24"/>
                        <a:pt x="60" y="24"/>
                      </a:cubicBezTo>
                      <a:cubicBezTo>
                        <a:pt x="61" y="24"/>
                        <a:pt x="61" y="24"/>
                        <a:pt x="61" y="24"/>
                      </a:cubicBezTo>
                      <a:cubicBezTo>
                        <a:pt x="63" y="23"/>
                        <a:pt x="64" y="23"/>
                        <a:pt x="66" y="23"/>
                      </a:cubicBezTo>
                      <a:cubicBezTo>
                        <a:pt x="67" y="23"/>
                        <a:pt x="68" y="23"/>
                        <a:pt x="68" y="24"/>
                      </a:cubicBezTo>
                      <a:cubicBezTo>
                        <a:pt x="69" y="25"/>
                        <a:pt x="69" y="26"/>
                        <a:pt x="68" y="27"/>
                      </a:cubicBezTo>
                      <a:cubicBezTo>
                        <a:pt x="68" y="27"/>
                        <a:pt x="68" y="27"/>
                        <a:pt x="68" y="27"/>
                      </a:cubicBezTo>
                      <a:cubicBezTo>
                        <a:pt x="68" y="27"/>
                        <a:pt x="68" y="27"/>
                        <a:pt x="68" y="27"/>
                      </a:cubicBezTo>
                      <a:cubicBezTo>
                        <a:pt x="70" y="26"/>
                        <a:pt x="71" y="26"/>
                        <a:pt x="72" y="26"/>
                      </a:cubicBezTo>
                      <a:cubicBezTo>
                        <a:pt x="76" y="26"/>
                        <a:pt x="78" y="27"/>
                        <a:pt x="79" y="29"/>
                      </a:cubicBezTo>
                      <a:cubicBezTo>
                        <a:pt x="80" y="32"/>
                        <a:pt x="78" y="35"/>
                        <a:pt x="75" y="37"/>
                      </a:cubicBezTo>
                      <a:cubicBezTo>
                        <a:pt x="74" y="38"/>
                        <a:pt x="74" y="38"/>
                        <a:pt x="74" y="38"/>
                      </a:cubicBezTo>
                      <a:cubicBezTo>
                        <a:pt x="75" y="38"/>
                        <a:pt x="75" y="38"/>
                        <a:pt x="75" y="38"/>
                      </a:cubicBezTo>
                      <a:cubicBezTo>
                        <a:pt x="79" y="39"/>
                        <a:pt x="81" y="41"/>
                        <a:pt x="81" y="44"/>
                      </a:cubicBezTo>
                      <a:cubicBezTo>
                        <a:pt x="81" y="45"/>
                        <a:pt x="78" y="47"/>
                        <a:pt x="73" y="49"/>
                      </a:cubicBezTo>
                      <a:cubicBezTo>
                        <a:pt x="73" y="49"/>
                        <a:pt x="73" y="49"/>
                        <a:pt x="73" y="49"/>
                      </a:cubicBezTo>
                      <a:cubicBezTo>
                        <a:pt x="73" y="49"/>
                        <a:pt x="73" y="49"/>
                        <a:pt x="73" y="49"/>
                      </a:cubicBezTo>
                      <a:cubicBezTo>
                        <a:pt x="75" y="50"/>
                        <a:pt x="77" y="52"/>
                        <a:pt x="77" y="55"/>
                      </a:cubicBezTo>
                      <a:cubicBezTo>
                        <a:pt x="77" y="58"/>
                        <a:pt x="75" y="60"/>
                        <a:pt x="72" y="60"/>
                      </a:cubicBezTo>
                      <a:cubicBezTo>
                        <a:pt x="72" y="60"/>
                        <a:pt x="72" y="60"/>
                        <a:pt x="72" y="60"/>
                      </a:cubicBezTo>
                      <a:cubicBezTo>
                        <a:pt x="73" y="61"/>
                        <a:pt x="73" y="61"/>
                        <a:pt x="73" y="61"/>
                      </a:cubicBezTo>
                      <a:cubicBezTo>
                        <a:pt x="75" y="64"/>
                        <a:pt x="76" y="66"/>
                        <a:pt x="75" y="68"/>
                      </a:cubicBezTo>
                      <a:cubicBezTo>
                        <a:pt x="74" y="70"/>
                        <a:pt x="68" y="69"/>
                        <a:pt x="62" y="68"/>
                      </a:cubicBezTo>
                      <a:cubicBezTo>
                        <a:pt x="62" y="68"/>
                        <a:pt x="62" y="68"/>
                        <a:pt x="62" y="68"/>
                      </a:cubicBezTo>
                      <a:cubicBezTo>
                        <a:pt x="62" y="69"/>
                        <a:pt x="62" y="69"/>
                        <a:pt x="62" y="69"/>
                      </a:cubicBezTo>
                      <a:cubicBezTo>
                        <a:pt x="64" y="71"/>
                        <a:pt x="64" y="73"/>
                        <a:pt x="63" y="75"/>
                      </a:cubicBezTo>
                      <a:cubicBezTo>
                        <a:pt x="62" y="77"/>
                        <a:pt x="60" y="77"/>
                        <a:pt x="59" y="77"/>
                      </a:cubicBezTo>
                      <a:cubicBezTo>
                        <a:pt x="58" y="76"/>
                        <a:pt x="58" y="76"/>
                        <a:pt x="58" y="76"/>
                      </a:cubicBezTo>
                      <a:cubicBezTo>
                        <a:pt x="58" y="76"/>
                        <a:pt x="58" y="76"/>
                        <a:pt x="58" y="76"/>
                      </a:cubicBezTo>
                      <a:cubicBezTo>
                        <a:pt x="60" y="82"/>
                        <a:pt x="60" y="87"/>
                        <a:pt x="56" y="89"/>
                      </a:cubicBezTo>
                      <a:cubicBezTo>
                        <a:pt x="55" y="89"/>
                        <a:pt x="51" y="87"/>
                        <a:pt x="48" y="83"/>
                      </a:cubicBezTo>
                      <a:cubicBezTo>
                        <a:pt x="47" y="82"/>
                        <a:pt x="47" y="82"/>
                        <a:pt x="47" y="82"/>
                      </a:cubicBezTo>
                      <a:cubicBezTo>
                        <a:pt x="47" y="83"/>
                        <a:pt x="47" y="83"/>
                        <a:pt x="47" y="83"/>
                      </a:cubicBezTo>
                      <a:cubicBezTo>
                        <a:pt x="47" y="88"/>
                        <a:pt x="45" y="91"/>
                        <a:pt x="42" y="91"/>
                      </a:cubicBezTo>
                      <a:cubicBezTo>
                        <a:pt x="39" y="91"/>
                        <a:pt x="36" y="88"/>
                        <a:pt x="34" y="83"/>
                      </a:cubicBezTo>
                      <a:cubicBezTo>
                        <a:pt x="34" y="83"/>
                        <a:pt x="34" y="83"/>
                        <a:pt x="34" y="83"/>
                      </a:cubicBezTo>
                      <a:cubicBezTo>
                        <a:pt x="33" y="84"/>
                        <a:pt x="33" y="84"/>
                        <a:pt x="33" y="84"/>
                      </a:cubicBezTo>
                      <a:cubicBezTo>
                        <a:pt x="30" y="88"/>
                        <a:pt x="27" y="90"/>
                        <a:pt x="24" y="89"/>
                      </a:cubicBezTo>
                      <a:cubicBezTo>
                        <a:pt x="22" y="88"/>
                        <a:pt x="22" y="82"/>
                        <a:pt x="24" y="76"/>
                      </a:cubicBezTo>
                      <a:cubicBezTo>
                        <a:pt x="25" y="71"/>
                        <a:pt x="25" y="71"/>
                        <a:pt x="25" y="71"/>
                      </a:cubicBezTo>
                      <a:cubicBezTo>
                        <a:pt x="25" y="71"/>
                        <a:pt x="25" y="71"/>
                        <a:pt x="25" y="71"/>
                      </a:cubicBezTo>
                      <a:cubicBezTo>
                        <a:pt x="22" y="73"/>
                        <a:pt x="19" y="74"/>
                        <a:pt x="18" y="72"/>
                      </a:cubicBezTo>
                      <a:cubicBezTo>
                        <a:pt x="16" y="71"/>
                        <a:pt x="19" y="68"/>
                        <a:pt x="22" y="65"/>
                      </a:cubicBezTo>
                      <a:cubicBezTo>
                        <a:pt x="25" y="64"/>
                        <a:pt x="25" y="64"/>
                        <a:pt x="25" y="64"/>
                      </a:cubicBezTo>
                      <a:cubicBezTo>
                        <a:pt x="24" y="64"/>
                        <a:pt x="24" y="64"/>
                        <a:pt x="24" y="64"/>
                      </a:cubicBezTo>
                      <a:cubicBezTo>
                        <a:pt x="18" y="67"/>
                        <a:pt x="10" y="68"/>
                        <a:pt x="9" y="67"/>
                      </a:cubicBezTo>
                      <a:cubicBezTo>
                        <a:pt x="9" y="66"/>
                        <a:pt x="10" y="64"/>
                        <a:pt x="12" y="61"/>
                      </a:cubicBezTo>
                      <a:cubicBezTo>
                        <a:pt x="12" y="61"/>
                        <a:pt x="12" y="61"/>
                        <a:pt x="12" y="61"/>
                      </a:cubicBezTo>
                      <a:cubicBezTo>
                        <a:pt x="12" y="61"/>
                        <a:pt x="12" y="61"/>
                        <a:pt x="12" y="61"/>
                      </a:cubicBezTo>
                      <a:cubicBezTo>
                        <a:pt x="6" y="63"/>
                        <a:pt x="1" y="63"/>
                        <a:pt x="1" y="59"/>
                      </a:cubicBezTo>
                      <a:cubicBezTo>
                        <a:pt x="0" y="55"/>
                        <a:pt x="4" y="51"/>
                        <a:pt x="9" y="48"/>
                      </a:cubicBezTo>
                      <a:cubicBezTo>
                        <a:pt x="12" y="47"/>
                        <a:pt x="12" y="47"/>
                        <a:pt x="12" y="47"/>
                      </a:cubicBezTo>
                      <a:cubicBezTo>
                        <a:pt x="11" y="47"/>
                        <a:pt x="11" y="47"/>
                        <a:pt x="11" y="47"/>
                      </a:cubicBezTo>
                      <a:cubicBezTo>
                        <a:pt x="10" y="46"/>
                        <a:pt x="9" y="45"/>
                        <a:pt x="9" y="44"/>
                      </a:cubicBezTo>
                      <a:cubicBezTo>
                        <a:pt x="9" y="43"/>
                        <a:pt x="10" y="42"/>
                        <a:pt x="11" y="42"/>
                      </a:cubicBezTo>
                      <a:cubicBezTo>
                        <a:pt x="12" y="41"/>
                        <a:pt x="12" y="41"/>
                        <a:pt x="12" y="41"/>
                      </a:cubicBezTo>
                      <a:cubicBezTo>
                        <a:pt x="11" y="41"/>
                        <a:pt x="11" y="41"/>
                        <a:pt x="11" y="41"/>
                      </a:cubicBezTo>
                      <a:cubicBezTo>
                        <a:pt x="5" y="40"/>
                        <a:pt x="1" y="38"/>
                        <a:pt x="1" y="35"/>
                      </a:cubicBezTo>
                      <a:cubicBezTo>
                        <a:pt x="2" y="32"/>
                        <a:pt x="4" y="30"/>
                        <a:pt x="8" y="30"/>
                      </a:cubicBezTo>
                      <a:cubicBezTo>
                        <a:pt x="8" y="30"/>
                        <a:pt x="8" y="30"/>
                        <a:pt x="8" y="30"/>
                      </a:cubicBezTo>
                      <a:cubicBezTo>
                        <a:pt x="8" y="30"/>
                        <a:pt x="8" y="30"/>
                        <a:pt x="8" y="30"/>
                      </a:cubicBezTo>
                      <a:cubicBezTo>
                        <a:pt x="4" y="26"/>
                        <a:pt x="2" y="23"/>
                        <a:pt x="4" y="20"/>
                      </a:cubicBezTo>
                      <a:cubicBezTo>
                        <a:pt x="4" y="19"/>
                        <a:pt x="8" y="19"/>
                        <a:pt x="13" y="20"/>
                      </a:cubicBezTo>
                      <a:cubicBezTo>
                        <a:pt x="14" y="20"/>
                        <a:pt x="14" y="20"/>
                        <a:pt x="14" y="20"/>
                      </a:cubicBez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1" y="16"/>
                        <a:pt x="10" y="13"/>
                        <a:pt x="11" y="12"/>
                      </a:cubicBezTo>
                      <a:cubicBezTo>
                        <a:pt x="14" y="9"/>
                        <a:pt x="18" y="10"/>
                        <a:pt x="22" y="12"/>
                      </a:cubicBezTo>
                      <a:cubicBezTo>
                        <a:pt x="24" y="13"/>
                        <a:pt x="24" y="13"/>
                        <a:pt x="24" y="13"/>
                      </a:cubicBezTo>
                      <a:cubicBezTo>
                        <a:pt x="24" y="12"/>
                        <a:pt x="24" y="12"/>
                        <a:pt x="24" y="12"/>
                      </a:cubicBezTo>
                      <a:cubicBezTo>
                        <a:pt x="23" y="7"/>
                        <a:pt x="23" y="4"/>
                        <a:pt x="24" y="3"/>
                      </a:cubicBezTo>
                      <a:cubicBezTo>
                        <a:pt x="26" y="3"/>
                        <a:pt x="30" y="6"/>
                        <a:pt x="34" y="11"/>
                      </a:cubicBezTo>
                      <a:cubicBezTo>
                        <a:pt x="34" y="11"/>
                        <a:pt x="34" y="11"/>
                        <a:pt x="34" y="11"/>
                      </a:cubicBezTo>
                      <a:cubicBezTo>
                        <a:pt x="34" y="11"/>
                        <a:pt x="34" y="11"/>
                        <a:pt x="34" y="11"/>
                      </a:cubicBezTo>
                      <a:cubicBezTo>
                        <a:pt x="34" y="6"/>
                        <a:pt x="35" y="3"/>
                        <a:pt x="39" y="2"/>
                      </a:cubicBezTo>
                      <a:cubicBezTo>
                        <a:pt x="42" y="1"/>
                        <a:pt x="44" y="3"/>
                        <a:pt x="44" y="7"/>
                      </a:cubicBezTo>
                      <a:cubicBezTo>
                        <a:pt x="45" y="7"/>
                        <a:pt x="45" y="7"/>
                        <a:pt x="45" y="7"/>
                      </a:cubicBezTo>
                      <a:cubicBezTo>
                        <a:pt x="45" y="7"/>
                        <a:pt x="45" y="7"/>
                        <a:pt x="45" y="7"/>
                      </a:cubicBezTo>
                      <a:cubicBezTo>
                        <a:pt x="47" y="3"/>
                        <a:pt x="50" y="0"/>
                        <a:pt x="53" y="0"/>
                      </a:cubicBezTo>
                      <a:close/>
                      <a:moveTo>
                        <a:pt x="28" y="61"/>
                      </a:moveTo>
                      <a:cubicBezTo>
                        <a:pt x="28" y="62"/>
                        <a:pt x="28" y="62"/>
                        <a:pt x="28" y="62"/>
                      </a:cubicBezTo>
                      <a:cubicBezTo>
                        <a:pt x="28" y="62"/>
                        <a:pt x="27" y="62"/>
                        <a:pt x="27" y="62"/>
                      </a:cubicBezTo>
                      <a:cubicBezTo>
                        <a:pt x="26" y="63"/>
                        <a:pt x="26" y="63"/>
                        <a:pt x="26" y="63"/>
                      </a:cubicBezTo>
                      <a:cubicBezTo>
                        <a:pt x="27" y="62"/>
                        <a:pt x="27" y="62"/>
                        <a:pt x="27" y="62"/>
                      </a:cubicBezTo>
                      <a:cubicBezTo>
                        <a:pt x="28" y="62"/>
                        <a:pt x="28" y="62"/>
                        <a:pt x="28" y="62"/>
                      </a:cubicBezTo>
                      <a:lnTo>
                        <a:pt x="28" y="61"/>
                      </a:lnTo>
                      <a:close/>
                    </a:path>
                  </a:pathLst>
                </a:custGeom>
                <a:solidFill>
                  <a:srgbClr val="99D9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86" name="Freeform 594"/>
                <p:cNvSpPr>
                  <a:spLocks noEditPoints="1"/>
                </p:cNvSpPr>
                <p:nvPr/>
              </p:nvSpPr>
              <p:spPr bwMode="gray">
                <a:xfrm flipH="1">
                  <a:off x="4274" y="2598"/>
                  <a:ext cx="108" cy="159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25" y="62"/>
                    </a:cxn>
                    <a:cxn ang="0">
                      <a:pos x="18" y="56"/>
                    </a:cxn>
                    <a:cxn ang="0">
                      <a:pos x="19" y="52"/>
                    </a:cxn>
                    <a:cxn ang="0">
                      <a:pos x="17" y="47"/>
                    </a:cxn>
                    <a:cxn ang="0">
                      <a:pos x="18" y="47"/>
                    </a:cxn>
                    <a:cxn ang="0">
                      <a:pos x="9" y="44"/>
                    </a:cxn>
                    <a:cxn ang="0">
                      <a:pos x="9" y="44"/>
                    </a:cxn>
                    <a:cxn ang="0">
                      <a:pos x="7" y="34"/>
                    </a:cxn>
                    <a:cxn ang="0">
                      <a:pos x="8" y="33"/>
                    </a:cxn>
                    <a:cxn ang="0">
                      <a:pos x="8" y="29"/>
                    </a:cxn>
                    <a:cxn ang="0">
                      <a:pos x="8" y="29"/>
                    </a:cxn>
                    <a:cxn ang="0">
                      <a:pos x="6" y="20"/>
                    </a:cxn>
                    <a:cxn ang="0">
                      <a:pos x="6" y="20"/>
                    </a:cxn>
                    <a:cxn ang="0">
                      <a:pos x="10" y="13"/>
                    </a:cxn>
                    <a:cxn ang="0">
                      <a:pos x="10" y="12"/>
                    </a:cxn>
                    <a:cxn ang="0">
                      <a:pos x="17" y="7"/>
                    </a:cxn>
                    <a:cxn ang="0">
                      <a:pos x="16" y="7"/>
                    </a:cxn>
                    <a:cxn ang="0">
                      <a:pos x="15" y="15"/>
                    </a:cxn>
                    <a:cxn ang="0">
                      <a:pos x="15" y="15"/>
                    </a:cxn>
                    <a:cxn ang="0">
                      <a:pos x="17" y="24"/>
                    </a:cxn>
                    <a:cxn ang="0">
                      <a:pos x="18" y="24"/>
                    </a:cxn>
                    <a:cxn ang="0">
                      <a:pos x="17" y="28"/>
                    </a:cxn>
                    <a:cxn ang="0">
                      <a:pos x="16" y="29"/>
                    </a:cxn>
                    <a:cxn ang="0">
                      <a:pos x="18" y="39"/>
                    </a:cxn>
                    <a:cxn ang="0">
                      <a:pos x="18" y="39"/>
                    </a:cxn>
                    <a:cxn ang="0">
                      <a:pos x="27" y="41"/>
                    </a:cxn>
                    <a:cxn ang="0">
                      <a:pos x="26" y="42"/>
                    </a:cxn>
                    <a:cxn ang="0">
                      <a:pos x="28" y="47"/>
                    </a:cxn>
                    <a:cxn ang="0">
                      <a:pos x="27" y="50"/>
                    </a:cxn>
                    <a:cxn ang="0">
                      <a:pos x="34" y="57"/>
                    </a:cxn>
                    <a:cxn ang="0">
                      <a:pos x="35" y="56"/>
                    </a:cxn>
                    <a:cxn ang="0">
                      <a:pos x="44" y="58"/>
                    </a:cxn>
                    <a:cxn ang="0">
                      <a:pos x="45" y="59"/>
                    </a:cxn>
                    <a:cxn ang="0">
                      <a:pos x="36" y="61"/>
                    </a:cxn>
                    <a:cxn ang="0">
                      <a:pos x="36" y="61"/>
                    </a:cxn>
                    <a:cxn ang="0">
                      <a:pos x="46" y="56"/>
                    </a:cxn>
                    <a:cxn ang="0">
                      <a:pos x="45" y="56"/>
                    </a:cxn>
                    <a:cxn ang="0">
                      <a:pos x="45" y="55"/>
                    </a:cxn>
                    <a:cxn ang="0">
                      <a:pos x="46" y="56"/>
                    </a:cxn>
                    <a:cxn ang="0">
                      <a:pos x="21" y="45"/>
                    </a:cxn>
                    <a:cxn ang="0">
                      <a:pos x="21" y="45"/>
                    </a:cxn>
                    <a:cxn ang="0">
                      <a:pos x="20" y="45"/>
                    </a:cxn>
                    <a:cxn ang="0">
                      <a:pos x="29" y="41"/>
                    </a:cxn>
                    <a:cxn ang="0">
                      <a:pos x="30" y="39"/>
                    </a:cxn>
                    <a:cxn ang="0">
                      <a:pos x="30" y="40"/>
                    </a:cxn>
                    <a:cxn ang="0">
                      <a:pos x="29" y="41"/>
                    </a:cxn>
                    <a:cxn ang="0">
                      <a:pos x="19" y="7"/>
                    </a:cxn>
                    <a:cxn ang="0">
                      <a:pos x="18" y="7"/>
                    </a:cxn>
                    <a:cxn ang="0">
                      <a:pos x="19" y="7"/>
                    </a:cxn>
                    <a:cxn ang="0">
                      <a:pos x="27" y="2"/>
                    </a:cxn>
                    <a:cxn ang="0">
                      <a:pos x="27" y="0"/>
                    </a:cxn>
                    <a:cxn ang="0">
                      <a:pos x="27" y="1"/>
                    </a:cxn>
                    <a:cxn ang="0">
                      <a:pos x="18" y="1"/>
                    </a:cxn>
                    <a:cxn ang="0">
                      <a:pos x="19" y="0"/>
                    </a:cxn>
                    <a:cxn ang="0">
                      <a:pos x="19" y="0"/>
                    </a:cxn>
                    <a:cxn ang="0">
                      <a:pos x="18" y="1"/>
                    </a:cxn>
                  </a:cxnLst>
                  <a:rect l="0" t="0" r="r" b="b"/>
                  <a:pathLst>
                    <a:path w="46" h="67">
                      <a:moveTo>
                        <a:pt x="32" y="67"/>
                      </a:moveTo>
                      <a:cubicBezTo>
                        <a:pt x="29" y="67"/>
                        <a:pt x="27" y="65"/>
                        <a:pt x="26" y="61"/>
                      </a:cubicBezTo>
                      <a:cubicBezTo>
                        <a:pt x="26" y="61"/>
                        <a:pt x="26" y="61"/>
                        <a:pt x="26" y="61"/>
                      </a:cubicBezTo>
                      <a:cubicBezTo>
                        <a:pt x="25" y="62"/>
                        <a:pt x="25" y="62"/>
                        <a:pt x="25" y="62"/>
                      </a:cubicBezTo>
                      <a:cubicBezTo>
                        <a:pt x="23" y="65"/>
                        <a:pt x="20" y="67"/>
                        <a:pt x="18" y="65"/>
                      </a:cubicBezTo>
                      <a:cubicBezTo>
                        <a:pt x="17" y="65"/>
                        <a:pt x="17" y="60"/>
                        <a:pt x="18" y="56"/>
                      </a:cubicBezTo>
                      <a:cubicBezTo>
                        <a:pt x="19" y="52"/>
                        <a:pt x="19" y="52"/>
                        <a:pt x="19" y="52"/>
                      </a:cubicBezTo>
                      <a:cubicBezTo>
                        <a:pt x="19" y="52"/>
                        <a:pt x="19" y="52"/>
                        <a:pt x="19" y="52"/>
                      </a:cubicBezTo>
                      <a:cubicBezTo>
                        <a:pt x="17" y="53"/>
                        <a:pt x="15" y="54"/>
                        <a:pt x="14" y="53"/>
                      </a:cubicBezTo>
                      <a:cubicBezTo>
                        <a:pt x="12" y="52"/>
                        <a:pt x="14" y="49"/>
                        <a:pt x="17" y="47"/>
                      </a:cubicBezTo>
                      <a:cubicBezTo>
                        <a:pt x="19" y="46"/>
                        <a:pt x="19" y="46"/>
                        <a:pt x="19" y="46"/>
                      </a:cubicBezTo>
                      <a:cubicBezTo>
                        <a:pt x="18" y="47"/>
                        <a:pt x="18" y="47"/>
                        <a:pt x="18" y="47"/>
                      </a:cubicBezTo>
                      <a:cubicBezTo>
                        <a:pt x="13" y="49"/>
                        <a:pt x="8" y="50"/>
                        <a:pt x="7" y="49"/>
                      </a:cubicBezTo>
                      <a:cubicBezTo>
                        <a:pt x="6" y="48"/>
                        <a:pt x="7" y="46"/>
                        <a:pt x="9" y="44"/>
                      </a:cubicBezTo>
                      <a:cubicBezTo>
                        <a:pt x="9" y="44"/>
                        <a:pt x="9" y="44"/>
                        <a:pt x="9" y="44"/>
                      </a:cubicBezTo>
                      <a:cubicBezTo>
                        <a:pt x="9" y="44"/>
                        <a:pt x="9" y="44"/>
                        <a:pt x="9" y="44"/>
                      </a:cubicBezTo>
                      <a:cubicBezTo>
                        <a:pt x="5" y="46"/>
                        <a:pt x="1" y="45"/>
                        <a:pt x="0" y="43"/>
                      </a:cubicBezTo>
                      <a:cubicBezTo>
                        <a:pt x="0" y="39"/>
                        <a:pt x="3" y="36"/>
                        <a:pt x="7" y="34"/>
                      </a:cubicBezTo>
                      <a:cubicBezTo>
                        <a:pt x="9" y="34"/>
                        <a:pt x="9" y="34"/>
                        <a:pt x="9" y="34"/>
                      </a:cubicBezTo>
                      <a:cubicBezTo>
                        <a:pt x="8" y="33"/>
                        <a:pt x="8" y="33"/>
                        <a:pt x="8" y="33"/>
                      </a:cubicBezTo>
                      <a:cubicBezTo>
                        <a:pt x="8" y="33"/>
                        <a:pt x="7" y="32"/>
                        <a:pt x="7" y="31"/>
                      </a:cubicBezTo>
                      <a:cubicBezTo>
                        <a:pt x="7" y="31"/>
                        <a:pt x="8" y="30"/>
                        <a:pt x="8" y="29"/>
                      </a:cubicBezTo>
                      <a:cubicBezTo>
                        <a:pt x="9" y="29"/>
                        <a:pt x="9" y="29"/>
                        <a:pt x="9" y="29"/>
                      </a:cubicBezTo>
                      <a:cubicBezTo>
                        <a:pt x="8" y="29"/>
                        <a:pt x="8" y="29"/>
                        <a:pt x="8" y="29"/>
                      </a:cubicBezTo>
                      <a:cubicBezTo>
                        <a:pt x="4" y="28"/>
                        <a:pt x="0" y="27"/>
                        <a:pt x="1" y="24"/>
                      </a:cubicBezTo>
                      <a:cubicBezTo>
                        <a:pt x="1" y="22"/>
                        <a:pt x="3" y="21"/>
                        <a:pt x="6" y="20"/>
                      </a:cubicBezTo>
                      <a:cubicBezTo>
                        <a:pt x="6" y="20"/>
                        <a:pt x="6" y="20"/>
                        <a:pt x="6" y="20"/>
                      </a:cubicBezTo>
                      <a:cubicBezTo>
                        <a:pt x="6" y="20"/>
                        <a:pt x="6" y="20"/>
                        <a:pt x="6" y="20"/>
                      </a:cubicBezTo>
                      <a:cubicBezTo>
                        <a:pt x="3" y="18"/>
                        <a:pt x="1" y="15"/>
                        <a:pt x="3" y="13"/>
                      </a:cubicBezTo>
                      <a:cubicBezTo>
                        <a:pt x="3" y="12"/>
                        <a:pt x="6" y="12"/>
                        <a:pt x="10" y="13"/>
                      </a:cubicBezTo>
                      <a:cubicBezTo>
                        <a:pt x="10" y="13"/>
                        <a:pt x="10" y="13"/>
                        <a:pt x="10" y="13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8" y="10"/>
                        <a:pt x="7" y="8"/>
                        <a:pt x="9" y="7"/>
                      </a:cubicBezTo>
                      <a:cubicBezTo>
                        <a:pt x="11" y="5"/>
                        <a:pt x="14" y="5"/>
                        <a:pt x="17" y="7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6" y="7"/>
                        <a:pt x="16" y="7"/>
                        <a:pt x="16" y="7"/>
                      </a:cubicBezTo>
                      <a:cubicBezTo>
                        <a:pt x="14" y="7"/>
                        <a:pt x="12" y="7"/>
                        <a:pt x="12" y="8"/>
                      </a:cubicBezTo>
                      <a:cubicBezTo>
                        <a:pt x="10" y="10"/>
                        <a:pt x="12" y="13"/>
                        <a:pt x="15" y="15"/>
                      </a:cubicBezTo>
                      <a:cubicBezTo>
                        <a:pt x="15" y="15"/>
                        <a:pt x="15" y="15"/>
                        <a:pt x="15" y="15"/>
                      </a:cubicBezTo>
                      <a:cubicBezTo>
                        <a:pt x="15" y="15"/>
                        <a:pt x="15" y="15"/>
                        <a:pt x="15" y="15"/>
                      </a:cubicBezTo>
                      <a:cubicBezTo>
                        <a:pt x="12" y="16"/>
                        <a:pt x="10" y="17"/>
                        <a:pt x="10" y="19"/>
                      </a:cubicBezTo>
                      <a:cubicBezTo>
                        <a:pt x="9" y="21"/>
                        <a:pt x="13" y="23"/>
                        <a:pt x="17" y="24"/>
                      </a:cubicBezTo>
                      <a:cubicBezTo>
                        <a:pt x="18" y="24"/>
                        <a:pt x="18" y="24"/>
                        <a:pt x="18" y="24"/>
                      </a:cubicBezTo>
                      <a:cubicBezTo>
                        <a:pt x="18" y="24"/>
                        <a:pt x="18" y="24"/>
                        <a:pt x="18" y="24"/>
                      </a:cubicBezTo>
                      <a:cubicBezTo>
                        <a:pt x="17" y="25"/>
                        <a:pt x="16" y="25"/>
                        <a:pt x="16" y="26"/>
                      </a:cubicBezTo>
                      <a:cubicBezTo>
                        <a:pt x="16" y="27"/>
                        <a:pt x="17" y="28"/>
                        <a:pt x="17" y="28"/>
                      </a:cubicBezTo>
                      <a:cubicBezTo>
                        <a:pt x="18" y="28"/>
                        <a:pt x="18" y="28"/>
                        <a:pt x="18" y="28"/>
                      </a:cubicBezTo>
                      <a:cubicBezTo>
                        <a:pt x="16" y="29"/>
                        <a:pt x="16" y="29"/>
                        <a:pt x="16" y="29"/>
                      </a:cubicBezTo>
                      <a:cubicBezTo>
                        <a:pt x="12" y="31"/>
                        <a:pt x="9" y="34"/>
                        <a:pt x="9" y="38"/>
                      </a:cubicBezTo>
                      <a:cubicBezTo>
                        <a:pt x="10" y="40"/>
                        <a:pt x="14" y="40"/>
                        <a:pt x="18" y="39"/>
                      </a:cubicBezTo>
                      <a:cubicBezTo>
                        <a:pt x="18" y="39"/>
                        <a:pt x="18" y="39"/>
                        <a:pt x="18" y="39"/>
                      </a:cubicBezTo>
                      <a:cubicBezTo>
                        <a:pt x="18" y="39"/>
                        <a:pt x="18" y="39"/>
                        <a:pt x="18" y="39"/>
                      </a:cubicBezTo>
                      <a:cubicBezTo>
                        <a:pt x="17" y="41"/>
                        <a:pt x="15" y="43"/>
                        <a:pt x="16" y="43"/>
                      </a:cubicBezTo>
                      <a:cubicBezTo>
                        <a:pt x="17" y="44"/>
                        <a:pt x="23" y="43"/>
                        <a:pt x="27" y="41"/>
                      </a:cubicBezTo>
                      <a:cubicBezTo>
                        <a:pt x="28" y="41"/>
                        <a:pt x="28" y="41"/>
                        <a:pt x="28" y="41"/>
                      </a:cubicBezTo>
                      <a:cubicBezTo>
                        <a:pt x="26" y="42"/>
                        <a:pt x="26" y="42"/>
                        <a:pt x="26" y="42"/>
                      </a:cubicBezTo>
                      <a:cubicBezTo>
                        <a:pt x="23" y="44"/>
                        <a:pt x="21" y="46"/>
                        <a:pt x="23" y="48"/>
                      </a:cubicBezTo>
                      <a:cubicBezTo>
                        <a:pt x="24" y="49"/>
                        <a:pt x="26" y="48"/>
                        <a:pt x="28" y="47"/>
                      </a:cubicBezTo>
                      <a:cubicBezTo>
                        <a:pt x="28" y="47"/>
                        <a:pt x="28" y="47"/>
                        <a:pt x="28" y="47"/>
                      </a:cubicBezTo>
                      <a:cubicBezTo>
                        <a:pt x="27" y="50"/>
                        <a:pt x="27" y="50"/>
                        <a:pt x="27" y="50"/>
                      </a:cubicBezTo>
                      <a:cubicBezTo>
                        <a:pt x="26" y="55"/>
                        <a:pt x="26" y="59"/>
                        <a:pt x="27" y="60"/>
                      </a:cubicBezTo>
                      <a:cubicBezTo>
                        <a:pt x="30" y="61"/>
                        <a:pt x="32" y="60"/>
                        <a:pt x="34" y="57"/>
                      </a:cubicBezTo>
                      <a:cubicBezTo>
                        <a:pt x="35" y="56"/>
                        <a:pt x="35" y="56"/>
                        <a:pt x="35" y="56"/>
                      </a:cubicBezTo>
                      <a:cubicBezTo>
                        <a:pt x="35" y="56"/>
                        <a:pt x="35" y="56"/>
                        <a:pt x="35" y="56"/>
                      </a:cubicBezTo>
                      <a:cubicBezTo>
                        <a:pt x="36" y="59"/>
                        <a:pt x="38" y="62"/>
                        <a:pt x="41" y="62"/>
                      </a:cubicBezTo>
                      <a:cubicBezTo>
                        <a:pt x="43" y="62"/>
                        <a:pt x="44" y="61"/>
                        <a:pt x="44" y="58"/>
                      </a:cubicBezTo>
                      <a:cubicBezTo>
                        <a:pt x="45" y="57"/>
                        <a:pt x="45" y="57"/>
                        <a:pt x="45" y="57"/>
                      </a:cubicBezTo>
                      <a:cubicBezTo>
                        <a:pt x="45" y="59"/>
                        <a:pt x="45" y="59"/>
                        <a:pt x="45" y="59"/>
                      </a:cubicBezTo>
                      <a:cubicBezTo>
                        <a:pt x="45" y="62"/>
                        <a:pt x="45" y="65"/>
                        <a:pt x="43" y="65"/>
                      </a:cubicBezTo>
                      <a:cubicBezTo>
                        <a:pt x="42" y="66"/>
                        <a:pt x="39" y="64"/>
                        <a:pt x="36" y="61"/>
                      </a:cubicBezTo>
                      <a:cubicBezTo>
                        <a:pt x="36" y="61"/>
                        <a:pt x="36" y="61"/>
                        <a:pt x="36" y="61"/>
                      </a:cubicBezTo>
                      <a:cubicBezTo>
                        <a:pt x="36" y="61"/>
                        <a:pt x="36" y="61"/>
                        <a:pt x="36" y="61"/>
                      </a:cubicBezTo>
                      <a:cubicBezTo>
                        <a:pt x="36" y="65"/>
                        <a:pt x="35" y="67"/>
                        <a:pt x="32" y="67"/>
                      </a:cubicBezTo>
                      <a:close/>
                      <a:moveTo>
                        <a:pt x="46" y="56"/>
                      </a:moveTo>
                      <a:cubicBezTo>
                        <a:pt x="45" y="56"/>
                        <a:pt x="45" y="56"/>
                        <a:pt x="45" y="56"/>
                      </a:cubicBezTo>
                      <a:cubicBezTo>
                        <a:pt x="45" y="56"/>
                        <a:pt x="45" y="56"/>
                        <a:pt x="45" y="56"/>
                      </a:cubicBezTo>
                      <a:cubicBezTo>
                        <a:pt x="45" y="56"/>
                        <a:pt x="45" y="56"/>
                        <a:pt x="45" y="56"/>
                      </a:cubicBezTo>
                      <a:cubicBezTo>
                        <a:pt x="45" y="55"/>
                        <a:pt x="45" y="55"/>
                        <a:pt x="45" y="55"/>
                      </a:cubicBezTo>
                      <a:cubicBezTo>
                        <a:pt x="45" y="56"/>
                        <a:pt x="45" y="56"/>
                        <a:pt x="45" y="56"/>
                      </a:cubicBezTo>
                      <a:lnTo>
                        <a:pt x="46" y="56"/>
                      </a:lnTo>
                      <a:close/>
                      <a:moveTo>
                        <a:pt x="20" y="46"/>
                      </a:move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21" y="45"/>
                        <a:pt x="21" y="45"/>
                        <a:pt x="20" y="45"/>
                      </a:cubicBezTo>
                      <a:lnTo>
                        <a:pt x="20" y="46"/>
                      </a:lnTo>
                      <a:close/>
                      <a:moveTo>
                        <a:pt x="29" y="41"/>
                      </a:moveTo>
                      <a:cubicBezTo>
                        <a:pt x="29" y="40"/>
                        <a:pt x="29" y="40"/>
                        <a:pt x="29" y="40"/>
                      </a:cubicBezTo>
                      <a:cubicBezTo>
                        <a:pt x="30" y="40"/>
                        <a:pt x="30" y="40"/>
                        <a:pt x="30" y="39"/>
                      </a:cubicBezTo>
                      <a:cubicBezTo>
                        <a:pt x="31" y="39"/>
                        <a:pt x="31" y="39"/>
                        <a:pt x="31" y="39"/>
                      </a:cubicBezTo>
                      <a:cubicBezTo>
                        <a:pt x="30" y="40"/>
                        <a:pt x="30" y="40"/>
                        <a:pt x="30" y="40"/>
                      </a:cubicBezTo>
                      <a:cubicBezTo>
                        <a:pt x="30" y="40"/>
                        <a:pt x="30" y="40"/>
                        <a:pt x="30" y="40"/>
                      </a:cubicBezTo>
                      <a:lnTo>
                        <a:pt x="29" y="41"/>
                      </a:lnTo>
                      <a:close/>
                      <a:moveTo>
                        <a:pt x="19" y="7"/>
                      </a:move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8" y="6"/>
                        <a:pt x="18" y="6"/>
                        <a:pt x="18" y="6"/>
                      </a:cubicBezTo>
                      <a:cubicBezTo>
                        <a:pt x="19" y="7"/>
                        <a:pt x="19" y="7"/>
                        <a:pt x="19" y="7"/>
                      </a:cubicBezTo>
                      <a:close/>
                      <a:moveTo>
                        <a:pt x="28" y="2"/>
                      </a:moveTo>
                      <a:cubicBezTo>
                        <a:pt x="27" y="2"/>
                        <a:pt x="27" y="2"/>
                        <a:pt x="27" y="2"/>
                      </a:cubicBezTo>
                      <a:cubicBezTo>
                        <a:pt x="27" y="1"/>
                        <a:pt x="27" y="1"/>
                        <a:pt x="27" y="1"/>
                      </a:cubicBezTo>
                      <a:cubicBezTo>
                        <a:pt x="27" y="1"/>
                        <a:pt x="27" y="1"/>
                        <a:pt x="27" y="0"/>
                      </a:cubicBezTo>
                      <a:cubicBezTo>
                        <a:pt x="27" y="0"/>
                        <a:pt x="27" y="0"/>
                        <a:pt x="27" y="0"/>
                      </a:cubicBezTo>
                      <a:cubicBezTo>
                        <a:pt x="27" y="1"/>
                        <a:pt x="27" y="1"/>
                        <a:pt x="27" y="1"/>
                      </a:cubicBezTo>
                      <a:lnTo>
                        <a:pt x="28" y="2"/>
                      </a:lnTo>
                      <a:close/>
                      <a:moveTo>
                        <a:pt x="18" y="1"/>
                      </a:moveTo>
                      <a:cubicBezTo>
                        <a:pt x="18" y="1"/>
                        <a:pt x="18" y="1"/>
                        <a:pt x="18" y="1"/>
                      </a:cubicBezTo>
                      <a:cubicBezTo>
                        <a:pt x="18" y="1"/>
                        <a:pt x="18" y="0"/>
                        <a:pt x="19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19" y="0"/>
                        <a:pt x="19" y="0"/>
                        <a:pt x="18" y="1"/>
                      </a:cubicBez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87" name="Freeform 595"/>
                <p:cNvSpPr>
                  <a:spLocks noEditPoints="1"/>
                </p:cNvSpPr>
                <p:nvPr/>
              </p:nvSpPr>
              <p:spPr bwMode="gray">
                <a:xfrm>
                  <a:off x="3950" y="2506"/>
                  <a:ext cx="139" cy="168"/>
                </a:xfrm>
                <a:custGeom>
                  <a:avLst/>
                  <a:gdLst/>
                  <a:ahLst/>
                  <a:cxnLst>
                    <a:cxn ang="0">
                      <a:pos x="22" y="71"/>
                    </a:cxn>
                    <a:cxn ang="0">
                      <a:pos x="21" y="62"/>
                    </a:cxn>
                    <a:cxn ang="0">
                      <a:pos x="16" y="65"/>
                    </a:cxn>
                    <a:cxn ang="0">
                      <a:pos x="17" y="53"/>
                    </a:cxn>
                    <a:cxn ang="0">
                      <a:pos x="17" y="53"/>
                    </a:cxn>
                    <a:cxn ang="0">
                      <a:pos x="11" y="53"/>
                    </a:cxn>
                    <a:cxn ang="0">
                      <a:pos x="11" y="50"/>
                    </a:cxn>
                    <a:cxn ang="0">
                      <a:pos x="8" y="51"/>
                    </a:cxn>
                    <a:cxn ang="0">
                      <a:pos x="5" y="42"/>
                    </a:cxn>
                    <a:cxn ang="0">
                      <a:pos x="6" y="41"/>
                    </a:cxn>
                    <a:cxn ang="0">
                      <a:pos x="7" y="32"/>
                    </a:cxn>
                    <a:cxn ang="0">
                      <a:pos x="7" y="32"/>
                    </a:cxn>
                    <a:cxn ang="0">
                      <a:pos x="8" y="23"/>
                    </a:cxn>
                    <a:cxn ang="0">
                      <a:pos x="7" y="22"/>
                    </a:cxn>
                    <a:cxn ang="0">
                      <a:pos x="16" y="17"/>
                    </a:cxn>
                    <a:cxn ang="0">
                      <a:pos x="16" y="17"/>
                    </a:cxn>
                    <a:cxn ang="0">
                      <a:pos x="17" y="10"/>
                    </a:cxn>
                    <a:cxn ang="0">
                      <a:pos x="16" y="10"/>
                    </a:cxn>
                    <a:cxn ang="0">
                      <a:pos x="17" y="16"/>
                    </a:cxn>
                    <a:cxn ang="0">
                      <a:pos x="18" y="17"/>
                    </a:cxn>
                    <a:cxn ang="0">
                      <a:pos x="18" y="26"/>
                    </a:cxn>
                    <a:cxn ang="0">
                      <a:pos x="18" y="26"/>
                    </a:cxn>
                    <a:cxn ang="0">
                      <a:pos x="16" y="35"/>
                    </a:cxn>
                    <a:cxn ang="0">
                      <a:pos x="16" y="35"/>
                    </a:cxn>
                    <a:cxn ang="0">
                      <a:pos x="18" y="44"/>
                    </a:cxn>
                    <a:cxn ang="0">
                      <a:pos x="21" y="44"/>
                    </a:cxn>
                    <a:cxn ang="0">
                      <a:pos x="21" y="46"/>
                    </a:cxn>
                    <a:cxn ang="0">
                      <a:pos x="27" y="46"/>
                    </a:cxn>
                    <a:cxn ang="0">
                      <a:pos x="27" y="46"/>
                    </a:cxn>
                    <a:cxn ang="0">
                      <a:pos x="26" y="59"/>
                    </a:cxn>
                    <a:cxn ang="0">
                      <a:pos x="32" y="56"/>
                    </a:cxn>
                    <a:cxn ang="0">
                      <a:pos x="32" y="65"/>
                    </a:cxn>
                    <a:cxn ang="0">
                      <a:pos x="40" y="60"/>
                    </a:cxn>
                    <a:cxn ang="0">
                      <a:pos x="40" y="60"/>
                    </a:cxn>
                    <a:cxn ang="0">
                      <a:pos x="46" y="63"/>
                    </a:cxn>
                    <a:cxn ang="0">
                      <a:pos x="47" y="65"/>
                    </a:cxn>
                    <a:cxn ang="0">
                      <a:pos x="38" y="63"/>
                    </a:cxn>
                    <a:cxn ang="0">
                      <a:pos x="38" y="63"/>
                    </a:cxn>
                    <a:cxn ang="0">
                      <a:pos x="30" y="66"/>
                    </a:cxn>
                    <a:cxn ang="0">
                      <a:pos x="30" y="66"/>
                    </a:cxn>
                    <a:cxn ang="0">
                      <a:pos x="53" y="64"/>
                    </a:cxn>
                    <a:cxn ang="0">
                      <a:pos x="47" y="62"/>
                    </a:cxn>
                    <a:cxn ang="0">
                      <a:pos x="48" y="57"/>
                    </a:cxn>
                    <a:cxn ang="0">
                      <a:pos x="48" y="57"/>
                    </a:cxn>
                    <a:cxn ang="0">
                      <a:pos x="56" y="63"/>
                    </a:cxn>
                    <a:cxn ang="0">
                      <a:pos x="53" y="64"/>
                    </a:cxn>
                    <a:cxn ang="0">
                      <a:pos x="57" y="60"/>
                    </a:cxn>
                    <a:cxn ang="0">
                      <a:pos x="57" y="60"/>
                    </a:cxn>
                    <a:cxn ang="0">
                      <a:pos x="59" y="56"/>
                    </a:cxn>
                    <a:cxn ang="0">
                      <a:pos x="57" y="56"/>
                    </a:cxn>
                    <a:cxn ang="0">
                      <a:pos x="56" y="55"/>
                    </a:cxn>
                    <a:cxn ang="0">
                      <a:pos x="59" y="56"/>
                    </a:cxn>
                    <a:cxn ang="0">
                      <a:pos x="26" y="11"/>
                    </a:cxn>
                    <a:cxn ang="0">
                      <a:pos x="19" y="10"/>
                    </a:cxn>
                    <a:cxn ang="0">
                      <a:pos x="20" y="0"/>
                    </a:cxn>
                    <a:cxn ang="0">
                      <a:pos x="27" y="4"/>
                    </a:cxn>
                    <a:cxn ang="0">
                      <a:pos x="25" y="5"/>
                    </a:cxn>
                    <a:cxn ang="0">
                      <a:pos x="26" y="11"/>
                    </a:cxn>
                    <a:cxn ang="0">
                      <a:pos x="29" y="4"/>
                    </a:cxn>
                    <a:cxn ang="0">
                      <a:pos x="28" y="2"/>
                    </a:cxn>
                    <a:cxn ang="0">
                      <a:pos x="29" y="4"/>
                    </a:cxn>
                  </a:cxnLst>
                  <a:rect l="0" t="0" r="r" b="b"/>
                  <a:pathLst>
                    <a:path w="59" h="71">
                      <a:moveTo>
                        <a:pt x="23" y="71"/>
                      </a:moveTo>
                      <a:cubicBezTo>
                        <a:pt x="23" y="71"/>
                        <a:pt x="22" y="71"/>
                        <a:pt x="22" y="71"/>
                      </a:cubicBezTo>
                      <a:cubicBezTo>
                        <a:pt x="21" y="70"/>
                        <a:pt x="21" y="67"/>
                        <a:pt x="21" y="64"/>
                      </a:cubicBezTo>
                      <a:cubicBezTo>
                        <a:pt x="21" y="62"/>
                        <a:pt x="21" y="62"/>
                        <a:pt x="21" y="62"/>
                      </a:cubicBezTo>
                      <a:cubicBezTo>
                        <a:pt x="21" y="63"/>
                        <a:pt x="21" y="63"/>
                        <a:pt x="21" y="63"/>
                      </a:cubicBezTo>
                      <a:cubicBezTo>
                        <a:pt x="19" y="64"/>
                        <a:pt x="18" y="65"/>
                        <a:pt x="16" y="65"/>
                      </a:cubicBezTo>
                      <a:cubicBezTo>
                        <a:pt x="16" y="65"/>
                        <a:pt x="15" y="65"/>
                        <a:pt x="15" y="64"/>
                      </a:cubicBezTo>
                      <a:cubicBezTo>
                        <a:pt x="12" y="62"/>
                        <a:pt x="14" y="57"/>
                        <a:pt x="17" y="53"/>
                      </a:cubicBezTo>
                      <a:cubicBezTo>
                        <a:pt x="17" y="53"/>
                        <a:pt x="17" y="53"/>
                        <a:pt x="17" y="53"/>
                      </a:cubicBezTo>
                      <a:cubicBezTo>
                        <a:pt x="17" y="53"/>
                        <a:pt x="17" y="53"/>
                        <a:pt x="17" y="53"/>
                      </a:cubicBezTo>
                      <a:cubicBezTo>
                        <a:pt x="15" y="53"/>
                        <a:pt x="14" y="53"/>
                        <a:pt x="13" y="53"/>
                      </a:cubicBezTo>
                      <a:cubicBezTo>
                        <a:pt x="12" y="53"/>
                        <a:pt x="11" y="53"/>
                        <a:pt x="11" y="53"/>
                      </a:cubicBezTo>
                      <a:cubicBezTo>
                        <a:pt x="10" y="52"/>
                        <a:pt x="11" y="51"/>
                        <a:pt x="11" y="50"/>
                      </a:cubicBezTo>
                      <a:cubicBezTo>
                        <a:pt x="11" y="50"/>
                        <a:pt x="11" y="50"/>
                        <a:pt x="11" y="50"/>
                      </a:cubicBezTo>
                      <a:cubicBezTo>
                        <a:pt x="11" y="50"/>
                        <a:pt x="11" y="50"/>
                        <a:pt x="11" y="50"/>
                      </a:cubicBezTo>
                      <a:cubicBezTo>
                        <a:pt x="10" y="50"/>
                        <a:pt x="9" y="51"/>
                        <a:pt x="8" y="51"/>
                      </a:cubicBezTo>
                      <a:cubicBezTo>
                        <a:pt x="5" y="51"/>
                        <a:pt x="3" y="50"/>
                        <a:pt x="2" y="48"/>
                      </a:cubicBezTo>
                      <a:cubicBezTo>
                        <a:pt x="2" y="46"/>
                        <a:pt x="3" y="43"/>
                        <a:pt x="5" y="42"/>
                      </a:cubicBezTo>
                      <a:cubicBezTo>
                        <a:pt x="6" y="41"/>
                        <a:pt x="6" y="41"/>
                        <a:pt x="6" y="41"/>
                      </a:cubicBezTo>
                      <a:cubicBezTo>
                        <a:pt x="6" y="41"/>
                        <a:pt x="6" y="41"/>
                        <a:pt x="6" y="41"/>
                      </a:cubicBezTo>
                      <a:cubicBezTo>
                        <a:pt x="3" y="40"/>
                        <a:pt x="0" y="39"/>
                        <a:pt x="1" y="37"/>
                      </a:cubicBezTo>
                      <a:cubicBezTo>
                        <a:pt x="1" y="35"/>
                        <a:pt x="3" y="34"/>
                        <a:pt x="7" y="32"/>
                      </a:cubicBezTo>
                      <a:cubicBezTo>
                        <a:pt x="7" y="32"/>
                        <a:pt x="7" y="32"/>
                        <a:pt x="7" y="32"/>
                      </a:cubicBezTo>
                      <a:cubicBezTo>
                        <a:pt x="7" y="32"/>
                        <a:pt x="7" y="32"/>
                        <a:pt x="7" y="32"/>
                      </a:cubicBezTo>
                      <a:cubicBezTo>
                        <a:pt x="5" y="31"/>
                        <a:pt x="4" y="30"/>
                        <a:pt x="4" y="28"/>
                      </a:cubicBezTo>
                      <a:cubicBezTo>
                        <a:pt x="4" y="25"/>
                        <a:pt x="6" y="24"/>
                        <a:pt x="8" y="23"/>
                      </a:cubicBezTo>
                      <a:cubicBezTo>
                        <a:pt x="8" y="23"/>
                        <a:pt x="8" y="23"/>
                        <a:pt x="8" y="23"/>
                      </a:cubicBezTo>
                      <a:cubicBezTo>
                        <a:pt x="7" y="22"/>
                        <a:pt x="7" y="22"/>
                        <a:pt x="7" y="22"/>
                      </a:cubicBezTo>
                      <a:cubicBezTo>
                        <a:pt x="6" y="21"/>
                        <a:pt x="5" y="19"/>
                        <a:pt x="6" y="17"/>
                      </a:cubicBezTo>
                      <a:cubicBezTo>
                        <a:pt x="7" y="16"/>
                        <a:pt x="11" y="16"/>
                        <a:pt x="16" y="17"/>
                      </a:cubicBezTo>
                      <a:cubicBezTo>
                        <a:pt x="16" y="17"/>
                        <a:pt x="16" y="17"/>
                        <a:pt x="16" y="17"/>
                      </a:cubicBezTo>
                      <a:cubicBezTo>
                        <a:pt x="16" y="17"/>
                        <a:pt x="16" y="17"/>
                        <a:pt x="16" y="17"/>
                      </a:cubicBezTo>
                      <a:cubicBezTo>
                        <a:pt x="14" y="15"/>
                        <a:pt x="14" y="13"/>
                        <a:pt x="15" y="12"/>
                      </a:cubicBezTo>
                      <a:cubicBezTo>
                        <a:pt x="15" y="11"/>
                        <a:pt x="16" y="11"/>
                        <a:pt x="17" y="10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6" y="10"/>
                        <a:pt x="16" y="10"/>
                        <a:pt x="16" y="10"/>
                      </a:cubicBezTo>
                      <a:cubicBezTo>
                        <a:pt x="16" y="11"/>
                        <a:pt x="16" y="11"/>
                        <a:pt x="16" y="11"/>
                      </a:cubicBezTo>
                      <a:cubicBezTo>
                        <a:pt x="15" y="12"/>
                        <a:pt x="16" y="14"/>
                        <a:pt x="17" y="16"/>
                      </a:cubicBezTo>
                      <a:cubicBezTo>
                        <a:pt x="18" y="17"/>
                        <a:pt x="18" y="17"/>
                        <a:pt x="18" y="17"/>
                      </a:cubicBezTo>
                      <a:cubicBezTo>
                        <a:pt x="18" y="17"/>
                        <a:pt x="18" y="17"/>
                        <a:pt x="18" y="17"/>
                      </a:cubicBezTo>
                      <a:cubicBezTo>
                        <a:pt x="16" y="17"/>
                        <a:pt x="14" y="19"/>
                        <a:pt x="14" y="21"/>
                      </a:cubicBezTo>
                      <a:cubicBezTo>
                        <a:pt x="14" y="23"/>
                        <a:pt x="15" y="25"/>
                        <a:pt x="18" y="26"/>
                      </a:cubicBezTo>
                      <a:cubicBezTo>
                        <a:pt x="18" y="26"/>
                        <a:pt x="18" y="26"/>
                        <a:pt x="18" y="26"/>
                      </a:cubicBezTo>
                      <a:cubicBezTo>
                        <a:pt x="18" y="26"/>
                        <a:pt x="18" y="26"/>
                        <a:pt x="18" y="26"/>
                      </a:cubicBezTo>
                      <a:cubicBezTo>
                        <a:pt x="14" y="27"/>
                        <a:pt x="11" y="29"/>
                        <a:pt x="11" y="30"/>
                      </a:cubicBezTo>
                      <a:cubicBezTo>
                        <a:pt x="11" y="32"/>
                        <a:pt x="13" y="34"/>
                        <a:pt x="16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3" y="37"/>
                        <a:pt x="12" y="39"/>
                        <a:pt x="13" y="42"/>
                      </a:cubicBezTo>
                      <a:cubicBezTo>
                        <a:pt x="13" y="44"/>
                        <a:pt x="15" y="44"/>
                        <a:pt x="18" y="44"/>
                      </a:cubicBezTo>
                      <a:cubicBezTo>
                        <a:pt x="19" y="44"/>
                        <a:pt x="20" y="44"/>
                        <a:pt x="21" y="44"/>
                      </a:cubicBezTo>
                      <a:cubicBezTo>
                        <a:pt x="21" y="44"/>
                        <a:pt x="21" y="44"/>
                        <a:pt x="21" y="44"/>
                      </a:cubicBezTo>
                      <a:cubicBezTo>
                        <a:pt x="21" y="44"/>
                        <a:pt x="21" y="44"/>
                        <a:pt x="21" y="44"/>
                      </a:cubicBezTo>
                      <a:cubicBezTo>
                        <a:pt x="21" y="45"/>
                        <a:pt x="21" y="46"/>
                        <a:pt x="21" y="46"/>
                      </a:cubicBezTo>
                      <a:cubicBezTo>
                        <a:pt x="21" y="47"/>
                        <a:pt x="22" y="47"/>
                        <a:pt x="23" y="47"/>
                      </a:cubicBezTo>
                      <a:cubicBezTo>
                        <a:pt x="24" y="47"/>
                        <a:pt x="26" y="47"/>
                        <a:pt x="27" y="46"/>
                      </a:cubicBezTo>
                      <a:cubicBezTo>
                        <a:pt x="27" y="46"/>
                        <a:pt x="27" y="46"/>
                        <a:pt x="27" y="46"/>
                      </a:cubicBezTo>
                      <a:cubicBezTo>
                        <a:pt x="27" y="46"/>
                        <a:pt x="27" y="46"/>
                        <a:pt x="27" y="46"/>
                      </a:cubicBezTo>
                      <a:cubicBezTo>
                        <a:pt x="24" y="51"/>
                        <a:pt x="22" y="55"/>
                        <a:pt x="25" y="58"/>
                      </a:cubicBezTo>
                      <a:cubicBezTo>
                        <a:pt x="25" y="59"/>
                        <a:pt x="26" y="59"/>
                        <a:pt x="26" y="59"/>
                      </a:cubicBezTo>
                      <a:cubicBezTo>
                        <a:pt x="28" y="59"/>
                        <a:pt x="30" y="58"/>
                        <a:pt x="31" y="56"/>
                      </a:cubicBezTo>
                      <a:cubicBezTo>
                        <a:pt x="32" y="56"/>
                        <a:pt x="32" y="56"/>
                        <a:pt x="32" y="56"/>
                      </a:cubicBezTo>
                      <a:cubicBezTo>
                        <a:pt x="31" y="57"/>
                        <a:pt x="31" y="57"/>
                        <a:pt x="31" y="57"/>
                      </a:cubicBezTo>
                      <a:cubicBezTo>
                        <a:pt x="31" y="61"/>
                        <a:pt x="31" y="64"/>
                        <a:pt x="32" y="65"/>
                      </a:cubicBezTo>
                      <a:cubicBezTo>
                        <a:pt x="33" y="65"/>
                        <a:pt x="33" y="65"/>
                        <a:pt x="34" y="65"/>
                      </a:cubicBezTo>
                      <a:cubicBezTo>
                        <a:pt x="36" y="65"/>
                        <a:pt x="38" y="63"/>
                        <a:pt x="40" y="60"/>
                      </a:cubicBezTo>
                      <a:cubicBezTo>
                        <a:pt x="40" y="60"/>
                        <a:pt x="40" y="60"/>
                        <a:pt x="40" y="60"/>
                      </a:cubicBezTo>
                      <a:cubicBezTo>
                        <a:pt x="40" y="60"/>
                        <a:pt x="40" y="60"/>
                        <a:pt x="40" y="60"/>
                      </a:cubicBezTo>
                      <a:cubicBezTo>
                        <a:pt x="41" y="63"/>
                        <a:pt x="42" y="64"/>
                        <a:pt x="45" y="64"/>
                      </a:cubicBezTo>
                      <a:cubicBezTo>
                        <a:pt x="45" y="64"/>
                        <a:pt x="46" y="64"/>
                        <a:pt x="46" y="63"/>
                      </a:cubicBezTo>
                      <a:cubicBezTo>
                        <a:pt x="46" y="63"/>
                        <a:pt x="46" y="63"/>
                        <a:pt x="46" y="63"/>
                      </a:cubicBezTo>
                      <a:cubicBezTo>
                        <a:pt x="47" y="65"/>
                        <a:pt x="47" y="65"/>
                        <a:pt x="47" y="65"/>
                      </a:cubicBezTo>
                      <a:cubicBezTo>
                        <a:pt x="47" y="67"/>
                        <a:pt x="47" y="69"/>
                        <a:pt x="46" y="69"/>
                      </a:cubicBezTo>
                      <a:cubicBezTo>
                        <a:pt x="45" y="70"/>
                        <a:pt x="41" y="67"/>
                        <a:pt x="38" y="63"/>
                      </a:cubicBezTo>
                      <a:cubicBezTo>
                        <a:pt x="38" y="63"/>
                        <a:pt x="38" y="63"/>
                        <a:pt x="38" y="63"/>
                      </a:cubicBezTo>
                      <a:cubicBezTo>
                        <a:pt x="38" y="63"/>
                        <a:pt x="38" y="63"/>
                        <a:pt x="38" y="63"/>
                      </a:cubicBezTo>
                      <a:cubicBezTo>
                        <a:pt x="38" y="66"/>
                        <a:pt x="37" y="70"/>
                        <a:pt x="35" y="70"/>
                      </a:cubicBezTo>
                      <a:cubicBezTo>
                        <a:pt x="32" y="71"/>
                        <a:pt x="30" y="69"/>
                        <a:pt x="30" y="66"/>
                      </a:cubicBezTo>
                      <a:cubicBezTo>
                        <a:pt x="30" y="66"/>
                        <a:pt x="30" y="66"/>
                        <a:pt x="30" y="66"/>
                      </a:cubicBezTo>
                      <a:cubicBezTo>
                        <a:pt x="30" y="66"/>
                        <a:pt x="30" y="66"/>
                        <a:pt x="30" y="66"/>
                      </a:cubicBezTo>
                      <a:cubicBezTo>
                        <a:pt x="28" y="69"/>
                        <a:pt x="25" y="71"/>
                        <a:pt x="23" y="71"/>
                      </a:cubicBezTo>
                      <a:close/>
                      <a:moveTo>
                        <a:pt x="53" y="64"/>
                      </a:moveTo>
                      <a:cubicBezTo>
                        <a:pt x="51" y="64"/>
                        <a:pt x="50" y="63"/>
                        <a:pt x="48" y="62"/>
                      </a:cubicBezTo>
                      <a:cubicBezTo>
                        <a:pt x="47" y="62"/>
                        <a:pt x="47" y="62"/>
                        <a:pt x="47" y="62"/>
                      </a:cubicBezTo>
                      <a:cubicBezTo>
                        <a:pt x="48" y="61"/>
                        <a:pt x="48" y="61"/>
                        <a:pt x="48" y="61"/>
                      </a:cubicBezTo>
                      <a:cubicBezTo>
                        <a:pt x="48" y="60"/>
                        <a:pt x="48" y="58"/>
                        <a:pt x="48" y="57"/>
                      </a:cubicBezTo>
                      <a:cubicBezTo>
                        <a:pt x="48" y="56"/>
                        <a:pt x="48" y="56"/>
                        <a:pt x="48" y="56"/>
                      </a:cubicBezTo>
                      <a:cubicBezTo>
                        <a:pt x="48" y="57"/>
                        <a:pt x="48" y="57"/>
                        <a:pt x="48" y="57"/>
                      </a:cubicBezTo>
                      <a:cubicBezTo>
                        <a:pt x="51" y="60"/>
                        <a:pt x="54" y="62"/>
                        <a:pt x="56" y="63"/>
                      </a:cubicBezTo>
                      <a:cubicBezTo>
                        <a:pt x="56" y="63"/>
                        <a:pt x="56" y="63"/>
                        <a:pt x="56" y="63"/>
                      </a:cubicBezTo>
                      <a:cubicBezTo>
                        <a:pt x="56" y="63"/>
                        <a:pt x="56" y="63"/>
                        <a:pt x="56" y="63"/>
                      </a:cubicBezTo>
                      <a:cubicBezTo>
                        <a:pt x="55" y="63"/>
                        <a:pt x="54" y="64"/>
                        <a:pt x="53" y="64"/>
                      </a:cubicBezTo>
                      <a:close/>
                      <a:moveTo>
                        <a:pt x="57" y="62"/>
                      </a:moveTo>
                      <a:cubicBezTo>
                        <a:pt x="57" y="60"/>
                        <a:pt x="57" y="60"/>
                        <a:pt x="57" y="60"/>
                      </a:cubicBezTo>
                      <a:cubicBezTo>
                        <a:pt x="57" y="59"/>
                        <a:pt x="57" y="59"/>
                        <a:pt x="57" y="59"/>
                      </a:cubicBezTo>
                      <a:cubicBezTo>
                        <a:pt x="57" y="60"/>
                        <a:pt x="57" y="60"/>
                        <a:pt x="57" y="60"/>
                      </a:cubicBezTo>
                      <a:cubicBezTo>
                        <a:pt x="57" y="60"/>
                        <a:pt x="57" y="61"/>
                        <a:pt x="57" y="62"/>
                      </a:cubicBezTo>
                      <a:close/>
                      <a:moveTo>
                        <a:pt x="59" y="56"/>
                      </a:moveTo>
                      <a:cubicBezTo>
                        <a:pt x="58" y="56"/>
                        <a:pt x="58" y="56"/>
                        <a:pt x="58" y="56"/>
                      </a:cubicBezTo>
                      <a:cubicBezTo>
                        <a:pt x="57" y="56"/>
                        <a:pt x="57" y="56"/>
                        <a:pt x="57" y="56"/>
                      </a:cubicBezTo>
                      <a:cubicBezTo>
                        <a:pt x="56" y="56"/>
                        <a:pt x="56" y="56"/>
                        <a:pt x="56" y="56"/>
                      </a:cubicBezTo>
                      <a:cubicBezTo>
                        <a:pt x="56" y="55"/>
                        <a:pt x="56" y="55"/>
                        <a:pt x="56" y="55"/>
                      </a:cubicBezTo>
                      <a:cubicBezTo>
                        <a:pt x="58" y="56"/>
                        <a:pt x="58" y="56"/>
                        <a:pt x="58" y="56"/>
                      </a:cubicBezTo>
                      <a:lnTo>
                        <a:pt x="59" y="56"/>
                      </a:lnTo>
                      <a:close/>
                      <a:moveTo>
                        <a:pt x="26" y="11"/>
                      </a:moveTo>
                      <a:cubicBezTo>
                        <a:pt x="26" y="11"/>
                        <a:pt x="26" y="11"/>
                        <a:pt x="26" y="11"/>
                      </a:cubicBezTo>
                      <a:cubicBezTo>
                        <a:pt x="23" y="10"/>
                        <a:pt x="21" y="10"/>
                        <a:pt x="19" y="10"/>
                      </a:cubicBezTo>
                      <a:cubicBezTo>
                        <a:pt x="19" y="10"/>
                        <a:pt x="19" y="10"/>
                        <a:pt x="19" y="10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8" y="4"/>
                        <a:pt x="18" y="1"/>
                        <a:pt x="20" y="0"/>
                      </a:cubicBezTo>
                      <a:cubicBezTo>
                        <a:pt x="21" y="0"/>
                        <a:pt x="23" y="1"/>
                        <a:pt x="25" y="3"/>
                      </a:cubicBezTo>
                      <a:cubicBezTo>
                        <a:pt x="27" y="4"/>
                        <a:pt x="27" y="4"/>
                        <a:pt x="27" y="4"/>
                      </a:cubicBezTo>
                      <a:cubicBezTo>
                        <a:pt x="26" y="4"/>
                        <a:pt x="26" y="4"/>
                        <a:pt x="26" y="4"/>
                      </a:cubicBezTo>
                      <a:cubicBezTo>
                        <a:pt x="26" y="5"/>
                        <a:pt x="25" y="5"/>
                        <a:pt x="25" y="5"/>
                      </a:cubicBezTo>
                      <a:cubicBezTo>
                        <a:pt x="24" y="7"/>
                        <a:pt x="25" y="9"/>
                        <a:pt x="26" y="10"/>
                      </a:cubicBezTo>
                      <a:lnTo>
                        <a:pt x="26" y="11"/>
                      </a:lnTo>
                      <a:close/>
                      <a:moveTo>
                        <a:pt x="29" y="4"/>
                      </a:moveTo>
                      <a:cubicBezTo>
                        <a:pt x="29" y="4"/>
                        <a:pt x="29" y="4"/>
                        <a:pt x="29" y="4"/>
                      </a:cubicBezTo>
                      <a:cubicBezTo>
                        <a:pt x="28" y="4"/>
                        <a:pt x="28" y="4"/>
                        <a:pt x="28" y="4"/>
                      </a:cubicBezTo>
                      <a:cubicBezTo>
                        <a:pt x="28" y="2"/>
                        <a:pt x="28" y="2"/>
                        <a:pt x="28" y="2"/>
                      </a:cubicBezTo>
                      <a:cubicBezTo>
                        <a:pt x="29" y="1"/>
                        <a:pt x="29" y="1"/>
                        <a:pt x="29" y="1"/>
                      </a:cubicBezTo>
                      <a:cubicBezTo>
                        <a:pt x="29" y="4"/>
                        <a:pt x="29" y="4"/>
                        <a:pt x="29" y="4"/>
                      </a:cubicBezTo>
                      <a:close/>
                    </a:path>
                  </a:pathLst>
                </a:custGeom>
                <a:solidFill>
                  <a:srgbClr val="59800D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88" name="Freeform 596"/>
                <p:cNvSpPr>
                  <a:spLocks noEditPoints="1"/>
                </p:cNvSpPr>
                <p:nvPr/>
              </p:nvSpPr>
              <p:spPr bwMode="gray">
                <a:xfrm flipH="1">
                  <a:off x="3995" y="2641"/>
                  <a:ext cx="271" cy="220"/>
                </a:xfrm>
                <a:custGeom>
                  <a:avLst/>
                  <a:gdLst/>
                  <a:ahLst/>
                  <a:cxnLst>
                    <a:cxn ang="0">
                      <a:pos x="55" y="87"/>
                    </a:cxn>
                    <a:cxn ang="0">
                      <a:pos x="50" y="91"/>
                    </a:cxn>
                    <a:cxn ang="0">
                      <a:pos x="44" y="81"/>
                    </a:cxn>
                    <a:cxn ang="0">
                      <a:pos x="36" y="77"/>
                    </a:cxn>
                    <a:cxn ang="0">
                      <a:pos x="29" y="81"/>
                    </a:cxn>
                    <a:cxn ang="0">
                      <a:pos x="25" y="76"/>
                    </a:cxn>
                    <a:cxn ang="0">
                      <a:pos x="18" y="69"/>
                    </a:cxn>
                    <a:cxn ang="0">
                      <a:pos x="13" y="70"/>
                    </a:cxn>
                    <a:cxn ang="0">
                      <a:pos x="17" y="54"/>
                    </a:cxn>
                    <a:cxn ang="0">
                      <a:pos x="11" y="49"/>
                    </a:cxn>
                    <a:cxn ang="0">
                      <a:pos x="1" y="41"/>
                    </a:cxn>
                    <a:cxn ang="0">
                      <a:pos x="10" y="35"/>
                    </a:cxn>
                    <a:cxn ang="0">
                      <a:pos x="17" y="26"/>
                    </a:cxn>
                    <a:cxn ang="0">
                      <a:pos x="22" y="16"/>
                    </a:cxn>
                    <a:cxn ang="0">
                      <a:pos x="26" y="25"/>
                    </a:cxn>
                    <a:cxn ang="0">
                      <a:pos x="17" y="31"/>
                    </a:cxn>
                    <a:cxn ang="0">
                      <a:pos x="27" y="38"/>
                    </a:cxn>
                    <a:cxn ang="0">
                      <a:pos x="33" y="44"/>
                    </a:cxn>
                    <a:cxn ang="0">
                      <a:pos x="29" y="59"/>
                    </a:cxn>
                    <a:cxn ang="0">
                      <a:pos x="34" y="58"/>
                    </a:cxn>
                    <a:cxn ang="0">
                      <a:pos x="41" y="66"/>
                    </a:cxn>
                    <a:cxn ang="0">
                      <a:pos x="45" y="71"/>
                    </a:cxn>
                    <a:cxn ang="0">
                      <a:pos x="52" y="66"/>
                    </a:cxn>
                    <a:cxn ang="0">
                      <a:pos x="60" y="71"/>
                    </a:cxn>
                    <a:cxn ang="0">
                      <a:pos x="66" y="80"/>
                    </a:cxn>
                    <a:cxn ang="0">
                      <a:pos x="71" y="76"/>
                    </a:cxn>
                    <a:cxn ang="0">
                      <a:pos x="74" y="82"/>
                    </a:cxn>
                    <a:cxn ang="0">
                      <a:pos x="66" y="87"/>
                    </a:cxn>
                    <a:cxn ang="0">
                      <a:pos x="59" y="93"/>
                    </a:cxn>
                    <a:cxn ang="0">
                      <a:pos x="80" y="78"/>
                    </a:cxn>
                    <a:cxn ang="0">
                      <a:pos x="82" y="77"/>
                    </a:cxn>
                    <a:cxn ang="0">
                      <a:pos x="89" y="67"/>
                    </a:cxn>
                    <a:cxn ang="0">
                      <a:pos x="95" y="66"/>
                    </a:cxn>
                    <a:cxn ang="0">
                      <a:pos x="97" y="68"/>
                    </a:cxn>
                    <a:cxn ang="0">
                      <a:pos x="94" y="73"/>
                    </a:cxn>
                    <a:cxn ang="0">
                      <a:pos x="93" y="83"/>
                    </a:cxn>
                    <a:cxn ang="0">
                      <a:pos x="110" y="53"/>
                    </a:cxn>
                    <a:cxn ang="0">
                      <a:pos x="110" y="51"/>
                    </a:cxn>
                    <a:cxn ang="0">
                      <a:pos x="115" y="54"/>
                    </a:cxn>
                    <a:cxn ang="0">
                      <a:pos x="33" y="16"/>
                    </a:cxn>
                    <a:cxn ang="0">
                      <a:pos x="23" y="15"/>
                    </a:cxn>
                    <a:cxn ang="0">
                      <a:pos x="31" y="11"/>
                    </a:cxn>
                    <a:cxn ang="0">
                      <a:pos x="32" y="14"/>
                    </a:cxn>
                    <a:cxn ang="0">
                      <a:pos x="50" y="3"/>
                    </a:cxn>
                    <a:cxn ang="0">
                      <a:pos x="47" y="0"/>
                    </a:cxn>
                    <a:cxn ang="0">
                      <a:pos x="52" y="5"/>
                    </a:cxn>
                  </a:cxnLst>
                  <a:rect l="0" t="0" r="r" b="b"/>
                  <a:pathLst>
                    <a:path w="115" h="93">
                      <a:moveTo>
                        <a:pt x="59" y="93"/>
                      </a:moveTo>
                      <a:cubicBezTo>
                        <a:pt x="58" y="93"/>
                        <a:pt x="56" y="91"/>
                        <a:pt x="55" y="87"/>
                      </a:cubicBezTo>
                      <a:cubicBezTo>
                        <a:pt x="55" y="87"/>
                        <a:pt x="55" y="87"/>
                        <a:pt x="55" y="87"/>
                      </a:cubicBezTo>
                      <a:cubicBezTo>
                        <a:pt x="55" y="87"/>
                        <a:pt x="55" y="87"/>
                        <a:pt x="55" y="87"/>
                      </a:cubicBezTo>
                      <a:cubicBezTo>
                        <a:pt x="54" y="89"/>
                        <a:pt x="53" y="91"/>
                        <a:pt x="51" y="91"/>
                      </a:cubicBezTo>
                      <a:cubicBezTo>
                        <a:pt x="51" y="91"/>
                        <a:pt x="50" y="91"/>
                        <a:pt x="50" y="91"/>
                      </a:cubicBezTo>
                      <a:cubicBezTo>
                        <a:pt x="47" y="90"/>
                        <a:pt x="45" y="87"/>
                        <a:pt x="44" y="82"/>
                      </a:cubicBezTo>
                      <a:cubicBezTo>
                        <a:pt x="44" y="81"/>
                        <a:pt x="44" y="81"/>
                        <a:pt x="44" y="81"/>
                      </a:cubicBezTo>
                      <a:cubicBezTo>
                        <a:pt x="44" y="81"/>
                        <a:pt x="44" y="81"/>
                        <a:pt x="44" y="81"/>
                      </a:cubicBezTo>
                      <a:cubicBezTo>
                        <a:pt x="41" y="85"/>
                        <a:pt x="39" y="87"/>
                        <a:pt x="38" y="87"/>
                      </a:cubicBezTo>
                      <a:cubicBezTo>
                        <a:pt x="37" y="86"/>
                        <a:pt x="36" y="82"/>
                        <a:pt x="36" y="77"/>
                      </a:cubicBezTo>
                      <a:cubicBezTo>
                        <a:pt x="36" y="77"/>
                        <a:pt x="36" y="77"/>
                        <a:pt x="36" y="77"/>
                      </a:cubicBezTo>
                      <a:cubicBezTo>
                        <a:pt x="36" y="78"/>
                        <a:pt x="36" y="78"/>
                        <a:pt x="36" y="78"/>
                      </a:cubicBezTo>
                      <a:cubicBezTo>
                        <a:pt x="34" y="80"/>
                        <a:pt x="33" y="81"/>
                        <a:pt x="31" y="81"/>
                      </a:cubicBezTo>
                      <a:cubicBezTo>
                        <a:pt x="30" y="81"/>
                        <a:pt x="30" y="81"/>
                        <a:pt x="29" y="81"/>
                      </a:cubicBezTo>
                      <a:cubicBezTo>
                        <a:pt x="27" y="80"/>
                        <a:pt x="26" y="78"/>
                        <a:pt x="26" y="76"/>
                      </a:cubicBezTo>
                      <a:cubicBezTo>
                        <a:pt x="26" y="76"/>
                        <a:pt x="26" y="76"/>
                        <a:pt x="26" y="76"/>
                      </a:cubicBezTo>
                      <a:cubicBezTo>
                        <a:pt x="25" y="76"/>
                        <a:pt x="25" y="76"/>
                        <a:pt x="25" y="76"/>
                      </a:cubicBezTo>
                      <a:cubicBezTo>
                        <a:pt x="23" y="78"/>
                        <a:pt x="21" y="79"/>
                        <a:pt x="20" y="79"/>
                      </a:cubicBezTo>
                      <a:cubicBezTo>
                        <a:pt x="19" y="79"/>
                        <a:pt x="18" y="78"/>
                        <a:pt x="17" y="78"/>
                      </a:cubicBezTo>
                      <a:cubicBezTo>
                        <a:pt x="16" y="77"/>
                        <a:pt x="16" y="73"/>
                        <a:pt x="18" y="69"/>
                      </a:cubicBezTo>
                      <a:cubicBezTo>
                        <a:pt x="19" y="68"/>
                        <a:pt x="19" y="68"/>
                        <a:pt x="19" y="68"/>
                      </a:cubicBezTo>
                      <a:cubicBezTo>
                        <a:pt x="18" y="68"/>
                        <a:pt x="18" y="68"/>
                        <a:pt x="18" y="68"/>
                      </a:cubicBezTo>
                      <a:cubicBezTo>
                        <a:pt x="16" y="69"/>
                        <a:pt x="14" y="70"/>
                        <a:pt x="13" y="70"/>
                      </a:cubicBezTo>
                      <a:cubicBezTo>
                        <a:pt x="12" y="70"/>
                        <a:pt x="11" y="69"/>
                        <a:pt x="10" y="68"/>
                      </a:cubicBezTo>
                      <a:cubicBezTo>
                        <a:pt x="8" y="65"/>
                        <a:pt x="11" y="59"/>
                        <a:pt x="16" y="55"/>
                      </a:cubicBezTo>
                      <a:cubicBezTo>
                        <a:pt x="17" y="54"/>
                        <a:pt x="17" y="54"/>
                        <a:pt x="17" y="54"/>
                      </a:cubicBezTo>
                      <a:cubicBezTo>
                        <a:pt x="16" y="54"/>
                        <a:pt x="16" y="54"/>
                        <a:pt x="16" y="54"/>
                      </a:cubicBezTo>
                      <a:cubicBezTo>
                        <a:pt x="12" y="54"/>
                        <a:pt x="9" y="53"/>
                        <a:pt x="9" y="52"/>
                      </a:cubicBezTo>
                      <a:cubicBezTo>
                        <a:pt x="9" y="51"/>
                        <a:pt x="10" y="50"/>
                        <a:pt x="11" y="49"/>
                      </a:cubicBezTo>
                      <a:cubicBezTo>
                        <a:pt x="12" y="48"/>
                        <a:pt x="12" y="48"/>
                        <a:pt x="12" y="48"/>
                      </a:cubicBezTo>
                      <a:cubicBezTo>
                        <a:pt x="11" y="48"/>
                        <a:pt x="11" y="48"/>
                        <a:pt x="11" y="48"/>
                      </a:cubicBezTo>
                      <a:cubicBezTo>
                        <a:pt x="5" y="47"/>
                        <a:pt x="0" y="45"/>
                        <a:pt x="1" y="41"/>
                      </a:cubicBezTo>
                      <a:cubicBezTo>
                        <a:pt x="2" y="39"/>
                        <a:pt x="4" y="37"/>
                        <a:pt x="8" y="36"/>
                      </a:cubicBezTo>
                      <a:cubicBezTo>
                        <a:pt x="10" y="35"/>
                        <a:pt x="10" y="35"/>
                        <a:pt x="10" y="35"/>
                      </a:cubicBezTo>
                      <a:cubicBezTo>
                        <a:pt x="10" y="35"/>
                        <a:pt x="10" y="35"/>
                        <a:pt x="10" y="35"/>
                      </a:cubicBezTo>
                      <a:cubicBezTo>
                        <a:pt x="7" y="32"/>
                        <a:pt x="5" y="28"/>
                        <a:pt x="6" y="26"/>
                      </a:cubicBezTo>
                      <a:cubicBezTo>
                        <a:pt x="7" y="24"/>
                        <a:pt x="11" y="24"/>
                        <a:pt x="16" y="26"/>
                      </a:cubicBezTo>
                      <a:cubicBezTo>
                        <a:pt x="17" y="26"/>
                        <a:pt x="17" y="26"/>
                        <a:pt x="17" y="26"/>
                      </a:cubicBezTo>
                      <a:cubicBezTo>
                        <a:pt x="16" y="25"/>
                        <a:pt x="16" y="25"/>
                        <a:pt x="16" y="25"/>
                      </a:cubicBezTo>
                      <a:cubicBezTo>
                        <a:pt x="15" y="22"/>
                        <a:pt x="15" y="20"/>
                        <a:pt x="17" y="18"/>
                      </a:cubicBezTo>
                      <a:cubicBezTo>
                        <a:pt x="18" y="16"/>
                        <a:pt x="20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1" y="19"/>
                        <a:pt x="23" y="22"/>
                        <a:pt x="26" y="25"/>
                      </a:cubicBezTo>
                      <a:cubicBezTo>
                        <a:pt x="26" y="25"/>
                        <a:pt x="26" y="25"/>
                        <a:pt x="26" y="25"/>
                      </a:cubicBezTo>
                      <a:cubicBezTo>
                        <a:pt x="24" y="25"/>
                        <a:pt x="24" y="25"/>
                        <a:pt x="24" y="25"/>
                      </a:cubicBezTo>
                      <a:cubicBezTo>
                        <a:pt x="20" y="26"/>
                        <a:pt x="18" y="28"/>
                        <a:pt x="17" y="31"/>
                      </a:cubicBezTo>
                      <a:cubicBezTo>
                        <a:pt x="16" y="35"/>
                        <a:pt x="21" y="37"/>
                        <a:pt x="27" y="38"/>
                      </a:cubicBezTo>
                      <a:cubicBezTo>
                        <a:pt x="28" y="38"/>
                        <a:pt x="28" y="38"/>
                        <a:pt x="28" y="38"/>
                      </a:cubicBezTo>
                      <a:cubicBezTo>
                        <a:pt x="27" y="38"/>
                        <a:pt x="27" y="38"/>
                        <a:pt x="27" y="38"/>
                      </a:cubicBezTo>
                      <a:cubicBezTo>
                        <a:pt x="25" y="39"/>
                        <a:pt x="24" y="41"/>
                        <a:pt x="25" y="42"/>
                      </a:cubicBezTo>
                      <a:cubicBezTo>
                        <a:pt x="25" y="43"/>
                        <a:pt x="28" y="44"/>
                        <a:pt x="32" y="44"/>
                      </a:cubicBezTo>
                      <a:cubicBezTo>
                        <a:pt x="33" y="44"/>
                        <a:pt x="33" y="44"/>
                        <a:pt x="33" y="44"/>
                      </a:cubicBezTo>
                      <a:cubicBezTo>
                        <a:pt x="32" y="45"/>
                        <a:pt x="32" y="45"/>
                        <a:pt x="32" y="45"/>
                      </a:cubicBezTo>
                      <a:cubicBezTo>
                        <a:pt x="27" y="49"/>
                        <a:pt x="24" y="54"/>
                        <a:pt x="26" y="58"/>
                      </a:cubicBezTo>
                      <a:cubicBezTo>
                        <a:pt x="27" y="59"/>
                        <a:pt x="28" y="59"/>
                        <a:pt x="29" y="59"/>
                      </a:cubicBezTo>
                      <a:cubicBezTo>
                        <a:pt x="30" y="59"/>
                        <a:pt x="32" y="59"/>
                        <a:pt x="33" y="58"/>
                      </a:cubicBezTo>
                      <a:cubicBezTo>
                        <a:pt x="35" y="57"/>
                        <a:pt x="35" y="57"/>
                        <a:pt x="35" y="57"/>
                      </a:cubicBez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32" y="63"/>
                        <a:pt x="32" y="66"/>
                        <a:pt x="33" y="67"/>
                      </a:cubicBezTo>
                      <a:cubicBezTo>
                        <a:pt x="34" y="68"/>
                        <a:pt x="35" y="68"/>
                        <a:pt x="36" y="68"/>
                      </a:cubicBezTo>
                      <a:cubicBezTo>
                        <a:pt x="37" y="68"/>
                        <a:pt x="39" y="67"/>
                        <a:pt x="41" y="66"/>
                      </a:cubicBezTo>
                      <a:cubicBezTo>
                        <a:pt x="42" y="65"/>
                        <a:pt x="42" y="65"/>
                        <a:pt x="42" y="65"/>
                      </a:cubicBezTo>
                      <a:cubicBezTo>
                        <a:pt x="42" y="65"/>
                        <a:pt x="42" y="65"/>
                        <a:pt x="42" y="65"/>
                      </a:cubicBezTo>
                      <a:cubicBezTo>
                        <a:pt x="42" y="68"/>
                        <a:pt x="42" y="70"/>
                        <a:pt x="45" y="71"/>
                      </a:cubicBezTo>
                      <a:cubicBezTo>
                        <a:pt x="46" y="71"/>
                        <a:pt x="46" y="71"/>
                        <a:pt x="47" y="71"/>
                      </a:cubicBezTo>
                      <a:cubicBezTo>
                        <a:pt x="49" y="71"/>
                        <a:pt x="50" y="69"/>
                        <a:pt x="52" y="67"/>
                      </a:cubicBezTo>
                      <a:cubicBezTo>
                        <a:pt x="52" y="66"/>
                        <a:pt x="52" y="66"/>
                        <a:pt x="52" y="66"/>
                      </a:cubicBezTo>
                      <a:cubicBezTo>
                        <a:pt x="52" y="67"/>
                        <a:pt x="52" y="67"/>
                        <a:pt x="52" y="67"/>
                      </a:cubicBezTo>
                      <a:cubicBezTo>
                        <a:pt x="52" y="72"/>
                        <a:pt x="53" y="76"/>
                        <a:pt x="54" y="76"/>
                      </a:cubicBezTo>
                      <a:cubicBezTo>
                        <a:pt x="55" y="77"/>
                        <a:pt x="57" y="74"/>
                        <a:pt x="60" y="71"/>
                      </a:cubicBezTo>
                      <a:cubicBezTo>
                        <a:pt x="60" y="71"/>
                        <a:pt x="60" y="71"/>
                        <a:pt x="60" y="71"/>
                      </a:cubicBezTo>
                      <a:cubicBezTo>
                        <a:pt x="60" y="72"/>
                        <a:pt x="60" y="72"/>
                        <a:pt x="60" y="72"/>
                      </a:cubicBezTo>
                      <a:cubicBezTo>
                        <a:pt x="61" y="76"/>
                        <a:pt x="63" y="80"/>
                        <a:pt x="66" y="80"/>
                      </a:cubicBezTo>
                      <a:cubicBezTo>
                        <a:pt x="66" y="80"/>
                        <a:pt x="67" y="80"/>
                        <a:pt x="67" y="80"/>
                      </a:cubicBezTo>
                      <a:cubicBezTo>
                        <a:pt x="68" y="80"/>
                        <a:pt x="70" y="79"/>
                        <a:pt x="70" y="76"/>
                      </a:cubicBezTo>
                      <a:cubicBezTo>
                        <a:pt x="71" y="76"/>
                        <a:pt x="71" y="76"/>
                        <a:pt x="71" y="76"/>
                      </a:cubicBezTo>
                      <a:cubicBezTo>
                        <a:pt x="71" y="77"/>
                        <a:pt x="71" y="77"/>
                        <a:pt x="71" y="77"/>
                      </a:cubicBezTo>
                      <a:cubicBezTo>
                        <a:pt x="72" y="80"/>
                        <a:pt x="73" y="81"/>
                        <a:pt x="74" y="82"/>
                      </a:cubicBezTo>
                      <a:cubicBezTo>
                        <a:pt x="74" y="82"/>
                        <a:pt x="74" y="82"/>
                        <a:pt x="74" y="82"/>
                      </a:cubicBezTo>
                      <a:cubicBezTo>
                        <a:pt x="74" y="82"/>
                        <a:pt x="74" y="82"/>
                        <a:pt x="74" y="82"/>
                      </a:cubicBezTo>
                      <a:cubicBezTo>
                        <a:pt x="75" y="86"/>
                        <a:pt x="74" y="89"/>
                        <a:pt x="71" y="89"/>
                      </a:cubicBezTo>
                      <a:cubicBezTo>
                        <a:pt x="69" y="90"/>
                        <a:pt x="68" y="89"/>
                        <a:pt x="66" y="87"/>
                      </a:cubicBezTo>
                      <a:cubicBezTo>
                        <a:pt x="65" y="86"/>
                        <a:pt x="65" y="86"/>
                        <a:pt x="65" y="86"/>
                      </a:cubicBezTo>
                      <a:cubicBezTo>
                        <a:pt x="65" y="86"/>
                        <a:pt x="65" y="86"/>
                        <a:pt x="65" y="86"/>
                      </a:cubicBezTo>
                      <a:cubicBezTo>
                        <a:pt x="64" y="90"/>
                        <a:pt x="62" y="93"/>
                        <a:pt x="59" y="93"/>
                      </a:cubicBezTo>
                      <a:close/>
                      <a:moveTo>
                        <a:pt x="90" y="84"/>
                      </a:moveTo>
                      <a:cubicBezTo>
                        <a:pt x="87" y="84"/>
                        <a:pt x="83" y="81"/>
                        <a:pt x="80" y="78"/>
                      </a:cubicBezTo>
                      <a:cubicBezTo>
                        <a:pt x="80" y="78"/>
                        <a:pt x="80" y="78"/>
                        <a:pt x="80" y="78"/>
                      </a:cubicBezTo>
                      <a:cubicBezTo>
                        <a:pt x="81" y="76"/>
                        <a:pt x="81" y="76"/>
                        <a:pt x="81" y="76"/>
                      </a:cubicBezTo>
                      <a:cubicBezTo>
                        <a:pt x="81" y="75"/>
                        <a:pt x="81" y="75"/>
                        <a:pt x="81" y="75"/>
                      </a:cubicBezTo>
                      <a:cubicBezTo>
                        <a:pt x="82" y="77"/>
                        <a:pt x="82" y="77"/>
                        <a:pt x="82" y="77"/>
                      </a:cubicBezTo>
                      <a:cubicBezTo>
                        <a:pt x="84" y="79"/>
                        <a:pt x="85" y="79"/>
                        <a:pt x="87" y="79"/>
                      </a:cubicBezTo>
                      <a:cubicBezTo>
                        <a:pt x="91" y="79"/>
                        <a:pt x="91" y="74"/>
                        <a:pt x="90" y="68"/>
                      </a:cubicBezTo>
                      <a:cubicBezTo>
                        <a:pt x="89" y="67"/>
                        <a:pt x="89" y="67"/>
                        <a:pt x="89" y="67"/>
                      </a:cubicBezTo>
                      <a:cubicBezTo>
                        <a:pt x="90" y="68"/>
                        <a:pt x="90" y="68"/>
                        <a:pt x="90" y="68"/>
                      </a:cubicBezTo>
                      <a:cubicBezTo>
                        <a:pt x="91" y="69"/>
                        <a:pt x="92" y="69"/>
                        <a:pt x="93" y="69"/>
                      </a:cubicBezTo>
                      <a:cubicBezTo>
                        <a:pt x="94" y="68"/>
                        <a:pt x="95" y="67"/>
                        <a:pt x="95" y="66"/>
                      </a:cubicBezTo>
                      <a:cubicBezTo>
                        <a:pt x="95" y="66"/>
                        <a:pt x="95" y="66"/>
                        <a:pt x="95" y="66"/>
                      </a:cubicBezTo>
                      <a:cubicBezTo>
                        <a:pt x="96" y="68"/>
                        <a:pt x="96" y="68"/>
                        <a:pt x="96" y="68"/>
                      </a:cubicBezTo>
                      <a:cubicBezTo>
                        <a:pt x="97" y="68"/>
                        <a:pt x="97" y="68"/>
                        <a:pt x="97" y="68"/>
                      </a:cubicBezTo>
                      <a:cubicBezTo>
                        <a:pt x="98" y="70"/>
                        <a:pt x="98" y="70"/>
                        <a:pt x="98" y="70"/>
                      </a:cubicBezTo>
                      <a:cubicBezTo>
                        <a:pt x="98" y="72"/>
                        <a:pt x="98" y="73"/>
                        <a:pt x="98" y="73"/>
                      </a:cubicBezTo>
                      <a:cubicBezTo>
                        <a:pt x="98" y="74"/>
                        <a:pt x="96" y="74"/>
                        <a:pt x="94" y="73"/>
                      </a:cubicBezTo>
                      <a:cubicBezTo>
                        <a:pt x="92" y="72"/>
                        <a:pt x="92" y="72"/>
                        <a:pt x="92" y="72"/>
                      </a:cubicBezTo>
                      <a:cubicBezTo>
                        <a:pt x="92" y="72"/>
                        <a:pt x="92" y="72"/>
                        <a:pt x="92" y="72"/>
                      </a:cubicBezTo>
                      <a:cubicBezTo>
                        <a:pt x="95" y="77"/>
                        <a:pt x="96" y="82"/>
                        <a:pt x="93" y="83"/>
                      </a:cubicBezTo>
                      <a:cubicBezTo>
                        <a:pt x="92" y="84"/>
                        <a:pt x="91" y="84"/>
                        <a:pt x="90" y="84"/>
                      </a:cubicBezTo>
                      <a:close/>
                      <a:moveTo>
                        <a:pt x="112" y="56"/>
                      </a:moveTo>
                      <a:cubicBezTo>
                        <a:pt x="110" y="53"/>
                        <a:pt x="110" y="53"/>
                        <a:pt x="110" y="53"/>
                      </a:cubicBezTo>
                      <a:cubicBezTo>
                        <a:pt x="109" y="51"/>
                        <a:pt x="109" y="51"/>
                        <a:pt x="109" y="51"/>
                      </a:cubicBezTo>
                      <a:cubicBezTo>
                        <a:pt x="109" y="50"/>
                        <a:pt x="109" y="50"/>
                        <a:pt x="109" y="50"/>
                      </a:cubicBezTo>
                      <a:cubicBezTo>
                        <a:pt x="110" y="51"/>
                        <a:pt x="110" y="51"/>
                        <a:pt x="110" y="51"/>
                      </a:cubicBezTo>
                      <a:cubicBezTo>
                        <a:pt x="112" y="53"/>
                        <a:pt x="113" y="54"/>
                        <a:pt x="115" y="54"/>
                      </a:cubicBezTo>
                      <a:cubicBezTo>
                        <a:pt x="115" y="54"/>
                        <a:pt x="115" y="54"/>
                        <a:pt x="115" y="54"/>
                      </a:cubicBezTo>
                      <a:cubicBezTo>
                        <a:pt x="115" y="54"/>
                        <a:pt x="115" y="54"/>
                        <a:pt x="115" y="54"/>
                      </a:cubicBezTo>
                      <a:cubicBezTo>
                        <a:pt x="115" y="55"/>
                        <a:pt x="114" y="55"/>
                        <a:pt x="113" y="56"/>
                      </a:cubicBezTo>
                      <a:lnTo>
                        <a:pt x="112" y="56"/>
                      </a:lnTo>
                      <a:close/>
                      <a:moveTo>
                        <a:pt x="33" y="16"/>
                      </a:moveTo>
                      <a:cubicBezTo>
                        <a:pt x="32" y="15"/>
                        <a:pt x="32" y="15"/>
                        <a:pt x="32" y="15"/>
                      </a:cubicBezTo>
                      <a:cubicBezTo>
                        <a:pt x="29" y="14"/>
                        <a:pt x="25" y="14"/>
                        <a:pt x="24" y="15"/>
                      </a:cubicBezTo>
                      <a:cubicBezTo>
                        <a:pt x="23" y="15"/>
                        <a:pt x="23" y="15"/>
                        <a:pt x="23" y="15"/>
                      </a:cubicBezTo>
                      <a:cubicBezTo>
                        <a:pt x="23" y="14"/>
                        <a:pt x="23" y="14"/>
                        <a:pt x="23" y="14"/>
                      </a:cubicBezTo>
                      <a:cubicBezTo>
                        <a:pt x="23" y="12"/>
                        <a:pt x="24" y="10"/>
                        <a:pt x="26" y="9"/>
                      </a:cubicBezTo>
                      <a:cubicBezTo>
                        <a:pt x="27" y="9"/>
                        <a:pt x="29" y="10"/>
                        <a:pt x="31" y="11"/>
                      </a:cubicBezTo>
                      <a:cubicBezTo>
                        <a:pt x="32" y="12"/>
                        <a:pt x="32" y="12"/>
                        <a:pt x="32" y="12"/>
                      </a:cubicBezTo>
                      <a:cubicBezTo>
                        <a:pt x="32" y="12"/>
                        <a:pt x="32" y="12"/>
                        <a:pt x="32" y="12"/>
                      </a:cubicBezTo>
                      <a:cubicBezTo>
                        <a:pt x="32" y="13"/>
                        <a:pt x="32" y="14"/>
                        <a:pt x="32" y="14"/>
                      </a:cubicBezTo>
                      <a:lnTo>
                        <a:pt x="33" y="16"/>
                      </a:lnTo>
                      <a:close/>
                      <a:moveTo>
                        <a:pt x="52" y="5"/>
                      </a:moveTo>
                      <a:cubicBezTo>
                        <a:pt x="50" y="3"/>
                        <a:pt x="50" y="3"/>
                        <a:pt x="50" y="3"/>
                      </a:cubicBezTo>
                      <a:cubicBezTo>
                        <a:pt x="49" y="2"/>
                        <a:pt x="48" y="2"/>
                        <a:pt x="47" y="1"/>
                      </a:cubicBezTo>
                      <a:cubicBezTo>
                        <a:pt x="46" y="0"/>
                        <a:pt x="46" y="0"/>
                        <a:pt x="46" y="0"/>
                      </a:cubicBezTo>
                      <a:cubicBezTo>
                        <a:pt x="47" y="0"/>
                        <a:pt x="47" y="0"/>
                        <a:pt x="47" y="0"/>
                      </a:cubicBezTo>
                      <a:cubicBezTo>
                        <a:pt x="48" y="0"/>
                        <a:pt x="49" y="1"/>
                        <a:pt x="50" y="3"/>
                      </a:cubicBezTo>
                      <a:cubicBezTo>
                        <a:pt x="51" y="5"/>
                        <a:pt x="51" y="5"/>
                        <a:pt x="51" y="5"/>
                      </a:cubicBezTo>
                      <a:lnTo>
                        <a:pt x="52" y="5"/>
                      </a:lnTo>
                      <a:close/>
                    </a:path>
                  </a:pathLst>
                </a:custGeom>
                <a:solidFill>
                  <a:srgbClr val="78AD1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589" name="Freeform 597"/>
                <p:cNvSpPr>
                  <a:spLocks noEditPoints="1"/>
                </p:cNvSpPr>
                <p:nvPr/>
              </p:nvSpPr>
              <p:spPr bwMode="gray">
                <a:xfrm rot="5400000" flipH="1">
                  <a:off x="4186" y="2367"/>
                  <a:ext cx="343" cy="342"/>
                </a:xfrm>
                <a:custGeom>
                  <a:avLst/>
                  <a:gdLst/>
                  <a:ahLst/>
                  <a:cxnLst>
                    <a:cxn ang="0">
                      <a:pos x="66" y="145"/>
                    </a:cxn>
                    <a:cxn ang="0">
                      <a:pos x="116" y="124"/>
                    </a:cxn>
                    <a:cxn ang="0">
                      <a:pos x="122" y="122"/>
                    </a:cxn>
                    <a:cxn ang="0">
                      <a:pos x="119" y="125"/>
                    </a:cxn>
                    <a:cxn ang="0">
                      <a:pos x="121" y="114"/>
                    </a:cxn>
                    <a:cxn ang="0">
                      <a:pos x="129" y="111"/>
                    </a:cxn>
                    <a:cxn ang="0">
                      <a:pos x="129" y="115"/>
                    </a:cxn>
                    <a:cxn ang="0">
                      <a:pos x="129" y="108"/>
                    </a:cxn>
                    <a:cxn ang="0">
                      <a:pos x="122" y="101"/>
                    </a:cxn>
                    <a:cxn ang="0">
                      <a:pos x="123" y="97"/>
                    </a:cxn>
                    <a:cxn ang="0">
                      <a:pos x="121" y="92"/>
                    </a:cxn>
                    <a:cxn ang="0">
                      <a:pos x="124" y="80"/>
                    </a:cxn>
                    <a:cxn ang="0">
                      <a:pos x="120" y="69"/>
                    </a:cxn>
                    <a:cxn ang="0">
                      <a:pos x="126" y="61"/>
                    </a:cxn>
                    <a:cxn ang="0">
                      <a:pos x="118" y="56"/>
                    </a:cxn>
                    <a:cxn ang="0">
                      <a:pos x="107" y="49"/>
                    </a:cxn>
                    <a:cxn ang="0">
                      <a:pos x="98" y="48"/>
                    </a:cxn>
                    <a:cxn ang="0">
                      <a:pos x="99" y="32"/>
                    </a:cxn>
                    <a:cxn ang="0">
                      <a:pos x="92" y="32"/>
                    </a:cxn>
                    <a:cxn ang="0">
                      <a:pos x="82" y="28"/>
                    </a:cxn>
                    <a:cxn ang="0">
                      <a:pos x="71" y="28"/>
                    </a:cxn>
                    <a:cxn ang="0">
                      <a:pos x="67" y="19"/>
                    </a:cxn>
                    <a:cxn ang="0">
                      <a:pos x="61" y="25"/>
                    </a:cxn>
                    <a:cxn ang="0">
                      <a:pos x="49" y="22"/>
                    </a:cxn>
                    <a:cxn ang="0">
                      <a:pos x="42" y="16"/>
                    </a:cxn>
                    <a:cxn ang="0">
                      <a:pos x="50" y="8"/>
                    </a:cxn>
                    <a:cxn ang="0">
                      <a:pos x="57" y="0"/>
                    </a:cxn>
                    <a:cxn ang="0">
                      <a:pos x="63" y="6"/>
                    </a:cxn>
                    <a:cxn ang="0">
                      <a:pos x="76" y="10"/>
                    </a:cxn>
                    <a:cxn ang="0">
                      <a:pos x="85" y="10"/>
                    </a:cxn>
                    <a:cxn ang="0">
                      <a:pos x="92" y="8"/>
                    </a:cxn>
                    <a:cxn ang="0">
                      <a:pos x="97" y="12"/>
                    </a:cxn>
                    <a:cxn ang="0">
                      <a:pos x="107" y="17"/>
                    </a:cxn>
                    <a:cxn ang="0">
                      <a:pos x="114" y="29"/>
                    </a:cxn>
                    <a:cxn ang="0">
                      <a:pos x="121" y="30"/>
                    </a:cxn>
                    <a:cxn ang="0">
                      <a:pos x="122" y="32"/>
                    </a:cxn>
                    <a:cxn ang="0">
                      <a:pos x="132" y="41"/>
                    </a:cxn>
                    <a:cxn ang="0">
                      <a:pos x="136" y="51"/>
                    </a:cxn>
                    <a:cxn ang="0">
                      <a:pos x="140" y="57"/>
                    </a:cxn>
                    <a:cxn ang="0">
                      <a:pos x="140" y="65"/>
                    </a:cxn>
                    <a:cxn ang="0">
                      <a:pos x="134" y="76"/>
                    </a:cxn>
                    <a:cxn ang="0">
                      <a:pos x="137" y="85"/>
                    </a:cxn>
                    <a:cxn ang="0">
                      <a:pos x="143" y="95"/>
                    </a:cxn>
                    <a:cxn ang="0">
                      <a:pos x="136" y="98"/>
                    </a:cxn>
                    <a:cxn ang="0">
                      <a:pos x="4" y="62"/>
                    </a:cxn>
                    <a:cxn ang="0">
                      <a:pos x="2" y="59"/>
                    </a:cxn>
                    <a:cxn ang="0">
                      <a:pos x="4" y="62"/>
                    </a:cxn>
                    <a:cxn ang="0">
                      <a:pos x="6" y="55"/>
                    </a:cxn>
                    <a:cxn ang="0">
                      <a:pos x="0" y="47"/>
                    </a:cxn>
                    <a:cxn ang="0">
                      <a:pos x="4" y="45"/>
                    </a:cxn>
                    <a:cxn ang="0">
                      <a:pos x="10" y="46"/>
                    </a:cxn>
                    <a:cxn ang="0">
                      <a:pos x="9" y="45"/>
                    </a:cxn>
                    <a:cxn ang="0">
                      <a:pos x="24" y="39"/>
                    </a:cxn>
                    <a:cxn ang="0">
                      <a:pos x="20" y="34"/>
                    </a:cxn>
                    <a:cxn ang="0">
                      <a:pos x="24" y="30"/>
                    </a:cxn>
                    <a:cxn ang="0">
                      <a:pos x="37" y="21"/>
                    </a:cxn>
                    <a:cxn ang="0">
                      <a:pos x="37" y="25"/>
                    </a:cxn>
                    <a:cxn ang="0">
                      <a:pos x="29" y="36"/>
                    </a:cxn>
                    <a:cxn ang="0">
                      <a:pos x="25" y="35"/>
                    </a:cxn>
                  </a:cxnLst>
                  <a:rect l="0" t="0" r="r" b="b"/>
                  <a:pathLst>
                    <a:path w="145" h="145">
                      <a:moveTo>
                        <a:pt x="66" y="145"/>
                      </a:moveTo>
                      <a:cubicBezTo>
                        <a:pt x="66" y="145"/>
                        <a:pt x="66" y="145"/>
                        <a:pt x="66" y="145"/>
                      </a:cubicBezTo>
                      <a:cubicBezTo>
                        <a:pt x="66" y="145"/>
                        <a:pt x="66" y="145"/>
                        <a:pt x="66" y="145"/>
                      </a:cubicBezTo>
                      <a:close/>
                      <a:moveTo>
                        <a:pt x="119" y="125"/>
                      </a:moveTo>
                      <a:cubicBezTo>
                        <a:pt x="118" y="125"/>
                        <a:pt x="117" y="125"/>
                        <a:pt x="116" y="125"/>
                      </a:cubicBezTo>
                      <a:cubicBezTo>
                        <a:pt x="116" y="124"/>
                        <a:pt x="116" y="124"/>
                        <a:pt x="116" y="124"/>
                      </a:cubicBezTo>
                      <a:cubicBezTo>
                        <a:pt x="118" y="124"/>
                        <a:pt x="118" y="124"/>
                        <a:pt x="118" y="124"/>
                      </a:cubicBezTo>
                      <a:cubicBezTo>
                        <a:pt x="119" y="124"/>
                        <a:pt x="119" y="124"/>
                        <a:pt x="120" y="124"/>
                      </a:cubicBezTo>
                      <a:cubicBezTo>
                        <a:pt x="122" y="122"/>
                        <a:pt x="122" y="122"/>
                        <a:pt x="122" y="122"/>
                      </a:cubicBezTo>
                      <a:cubicBezTo>
                        <a:pt x="122" y="124"/>
                        <a:pt x="122" y="124"/>
                        <a:pt x="122" y="124"/>
                      </a:cubicBezTo>
                      <a:cubicBezTo>
                        <a:pt x="121" y="124"/>
                        <a:pt x="121" y="124"/>
                        <a:pt x="121" y="125"/>
                      </a:cubicBezTo>
                      <a:cubicBezTo>
                        <a:pt x="120" y="125"/>
                        <a:pt x="120" y="125"/>
                        <a:pt x="119" y="125"/>
                      </a:cubicBezTo>
                      <a:close/>
                      <a:moveTo>
                        <a:pt x="124" y="119"/>
                      </a:moveTo>
                      <a:cubicBezTo>
                        <a:pt x="124" y="119"/>
                        <a:pt x="124" y="119"/>
                        <a:pt x="124" y="119"/>
                      </a:cubicBezTo>
                      <a:cubicBezTo>
                        <a:pt x="124" y="117"/>
                        <a:pt x="123" y="116"/>
                        <a:pt x="121" y="114"/>
                      </a:cubicBezTo>
                      <a:cubicBezTo>
                        <a:pt x="121" y="114"/>
                        <a:pt x="121" y="114"/>
                        <a:pt x="121" y="114"/>
                      </a:cubicBezTo>
                      <a:cubicBezTo>
                        <a:pt x="121" y="114"/>
                        <a:pt x="121" y="114"/>
                        <a:pt x="121" y="114"/>
                      </a:cubicBezTo>
                      <a:cubicBezTo>
                        <a:pt x="125" y="114"/>
                        <a:pt x="128" y="113"/>
                        <a:pt x="129" y="111"/>
                      </a:cubicBezTo>
                      <a:cubicBezTo>
                        <a:pt x="129" y="110"/>
                        <a:pt x="129" y="110"/>
                        <a:pt x="129" y="110"/>
                      </a:cubicBezTo>
                      <a:cubicBezTo>
                        <a:pt x="130" y="112"/>
                        <a:pt x="130" y="112"/>
                        <a:pt x="130" y="112"/>
                      </a:cubicBezTo>
                      <a:cubicBezTo>
                        <a:pt x="130" y="113"/>
                        <a:pt x="130" y="114"/>
                        <a:pt x="129" y="115"/>
                      </a:cubicBezTo>
                      <a:cubicBezTo>
                        <a:pt x="128" y="117"/>
                        <a:pt x="127" y="118"/>
                        <a:pt x="126" y="118"/>
                      </a:cubicBezTo>
                      <a:lnTo>
                        <a:pt x="124" y="119"/>
                      </a:lnTo>
                      <a:close/>
                      <a:moveTo>
                        <a:pt x="129" y="108"/>
                      </a:moveTo>
                      <a:cubicBezTo>
                        <a:pt x="129" y="108"/>
                        <a:pt x="129" y="108"/>
                        <a:pt x="129" y="108"/>
                      </a:cubicBezTo>
                      <a:cubicBezTo>
                        <a:pt x="128" y="106"/>
                        <a:pt x="128" y="106"/>
                        <a:pt x="128" y="106"/>
                      </a:cubicBezTo>
                      <a:cubicBezTo>
                        <a:pt x="126" y="104"/>
                        <a:pt x="124" y="103"/>
                        <a:pt x="122" y="101"/>
                      </a:cubicBezTo>
                      <a:cubicBezTo>
                        <a:pt x="122" y="101"/>
                        <a:pt x="122" y="101"/>
                        <a:pt x="122" y="101"/>
                      </a:cubicBezTo>
                      <a:cubicBezTo>
                        <a:pt x="122" y="101"/>
                        <a:pt x="122" y="101"/>
                        <a:pt x="122" y="101"/>
                      </a:cubicBezTo>
                      <a:cubicBezTo>
                        <a:pt x="123" y="100"/>
                        <a:pt x="124" y="99"/>
                        <a:pt x="123" y="97"/>
                      </a:cubicBezTo>
                      <a:cubicBezTo>
                        <a:pt x="123" y="95"/>
                        <a:pt x="122" y="93"/>
                        <a:pt x="119" y="93"/>
                      </a:cubicBezTo>
                      <a:cubicBezTo>
                        <a:pt x="119" y="93"/>
                        <a:pt x="119" y="93"/>
                        <a:pt x="119" y="93"/>
                      </a:cubicBezTo>
                      <a:cubicBezTo>
                        <a:pt x="121" y="92"/>
                        <a:pt x="121" y="92"/>
                        <a:pt x="121" y="92"/>
                      </a:cubicBezTo>
                      <a:cubicBezTo>
                        <a:pt x="126" y="90"/>
                        <a:pt x="130" y="88"/>
                        <a:pt x="130" y="86"/>
                      </a:cubicBezTo>
                      <a:cubicBezTo>
                        <a:pt x="130" y="83"/>
                        <a:pt x="128" y="82"/>
                        <a:pt x="125" y="81"/>
                      </a:cubicBezTo>
                      <a:cubicBezTo>
                        <a:pt x="124" y="80"/>
                        <a:pt x="124" y="80"/>
                        <a:pt x="124" y="80"/>
                      </a:cubicBezTo>
                      <a:cubicBezTo>
                        <a:pt x="124" y="80"/>
                        <a:pt x="124" y="80"/>
                        <a:pt x="124" y="80"/>
                      </a:cubicBezTo>
                      <a:cubicBezTo>
                        <a:pt x="126" y="79"/>
                        <a:pt x="127" y="76"/>
                        <a:pt x="126" y="73"/>
                      </a:cubicBezTo>
                      <a:cubicBezTo>
                        <a:pt x="125" y="71"/>
                        <a:pt x="123" y="70"/>
                        <a:pt x="120" y="69"/>
                      </a:cubicBezTo>
                      <a:cubicBezTo>
                        <a:pt x="119" y="69"/>
                        <a:pt x="119" y="69"/>
                        <a:pt x="119" y="69"/>
                      </a:cubicBezTo>
                      <a:cubicBezTo>
                        <a:pt x="121" y="68"/>
                        <a:pt x="121" y="68"/>
                        <a:pt x="121" y="68"/>
                      </a:cubicBezTo>
                      <a:cubicBezTo>
                        <a:pt x="124" y="65"/>
                        <a:pt x="126" y="62"/>
                        <a:pt x="126" y="61"/>
                      </a:cubicBezTo>
                      <a:cubicBezTo>
                        <a:pt x="125" y="58"/>
                        <a:pt x="122" y="57"/>
                        <a:pt x="118" y="57"/>
                      </a:cubicBezTo>
                      <a:cubicBezTo>
                        <a:pt x="117" y="57"/>
                        <a:pt x="117" y="57"/>
                        <a:pt x="117" y="57"/>
                      </a:cubicBezTo>
                      <a:cubicBezTo>
                        <a:pt x="118" y="56"/>
                        <a:pt x="118" y="56"/>
                        <a:pt x="118" y="56"/>
                      </a:cubicBezTo>
                      <a:cubicBezTo>
                        <a:pt x="120" y="53"/>
                        <a:pt x="120" y="50"/>
                        <a:pt x="118" y="48"/>
                      </a:cubicBezTo>
                      <a:cubicBezTo>
                        <a:pt x="117" y="45"/>
                        <a:pt x="112" y="45"/>
                        <a:pt x="108" y="48"/>
                      </a:cubicBezTo>
                      <a:cubicBezTo>
                        <a:pt x="107" y="49"/>
                        <a:pt x="107" y="49"/>
                        <a:pt x="107" y="49"/>
                      </a:cubicBezTo>
                      <a:cubicBezTo>
                        <a:pt x="107" y="48"/>
                        <a:pt x="107" y="48"/>
                        <a:pt x="107" y="48"/>
                      </a:cubicBezTo>
                      <a:cubicBezTo>
                        <a:pt x="107" y="47"/>
                        <a:pt x="107" y="47"/>
                        <a:pt x="106" y="46"/>
                      </a:cubicBezTo>
                      <a:cubicBezTo>
                        <a:pt x="105" y="45"/>
                        <a:pt x="102" y="46"/>
                        <a:pt x="98" y="48"/>
                      </a:cubicBezTo>
                      <a:cubicBezTo>
                        <a:pt x="98" y="48"/>
                        <a:pt x="98" y="48"/>
                        <a:pt x="98" y="48"/>
                      </a:cubicBezTo>
                      <a:cubicBezTo>
                        <a:pt x="99" y="46"/>
                        <a:pt x="99" y="46"/>
                        <a:pt x="99" y="46"/>
                      </a:cubicBezTo>
                      <a:cubicBezTo>
                        <a:pt x="102" y="40"/>
                        <a:pt x="103" y="34"/>
                        <a:pt x="99" y="32"/>
                      </a:cubicBezTo>
                      <a:cubicBezTo>
                        <a:pt x="97" y="30"/>
                        <a:pt x="95" y="31"/>
                        <a:pt x="93" y="33"/>
                      </a:cubicBezTo>
                      <a:cubicBezTo>
                        <a:pt x="92" y="34"/>
                        <a:pt x="92" y="34"/>
                        <a:pt x="92" y="34"/>
                      </a:cubicBezTo>
                      <a:cubicBezTo>
                        <a:pt x="92" y="32"/>
                        <a:pt x="92" y="32"/>
                        <a:pt x="92" y="32"/>
                      </a:cubicBezTo>
                      <a:cubicBezTo>
                        <a:pt x="93" y="28"/>
                        <a:pt x="93" y="25"/>
                        <a:pt x="91" y="24"/>
                      </a:cubicBezTo>
                      <a:cubicBezTo>
                        <a:pt x="89" y="23"/>
                        <a:pt x="86" y="25"/>
                        <a:pt x="83" y="28"/>
                      </a:cubicBezTo>
                      <a:cubicBezTo>
                        <a:pt x="82" y="28"/>
                        <a:pt x="82" y="28"/>
                        <a:pt x="82" y="28"/>
                      </a:cubicBezTo>
                      <a:cubicBezTo>
                        <a:pt x="82" y="27"/>
                        <a:pt x="82" y="27"/>
                        <a:pt x="82" y="27"/>
                      </a:cubicBezTo>
                      <a:cubicBezTo>
                        <a:pt x="81" y="25"/>
                        <a:pt x="80" y="24"/>
                        <a:pt x="78" y="24"/>
                      </a:cubicBezTo>
                      <a:cubicBezTo>
                        <a:pt x="75" y="23"/>
                        <a:pt x="73" y="25"/>
                        <a:pt x="71" y="28"/>
                      </a:cubicBezTo>
                      <a:cubicBezTo>
                        <a:pt x="71" y="29"/>
                        <a:pt x="71" y="29"/>
                        <a:pt x="71" y="29"/>
                      </a:cubicBezTo>
                      <a:cubicBezTo>
                        <a:pt x="71" y="27"/>
                        <a:pt x="71" y="27"/>
                        <a:pt x="71" y="27"/>
                      </a:cubicBezTo>
                      <a:cubicBezTo>
                        <a:pt x="70" y="22"/>
                        <a:pt x="68" y="19"/>
                        <a:pt x="67" y="19"/>
                      </a:cubicBezTo>
                      <a:cubicBezTo>
                        <a:pt x="66" y="19"/>
                        <a:pt x="64" y="21"/>
                        <a:pt x="62" y="25"/>
                      </a:cubicBezTo>
                      <a:cubicBezTo>
                        <a:pt x="62" y="26"/>
                        <a:pt x="62" y="26"/>
                        <a:pt x="62" y="26"/>
                      </a:cubicBezTo>
                      <a:cubicBezTo>
                        <a:pt x="61" y="25"/>
                        <a:pt x="61" y="25"/>
                        <a:pt x="61" y="25"/>
                      </a:cubicBezTo>
                      <a:cubicBezTo>
                        <a:pt x="60" y="20"/>
                        <a:pt x="57" y="17"/>
                        <a:pt x="53" y="17"/>
                      </a:cubicBezTo>
                      <a:cubicBezTo>
                        <a:pt x="50" y="17"/>
                        <a:pt x="49" y="19"/>
                        <a:pt x="49" y="22"/>
                      </a:cubicBezTo>
                      <a:cubicBezTo>
                        <a:pt x="49" y="22"/>
                        <a:pt x="49" y="22"/>
                        <a:pt x="49" y="22"/>
                      </a:cubicBezTo>
                      <a:cubicBezTo>
                        <a:pt x="48" y="21"/>
                        <a:pt x="48" y="21"/>
                        <a:pt x="48" y="21"/>
                      </a:cubicBezTo>
                      <a:cubicBezTo>
                        <a:pt x="46" y="19"/>
                        <a:pt x="45" y="17"/>
                        <a:pt x="43" y="16"/>
                      </a:cubicBezTo>
                      <a:cubicBezTo>
                        <a:pt x="42" y="16"/>
                        <a:pt x="42" y="16"/>
                        <a:pt x="42" y="16"/>
                      </a:cubicBezTo>
                      <a:cubicBezTo>
                        <a:pt x="42" y="15"/>
                        <a:pt x="42" y="15"/>
                        <a:pt x="42" y="15"/>
                      </a:cubicBezTo>
                      <a:cubicBezTo>
                        <a:pt x="41" y="11"/>
                        <a:pt x="41" y="7"/>
                        <a:pt x="44" y="6"/>
                      </a:cubicBezTo>
                      <a:cubicBezTo>
                        <a:pt x="46" y="6"/>
                        <a:pt x="48" y="6"/>
                        <a:pt x="50" y="8"/>
                      </a:cubicBezTo>
                      <a:cubicBezTo>
                        <a:pt x="52" y="9"/>
                        <a:pt x="52" y="9"/>
                        <a:pt x="52" y="9"/>
                      </a:cubicBezTo>
                      <a:cubicBezTo>
                        <a:pt x="52" y="8"/>
                        <a:pt x="52" y="8"/>
                        <a:pt x="52" y="8"/>
                      </a:cubicBezTo>
                      <a:cubicBezTo>
                        <a:pt x="52" y="4"/>
                        <a:pt x="54" y="0"/>
                        <a:pt x="57" y="0"/>
                      </a:cubicBezTo>
                      <a:cubicBezTo>
                        <a:pt x="58" y="0"/>
                        <a:pt x="60" y="2"/>
                        <a:pt x="63" y="5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3" y="6"/>
                        <a:pt x="63" y="6"/>
                        <a:pt x="63" y="6"/>
                      </a:cubicBezTo>
                      <a:cubicBezTo>
                        <a:pt x="64" y="3"/>
                        <a:pt x="65" y="0"/>
                        <a:pt x="68" y="0"/>
                      </a:cubicBezTo>
                      <a:cubicBezTo>
                        <a:pt x="71" y="0"/>
                        <a:pt x="74" y="4"/>
                        <a:pt x="76" y="9"/>
                      </a:cubicBezTo>
                      <a:cubicBezTo>
                        <a:pt x="76" y="10"/>
                        <a:pt x="76" y="10"/>
                        <a:pt x="76" y="10"/>
                      </a:cubicBezTo>
                      <a:cubicBezTo>
                        <a:pt x="77" y="9"/>
                        <a:pt x="77" y="9"/>
                        <a:pt x="77" y="9"/>
                      </a:cubicBezTo>
                      <a:cubicBezTo>
                        <a:pt x="79" y="5"/>
                        <a:pt x="80" y="3"/>
                        <a:pt x="82" y="3"/>
                      </a:cubicBezTo>
                      <a:cubicBezTo>
                        <a:pt x="83" y="3"/>
                        <a:pt x="84" y="6"/>
                        <a:pt x="85" y="10"/>
                      </a:cubicBezTo>
                      <a:cubicBezTo>
                        <a:pt x="85" y="13"/>
                        <a:pt x="85" y="13"/>
                        <a:pt x="85" y="13"/>
                      </a:cubicBezTo>
                      <a:cubicBezTo>
                        <a:pt x="86" y="12"/>
                        <a:pt x="86" y="12"/>
                        <a:pt x="86" y="12"/>
                      </a:cubicBezTo>
                      <a:cubicBezTo>
                        <a:pt x="87" y="9"/>
                        <a:pt x="89" y="7"/>
                        <a:pt x="92" y="8"/>
                      </a:cubicBezTo>
                      <a:cubicBezTo>
                        <a:pt x="95" y="8"/>
                        <a:pt x="96" y="9"/>
                        <a:pt x="97" y="11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cubicBezTo>
                        <a:pt x="100" y="8"/>
                        <a:pt x="103" y="7"/>
                        <a:pt x="106" y="8"/>
                      </a:cubicBezTo>
                      <a:cubicBezTo>
                        <a:pt x="107" y="9"/>
                        <a:pt x="107" y="12"/>
                        <a:pt x="107" y="16"/>
                      </a:cubicBezTo>
                      <a:cubicBezTo>
                        <a:pt x="107" y="17"/>
                        <a:pt x="107" y="17"/>
                        <a:pt x="107" y="17"/>
                      </a:cubicBezTo>
                      <a:cubicBezTo>
                        <a:pt x="107" y="17"/>
                        <a:pt x="107" y="17"/>
                        <a:pt x="107" y="17"/>
                      </a:cubicBezTo>
                      <a:cubicBezTo>
                        <a:pt x="110" y="15"/>
                        <a:pt x="112" y="14"/>
                        <a:pt x="114" y="15"/>
                      </a:cubicBezTo>
                      <a:cubicBezTo>
                        <a:pt x="117" y="18"/>
                        <a:pt x="116" y="24"/>
                        <a:pt x="114" y="29"/>
                      </a:cubicBezTo>
                      <a:cubicBezTo>
                        <a:pt x="113" y="32"/>
                        <a:pt x="113" y="32"/>
                        <a:pt x="113" y="32"/>
                      </a:cubicBezTo>
                      <a:cubicBezTo>
                        <a:pt x="113" y="32"/>
                        <a:pt x="113" y="32"/>
                        <a:pt x="113" y="32"/>
                      </a:cubicBezTo>
                      <a:cubicBezTo>
                        <a:pt x="116" y="30"/>
                        <a:pt x="120" y="29"/>
                        <a:pt x="121" y="30"/>
                      </a:cubicBezTo>
                      <a:cubicBezTo>
                        <a:pt x="121" y="30"/>
                        <a:pt x="121" y="31"/>
                        <a:pt x="121" y="32"/>
                      </a:cubicBezTo>
                      <a:cubicBezTo>
                        <a:pt x="121" y="32"/>
                        <a:pt x="121" y="32"/>
                        <a:pt x="121" y="32"/>
                      </a:cubicBezTo>
                      <a:cubicBezTo>
                        <a:pt x="122" y="32"/>
                        <a:pt x="122" y="32"/>
                        <a:pt x="122" y="32"/>
                      </a:cubicBezTo>
                      <a:cubicBezTo>
                        <a:pt x="127" y="29"/>
                        <a:pt x="131" y="28"/>
                        <a:pt x="133" y="31"/>
                      </a:cubicBezTo>
                      <a:cubicBezTo>
                        <a:pt x="134" y="34"/>
                        <a:pt x="134" y="37"/>
                        <a:pt x="132" y="40"/>
                      </a:cubicBezTo>
                      <a:cubicBezTo>
                        <a:pt x="132" y="41"/>
                        <a:pt x="132" y="41"/>
                        <a:pt x="132" y="41"/>
                      </a:cubicBezTo>
                      <a:cubicBezTo>
                        <a:pt x="132" y="41"/>
                        <a:pt x="132" y="41"/>
                        <a:pt x="132" y="41"/>
                      </a:cubicBezTo>
                      <a:cubicBezTo>
                        <a:pt x="136" y="41"/>
                        <a:pt x="139" y="42"/>
                        <a:pt x="140" y="45"/>
                      </a:cubicBezTo>
                      <a:cubicBezTo>
                        <a:pt x="141" y="46"/>
                        <a:pt x="139" y="49"/>
                        <a:pt x="136" y="51"/>
                      </a:cubicBezTo>
                      <a:cubicBezTo>
                        <a:pt x="134" y="53"/>
                        <a:pt x="134" y="53"/>
                        <a:pt x="134" y="53"/>
                      </a:cubicBezTo>
                      <a:cubicBezTo>
                        <a:pt x="134" y="53"/>
                        <a:pt x="134" y="53"/>
                        <a:pt x="134" y="53"/>
                      </a:cubicBezTo>
                      <a:cubicBezTo>
                        <a:pt x="137" y="53"/>
                        <a:pt x="139" y="55"/>
                        <a:pt x="140" y="57"/>
                      </a:cubicBezTo>
                      <a:cubicBezTo>
                        <a:pt x="142" y="60"/>
                        <a:pt x="141" y="62"/>
                        <a:pt x="139" y="64"/>
                      </a:cubicBezTo>
                      <a:cubicBezTo>
                        <a:pt x="139" y="64"/>
                        <a:pt x="139" y="64"/>
                        <a:pt x="139" y="64"/>
                      </a:cubicBezTo>
                      <a:cubicBezTo>
                        <a:pt x="140" y="65"/>
                        <a:pt x="140" y="65"/>
                        <a:pt x="140" y="65"/>
                      </a:cubicBezTo>
                      <a:cubicBezTo>
                        <a:pt x="143" y="66"/>
                        <a:pt x="145" y="67"/>
                        <a:pt x="145" y="70"/>
                      </a:cubicBezTo>
                      <a:cubicBezTo>
                        <a:pt x="145" y="72"/>
                        <a:pt x="141" y="74"/>
                        <a:pt x="136" y="76"/>
                      </a:cubicBezTo>
                      <a:cubicBezTo>
                        <a:pt x="134" y="76"/>
                        <a:pt x="134" y="76"/>
                        <a:pt x="134" y="76"/>
                      </a:cubicBezTo>
                      <a:cubicBezTo>
                        <a:pt x="134" y="76"/>
                        <a:pt x="134" y="76"/>
                        <a:pt x="134" y="76"/>
                      </a:cubicBezTo>
                      <a:cubicBezTo>
                        <a:pt x="136" y="77"/>
                        <a:pt x="138" y="79"/>
                        <a:pt x="138" y="81"/>
                      </a:cubicBezTo>
                      <a:cubicBezTo>
                        <a:pt x="138" y="83"/>
                        <a:pt x="138" y="84"/>
                        <a:pt x="137" y="85"/>
                      </a:cubicBezTo>
                      <a:cubicBezTo>
                        <a:pt x="136" y="85"/>
                        <a:pt x="136" y="85"/>
                        <a:pt x="136" y="85"/>
                      </a:cubicBezTo>
                      <a:cubicBezTo>
                        <a:pt x="136" y="85"/>
                        <a:pt x="136" y="85"/>
                        <a:pt x="136" y="85"/>
                      </a:cubicBezTo>
                      <a:cubicBezTo>
                        <a:pt x="141" y="88"/>
                        <a:pt x="145" y="91"/>
                        <a:pt x="143" y="95"/>
                      </a:cubicBezTo>
                      <a:cubicBezTo>
                        <a:pt x="143" y="96"/>
                        <a:pt x="140" y="97"/>
                        <a:pt x="136" y="98"/>
                      </a:cubicBezTo>
                      <a:cubicBezTo>
                        <a:pt x="136" y="98"/>
                        <a:pt x="136" y="98"/>
                        <a:pt x="136" y="98"/>
                      </a:cubicBezTo>
                      <a:cubicBezTo>
                        <a:pt x="136" y="98"/>
                        <a:pt x="136" y="98"/>
                        <a:pt x="136" y="98"/>
                      </a:cubicBezTo>
                      <a:cubicBezTo>
                        <a:pt x="138" y="100"/>
                        <a:pt x="139" y="102"/>
                        <a:pt x="138" y="104"/>
                      </a:cubicBezTo>
                      <a:cubicBezTo>
                        <a:pt x="137" y="107"/>
                        <a:pt x="133" y="108"/>
                        <a:pt x="129" y="108"/>
                      </a:cubicBezTo>
                      <a:close/>
                      <a:moveTo>
                        <a:pt x="4" y="62"/>
                      </a:moveTo>
                      <a:cubicBezTo>
                        <a:pt x="2" y="62"/>
                        <a:pt x="2" y="62"/>
                        <a:pt x="2" y="62"/>
                      </a:cubicBezTo>
                      <a:cubicBezTo>
                        <a:pt x="2" y="61"/>
                        <a:pt x="2" y="61"/>
                        <a:pt x="2" y="61"/>
                      </a:cubicBezTo>
                      <a:cubicBezTo>
                        <a:pt x="2" y="60"/>
                        <a:pt x="2" y="59"/>
                        <a:pt x="2" y="59"/>
                      </a:cubicBezTo>
                      <a:cubicBezTo>
                        <a:pt x="2" y="59"/>
                        <a:pt x="2" y="59"/>
                        <a:pt x="2" y="59"/>
                      </a:cubicBezTo>
                      <a:cubicBezTo>
                        <a:pt x="2" y="60"/>
                        <a:pt x="2" y="60"/>
                        <a:pt x="2" y="60"/>
                      </a:cubicBezTo>
                      <a:cubicBezTo>
                        <a:pt x="3" y="60"/>
                        <a:pt x="3" y="61"/>
                        <a:pt x="4" y="62"/>
                      </a:cubicBezTo>
                      <a:close/>
                      <a:moveTo>
                        <a:pt x="13" y="60"/>
                      </a:moveTo>
                      <a:cubicBezTo>
                        <a:pt x="12" y="59"/>
                        <a:pt x="12" y="59"/>
                        <a:pt x="12" y="59"/>
                      </a:cubicBezTo>
                      <a:cubicBezTo>
                        <a:pt x="10" y="57"/>
                        <a:pt x="8" y="56"/>
                        <a:pt x="6" y="55"/>
                      </a:cubicBezTo>
                      <a:cubicBezTo>
                        <a:pt x="4" y="55"/>
                        <a:pt x="4" y="55"/>
                        <a:pt x="4" y="55"/>
                      </a:cubicBezTo>
                      <a:cubicBezTo>
                        <a:pt x="2" y="53"/>
                        <a:pt x="2" y="53"/>
                        <a:pt x="2" y="53"/>
                      </a:cubicBezTo>
                      <a:cubicBezTo>
                        <a:pt x="0" y="51"/>
                        <a:pt x="0" y="49"/>
                        <a:pt x="0" y="47"/>
                      </a:cubicBezTo>
                      <a:cubicBezTo>
                        <a:pt x="1" y="46"/>
                        <a:pt x="1" y="46"/>
                        <a:pt x="2" y="45"/>
                      </a:cubicBezTo>
                      <a:cubicBezTo>
                        <a:pt x="4" y="45"/>
                        <a:pt x="4" y="45"/>
                        <a:pt x="4" y="45"/>
                      </a:cubicBezTo>
                      <a:cubicBezTo>
                        <a:pt x="4" y="45"/>
                        <a:pt x="4" y="45"/>
                        <a:pt x="4" y="45"/>
                      </a:cubicBezTo>
                      <a:cubicBezTo>
                        <a:pt x="3" y="47"/>
                        <a:pt x="7" y="53"/>
                        <a:pt x="12" y="59"/>
                      </a:cubicBezTo>
                      <a:cubicBezTo>
                        <a:pt x="13" y="60"/>
                        <a:pt x="13" y="60"/>
                        <a:pt x="13" y="60"/>
                      </a:cubicBezTo>
                      <a:close/>
                      <a:moveTo>
                        <a:pt x="10" y="46"/>
                      </a:moveTo>
                      <a:cubicBezTo>
                        <a:pt x="9" y="45"/>
                        <a:pt x="9" y="45"/>
                        <a:pt x="9" y="45"/>
                      </a:cubicBezTo>
                      <a:cubicBezTo>
                        <a:pt x="6" y="45"/>
                        <a:pt x="6" y="45"/>
                        <a:pt x="6" y="45"/>
                      </a:cubicBezTo>
                      <a:cubicBezTo>
                        <a:pt x="9" y="45"/>
                        <a:pt x="9" y="45"/>
                        <a:pt x="9" y="45"/>
                      </a:cubicBezTo>
                      <a:cubicBezTo>
                        <a:pt x="9" y="46"/>
                        <a:pt x="9" y="46"/>
                        <a:pt x="9" y="46"/>
                      </a:cubicBezTo>
                      <a:lnTo>
                        <a:pt x="10" y="46"/>
                      </a:lnTo>
                      <a:close/>
                      <a:moveTo>
                        <a:pt x="24" y="39"/>
                      </a:moveTo>
                      <a:cubicBezTo>
                        <a:pt x="22" y="37"/>
                        <a:pt x="22" y="37"/>
                        <a:pt x="22" y="37"/>
                      </a:cubicBezTo>
                      <a:cubicBezTo>
                        <a:pt x="22" y="37"/>
                        <a:pt x="22" y="37"/>
                        <a:pt x="22" y="37"/>
                      </a:cubicBezTo>
                      <a:cubicBezTo>
                        <a:pt x="20" y="34"/>
                        <a:pt x="20" y="34"/>
                        <a:pt x="20" y="34"/>
                      </a:cubicBezTo>
                      <a:cubicBezTo>
                        <a:pt x="19" y="32"/>
                        <a:pt x="18" y="30"/>
                        <a:pt x="18" y="29"/>
                      </a:cubicBezTo>
                      <a:cubicBezTo>
                        <a:pt x="19" y="28"/>
                        <a:pt x="21" y="28"/>
                        <a:pt x="23" y="29"/>
                      </a:cubicBezTo>
                      <a:cubicBezTo>
                        <a:pt x="24" y="30"/>
                        <a:pt x="24" y="30"/>
                        <a:pt x="24" y="30"/>
                      </a:cubicBezTo>
                      <a:cubicBezTo>
                        <a:pt x="24" y="29"/>
                        <a:pt x="24" y="29"/>
                        <a:pt x="24" y="29"/>
                      </a:cubicBezTo>
                      <a:cubicBezTo>
                        <a:pt x="20" y="25"/>
                        <a:pt x="18" y="20"/>
                        <a:pt x="21" y="18"/>
                      </a:cubicBezTo>
                      <a:cubicBezTo>
                        <a:pt x="25" y="15"/>
                        <a:pt x="31" y="17"/>
                        <a:pt x="37" y="21"/>
                      </a:cubicBezTo>
                      <a:cubicBezTo>
                        <a:pt x="38" y="22"/>
                        <a:pt x="38" y="22"/>
                        <a:pt x="38" y="22"/>
                      </a:cubicBezTo>
                      <a:cubicBezTo>
                        <a:pt x="37" y="24"/>
                        <a:pt x="37" y="24"/>
                        <a:pt x="37" y="24"/>
                      </a:cubicBezTo>
                      <a:cubicBezTo>
                        <a:pt x="37" y="25"/>
                        <a:pt x="37" y="25"/>
                        <a:pt x="37" y="25"/>
                      </a:cubicBezTo>
                      <a:cubicBezTo>
                        <a:pt x="36" y="24"/>
                        <a:pt x="36" y="24"/>
                        <a:pt x="36" y="24"/>
                      </a:cubicBezTo>
                      <a:cubicBezTo>
                        <a:pt x="33" y="22"/>
                        <a:pt x="31" y="22"/>
                        <a:pt x="29" y="23"/>
                      </a:cubicBezTo>
                      <a:cubicBezTo>
                        <a:pt x="26" y="24"/>
                        <a:pt x="26" y="30"/>
                        <a:pt x="29" y="36"/>
                      </a:cubicBezTo>
                      <a:cubicBezTo>
                        <a:pt x="29" y="36"/>
                        <a:pt x="29" y="36"/>
                        <a:pt x="29" y="36"/>
                      </a:cubicBezTo>
                      <a:cubicBezTo>
                        <a:pt x="29" y="36"/>
                        <a:pt x="29" y="36"/>
                        <a:pt x="29" y="36"/>
                      </a:cubicBezTo>
                      <a:cubicBezTo>
                        <a:pt x="28" y="35"/>
                        <a:pt x="26" y="35"/>
                        <a:pt x="25" y="35"/>
                      </a:cubicBezTo>
                      <a:cubicBezTo>
                        <a:pt x="24" y="36"/>
                        <a:pt x="24" y="37"/>
                        <a:pt x="24" y="38"/>
                      </a:cubicBezTo>
                      <a:lnTo>
                        <a:pt x="24" y="39"/>
                      </a:lnTo>
                      <a:close/>
                    </a:path>
                  </a:pathLst>
                </a:custGeom>
                <a:solidFill>
                  <a:srgbClr val="99D91A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</p:grpSp>
        </p:grpSp>
        <p:grpSp>
          <p:nvGrpSpPr>
            <p:cNvPr id="213590" name="Group 98"/>
            <p:cNvGrpSpPr>
              <a:grpSpLocks/>
            </p:cNvGrpSpPr>
            <p:nvPr/>
          </p:nvGrpSpPr>
          <p:grpSpPr bwMode="auto">
            <a:xfrm flipH="1">
              <a:off x="839" y="1729"/>
              <a:ext cx="298" cy="147"/>
              <a:chOff x="3916363" y="3290888"/>
              <a:chExt cx="1935162" cy="1303337"/>
            </a:xfrm>
          </p:grpSpPr>
          <p:sp>
            <p:nvSpPr>
              <p:cNvPr id="213591" name="Freeform 77"/>
              <p:cNvSpPr>
                <a:spLocks/>
              </p:cNvSpPr>
              <p:nvPr/>
            </p:nvSpPr>
            <p:spPr bwMode="gray">
              <a:xfrm>
                <a:off x="3916363" y="3876675"/>
                <a:ext cx="717550" cy="717550"/>
              </a:xfrm>
              <a:custGeom>
                <a:avLst/>
                <a:gdLst>
                  <a:gd name="T0" fmla="*/ 496 w 903"/>
                  <a:gd name="T1" fmla="*/ 901 h 903"/>
                  <a:gd name="T2" fmla="*/ 551 w 903"/>
                  <a:gd name="T3" fmla="*/ 890 h 903"/>
                  <a:gd name="T4" fmla="*/ 605 w 903"/>
                  <a:gd name="T5" fmla="*/ 873 h 903"/>
                  <a:gd name="T6" fmla="*/ 656 w 903"/>
                  <a:gd name="T7" fmla="*/ 852 h 903"/>
                  <a:gd name="T8" fmla="*/ 702 w 903"/>
                  <a:gd name="T9" fmla="*/ 825 h 903"/>
                  <a:gd name="T10" fmla="*/ 745 w 903"/>
                  <a:gd name="T11" fmla="*/ 789 h 903"/>
                  <a:gd name="T12" fmla="*/ 783 w 903"/>
                  <a:gd name="T13" fmla="*/ 753 h 903"/>
                  <a:gd name="T14" fmla="*/ 818 w 903"/>
                  <a:gd name="T15" fmla="*/ 709 h 903"/>
                  <a:gd name="T16" fmla="*/ 848 w 903"/>
                  <a:gd name="T17" fmla="*/ 665 h 903"/>
                  <a:gd name="T18" fmla="*/ 871 w 903"/>
                  <a:gd name="T19" fmla="*/ 616 h 903"/>
                  <a:gd name="T20" fmla="*/ 886 w 903"/>
                  <a:gd name="T21" fmla="*/ 563 h 903"/>
                  <a:gd name="T22" fmla="*/ 897 w 903"/>
                  <a:gd name="T23" fmla="*/ 506 h 903"/>
                  <a:gd name="T24" fmla="*/ 903 w 903"/>
                  <a:gd name="T25" fmla="*/ 451 h 903"/>
                  <a:gd name="T26" fmla="*/ 897 w 903"/>
                  <a:gd name="T27" fmla="*/ 392 h 903"/>
                  <a:gd name="T28" fmla="*/ 886 w 903"/>
                  <a:gd name="T29" fmla="*/ 336 h 903"/>
                  <a:gd name="T30" fmla="*/ 871 w 903"/>
                  <a:gd name="T31" fmla="*/ 285 h 903"/>
                  <a:gd name="T32" fmla="*/ 848 w 903"/>
                  <a:gd name="T33" fmla="*/ 234 h 903"/>
                  <a:gd name="T34" fmla="*/ 818 w 903"/>
                  <a:gd name="T35" fmla="*/ 188 h 903"/>
                  <a:gd name="T36" fmla="*/ 783 w 903"/>
                  <a:gd name="T37" fmla="*/ 144 h 903"/>
                  <a:gd name="T38" fmla="*/ 745 w 903"/>
                  <a:gd name="T39" fmla="*/ 106 h 903"/>
                  <a:gd name="T40" fmla="*/ 702 w 903"/>
                  <a:gd name="T41" fmla="*/ 76 h 903"/>
                  <a:gd name="T42" fmla="*/ 656 w 903"/>
                  <a:gd name="T43" fmla="*/ 46 h 903"/>
                  <a:gd name="T44" fmla="*/ 605 w 903"/>
                  <a:gd name="T45" fmla="*/ 25 h 903"/>
                  <a:gd name="T46" fmla="*/ 551 w 903"/>
                  <a:gd name="T47" fmla="*/ 8 h 903"/>
                  <a:gd name="T48" fmla="*/ 496 w 903"/>
                  <a:gd name="T49" fmla="*/ 0 h 903"/>
                  <a:gd name="T50" fmla="*/ 439 w 903"/>
                  <a:gd name="T51" fmla="*/ 0 h 903"/>
                  <a:gd name="T52" fmla="*/ 382 w 903"/>
                  <a:gd name="T53" fmla="*/ 2 h 903"/>
                  <a:gd name="T54" fmla="*/ 327 w 903"/>
                  <a:gd name="T55" fmla="*/ 13 h 903"/>
                  <a:gd name="T56" fmla="*/ 276 w 903"/>
                  <a:gd name="T57" fmla="*/ 34 h 903"/>
                  <a:gd name="T58" fmla="*/ 226 w 903"/>
                  <a:gd name="T59" fmla="*/ 57 h 903"/>
                  <a:gd name="T60" fmla="*/ 181 w 903"/>
                  <a:gd name="T61" fmla="*/ 87 h 903"/>
                  <a:gd name="T62" fmla="*/ 139 w 903"/>
                  <a:gd name="T63" fmla="*/ 122 h 903"/>
                  <a:gd name="T64" fmla="*/ 103 w 903"/>
                  <a:gd name="T65" fmla="*/ 162 h 903"/>
                  <a:gd name="T66" fmla="*/ 68 w 903"/>
                  <a:gd name="T67" fmla="*/ 207 h 903"/>
                  <a:gd name="T68" fmla="*/ 44 w 903"/>
                  <a:gd name="T69" fmla="*/ 255 h 903"/>
                  <a:gd name="T70" fmla="*/ 23 w 903"/>
                  <a:gd name="T71" fmla="*/ 304 h 903"/>
                  <a:gd name="T72" fmla="*/ 8 w 903"/>
                  <a:gd name="T73" fmla="*/ 359 h 903"/>
                  <a:gd name="T74" fmla="*/ 0 w 903"/>
                  <a:gd name="T75" fmla="*/ 414 h 903"/>
                  <a:gd name="T76" fmla="*/ 0 w 903"/>
                  <a:gd name="T77" fmla="*/ 473 h 903"/>
                  <a:gd name="T78" fmla="*/ 6 w 903"/>
                  <a:gd name="T79" fmla="*/ 528 h 903"/>
                  <a:gd name="T80" fmla="*/ 19 w 903"/>
                  <a:gd name="T81" fmla="*/ 584 h 903"/>
                  <a:gd name="T82" fmla="*/ 38 w 903"/>
                  <a:gd name="T83" fmla="*/ 635 h 903"/>
                  <a:gd name="T84" fmla="*/ 63 w 903"/>
                  <a:gd name="T85" fmla="*/ 682 h 903"/>
                  <a:gd name="T86" fmla="*/ 95 w 903"/>
                  <a:gd name="T87" fmla="*/ 728 h 903"/>
                  <a:gd name="T88" fmla="*/ 133 w 903"/>
                  <a:gd name="T89" fmla="*/ 770 h 903"/>
                  <a:gd name="T90" fmla="*/ 171 w 903"/>
                  <a:gd name="T91" fmla="*/ 802 h 903"/>
                  <a:gd name="T92" fmla="*/ 217 w 903"/>
                  <a:gd name="T93" fmla="*/ 835 h 903"/>
                  <a:gd name="T94" fmla="*/ 266 w 903"/>
                  <a:gd name="T95" fmla="*/ 861 h 903"/>
                  <a:gd name="T96" fmla="*/ 316 w 903"/>
                  <a:gd name="T97" fmla="*/ 880 h 903"/>
                  <a:gd name="T98" fmla="*/ 371 w 903"/>
                  <a:gd name="T99" fmla="*/ 894 h 903"/>
                  <a:gd name="T100" fmla="*/ 428 w 903"/>
                  <a:gd name="T101" fmla="*/ 901 h 903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03"/>
                  <a:gd name="T154" fmla="*/ 0 h 903"/>
                  <a:gd name="T155" fmla="*/ 903 w 903"/>
                  <a:gd name="T156" fmla="*/ 903 h 903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03" h="903">
                    <a:moveTo>
                      <a:pt x="453" y="903"/>
                    </a:moveTo>
                    <a:lnTo>
                      <a:pt x="462" y="901"/>
                    </a:lnTo>
                    <a:lnTo>
                      <a:pt x="473" y="901"/>
                    </a:lnTo>
                    <a:lnTo>
                      <a:pt x="485" y="901"/>
                    </a:lnTo>
                    <a:lnTo>
                      <a:pt x="496" y="901"/>
                    </a:lnTo>
                    <a:lnTo>
                      <a:pt x="508" y="897"/>
                    </a:lnTo>
                    <a:lnTo>
                      <a:pt x="519" y="895"/>
                    </a:lnTo>
                    <a:lnTo>
                      <a:pt x="529" y="894"/>
                    </a:lnTo>
                    <a:lnTo>
                      <a:pt x="542" y="894"/>
                    </a:lnTo>
                    <a:lnTo>
                      <a:pt x="551" y="890"/>
                    </a:lnTo>
                    <a:lnTo>
                      <a:pt x="563" y="886"/>
                    </a:lnTo>
                    <a:lnTo>
                      <a:pt x="574" y="884"/>
                    </a:lnTo>
                    <a:lnTo>
                      <a:pt x="584" y="880"/>
                    </a:lnTo>
                    <a:lnTo>
                      <a:pt x="595" y="876"/>
                    </a:lnTo>
                    <a:lnTo>
                      <a:pt x="605" y="873"/>
                    </a:lnTo>
                    <a:lnTo>
                      <a:pt x="616" y="871"/>
                    </a:lnTo>
                    <a:lnTo>
                      <a:pt x="626" y="867"/>
                    </a:lnTo>
                    <a:lnTo>
                      <a:pt x="635" y="861"/>
                    </a:lnTo>
                    <a:lnTo>
                      <a:pt x="646" y="856"/>
                    </a:lnTo>
                    <a:lnTo>
                      <a:pt x="656" y="852"/>
                    </a:lnTo>
                    <a:lnTo>
                      <a:pt x="665" y="848"/>
                    </a:lnTo>
                    <a:lnTo>
                      <a:pt x="675" y="840"/>
                    </a:lnTo>
                    <a:lnTo>
                      <a:pt x="684" y="835"/>
                    </a:lnTo>
                    <a:lnTo>
                      <a:pt x="694" y="829"/>
                    </a:lnTo>
                    <a:lnTo>
                      <a:pt x="702" y="825"/>
                    </a:lnTo>
                    <a:lnTo>
                      <a:pt x="709" y="817"/>
                    </a:lnTo>
                    <a:lnTo>
                      <a:pt x="719" y="810"/>
                    </a:lnTo>
                    <a:lnTo>
                      <a:pt x="728" y="802"/>
                    </a:lnTo>
                    <a:lnTo>
                      <a:pt x="738" y="797"/>
                    </a:lnTo>
                    <a:lnTo>
                      <a:pt x="745" y="789"/>
                    </a:lnTo>
                    <a:lnTo>
                      <a:pt x="753" y="783"/>
                    </a:lnTo>
                    <a:lnTo>
                      <a:pt x="761" y="776"/>
                    </a:lnTo>
                    <a:lnTo>
                      <a:pt x="770" y="770"/>
                    </a:lnTo>
                    <a:lnTo>
                      <a:pt x="776" y="760"/>
                    </a:lnTo>
                    <a:lnTo>
                      <a:pt x="783" y="753"/>
                    </a:lnTo>
                    <a:lnTo>
                      <a:pt x="789" y="743"/>
                    </a:lnTo>
                    <a:lnTo>
                      <a:pt x="797" y="736"/>
                    </a:lnTo>
                    <a:lnTo>
                      <a:pt x="804" y="728"/>
                    </a:lnTo>
                    <a:lnTo>
                      <a:pt x="812" y="719"/>
                    </a:lnTo>
                    <a:lnTo>
                      <a:pt x="818" y="709"/>
                    </a:lnTo>
                    <a:lnTo>
                      <a:pt x="825" y="702"/>
                    </a:lnTo>
                    <a:lnTo>
                      <a:pt x="829" y="692"/>
                    </a:lnTo>
                    <a:lnTo>
                      <a:pt x="835" y="682"/>
                    </a:lnTo>
                    <a:lnTo>
                      <a:pt x="842" y="675"/>
                    </a:lnTo>
                    <a:lnTo>
                      <a:pt x="848" y="665"/>
                    </a:lnTo>
                    <a:lnTo>
                      <a:pt x="852" y="654"/>
                    </a:lnTo>
                    <a:lnTo>
                      <a:pt x="857" y="646"/>
                    </a:lnTo>
                    <a:lnTo>
                      <a:pt x="861" y="635"/>
                    </a:lnTo>
                    <a:lnTo>
                      <a:pt x="867" y="625"/>
                    </a:lnTo>
                    <a:lnTo>
                      <a:pt x="871" y="616"/>
                    </a:lnTo>
                    <a:lnTo>
                      <a:pt x="873" y="605"/>
                    </a:lnTo>
                    <a:lnTo>
                      <a:pt x="877" y="593"/>
                    </a:lnTo>
                    <a:lnTo>
                      <a:pt x="880" y="584"/>
                    </a:lnTo>
                    <a:lnTo>
                      <a:pt x="884" y="572"/>
                    </a:lnTo>
                    <a:lnTo>
                      <a:pt x="886" y="563"/>
                    </a:lnTo>
                    <a:lnTo>
                      <a:pt x="890" y="551"/>
                    </a:lnTo>
                    <a:lnTo>
                      <a:pt x="894" y="540"/>
                    </a:lnTo>
                    <a:lnTo>
                      <a:pt x="894" y="528"/>
                    </a:lnTo>
                    <a:lnTo>
                      <a:pt x="896" y="517"/>
                    </a:lnTo>
                    <a:lnTo>
                      <a:pt x="897" y="506"/>
                    </a:lnTo>
                    <a:lnTo>
                      <a:pt x="901" y="496"/>
                    </a:lnTo>
                    <a:lnTo>
                      <a:pt x="901" y="483"/>
                    </a:lnTo>
                    <a:lnTo>
                      <a:pt x="901" y="473"/>
                    </a:lnTo>
                    <a:lnTo>
                      <a:pt x="901" y="462"/>
                    </a:lnTo>
                    <a:lnTo>
                      <a:pt x="903" y="451"/>
                    </a:lnTo>
                    <a:lnTo>
                      <a:pt x="901" y="437"/>
                    </a:lnTo>
                    <a:lnTo>
                      <a:pt x="901" y="428"/>
                    </a:lnTo>
                    <a:lnTo>
                      <a:pt x="901" y="414"/>
                    </a:lnTo>
                    <a:lnTo>
                      <a:pt x="901" y="405"/>
                    </a:lnTo>
                    <a:lnTo>
                      <a:pt x="897" y="392"/>
                    </a:lnTo>
                    <a:lnTo>
                      <a:pt x="896" y="382"/>
                    </a:lnTo>
                    <a:lnTo>
                      <a:pt x="894" y="369"/>
                    </a:lnTo>
                    <a:lnTo>
                      <a:pt x="894" y="359"/>
                    </a:lnTo>
                    <a:lnTo>
                      <a:pt x="890" y="346"/>
                    </a:lnTo>
                    <a:lnTo>
                      <a:pt x="886" y="336"/>
                    </a:lnTo>
                    <a:lnTo>
                      <a:pt x="884" y="325"/>
                    </a:lnTo>
                    <a:lnTo>
                      <a:pt x="880" y="316"/>
                    </a:lnTo>
                    <a:lnTo>
                      <a:pt x="877" y="304"/>
                    </a:lnTo>
                    <a:lnTo>
                      <a:pt x="873" y="293"/>
                    </a:lnTo>
                    <a:lnTo>
                      <a:pt x="871" y="285"/>
                    </a:lnTo>
                    <a:lnTo>
                      <a:pt x="867" y="276"/>
                    </a:lnTo>
                    <a:lnTo>
                      <a:pt x="861" y="264"/>
                    </a:lnTo>
                    <a:lnTo>
                      <a:pt x="857" y="255"/>
                    </a:lnTo>
                    <a:lnTo>
                      <a:pt x="852" y="243"/>
                    </a:lnTo>
                    <a:lnTo>
                      <a:pt x="848" y="234"/>
                    </a:lnTo>
                    <a:lnTo>
                      <a:pt x="842" y="226"/>
                    </a:lnTo>
                    <a:lnTo>
                      <a:pt x="835" y="217"/>
                    </a:lnTo>
                    <a:lnTo>
                      <a:pt x="829" y="207"/>
                    </a:lnTo>
                    <a:lnTo>
                      <a:pt x="825" y="198"/>
                    </a:lnTo>
                    <a:lnTo>
                      <a:pt x="818" y="188"/>
                    </a:lnTo>
                    <a:lnTo>
                      <a:pt x="812" y="181"/>
                    </a:lnTo>
                    <a:lnTo>
                      <a:pt x="804" y="171"/>
                    </a:lnTo>
                    <a:lnTo>
                      <a:pt x="797" y="162"/>
                    </a:lnTo>
                    <a:lnTo>
                      <a:pt x="789" y="152"/>
                    </a:lnTo>
                    <a:lnTo>
                      <a:pt x="783" y="144"/>
                    </a:lnTo>
                    <a:lnTo>
                      <a:pt x="776" y="137"/>
                    </a:lnTo>
                    <a:lnTo>
                      <a:pt x="770" y="131"/>
                    </a:lnTo>
                    <a:lnTo>
                      <a:pt x="761" y="122"/>
                    </a:lnTo>
                    <a:lnTo>
                      <a:pt x="753" y="114"/>
                    </a:lnTo>
                    <a:lnTo>
                      <a:pt x="745" y="106"/>
                    </a:lnTo>
                    <a:lnTo>
                      <a:pt x="738" y="101"/>
                    </a:lnTo>
                    <a:lnTo>
                      <a:pt x="728" y="93"/>
                    </a:lnTo>
                    <a:lnTo>
                      <a:pt x="719" y="87"/>
                    </a:lnTo>
                    <a:lnTo>
                      <a:pt x="709" y="80"/>
                    </a:lnTo>
                    <a:lnTo>
                      <a:pt x="702" y="76"/>
                    </a:lnTo>
                    <a:lnTo>
                      <a:pt x="694" y="68"/>
                    </a:lnTo>
                    <a:lnTo>
                      <a:pt x="684" y="61"/>
                    </a:lnTo>
                    <a:lnTo>
                      <a:pt x="675" y="57"/>
                    </a:lnTo>
                    <a:lnTo>
                      <a:pt x="665" y="53"/>
                    </a:lnTo>
                    <a:lnTo>
                      <a:pt x="656" y="46"/>
                    </a:lnTo>
                    <a:lnTo>
                      <a:pt x="646" y="42"/>
                    </a:lnTo>
                    <a:lnTo>
                      <a:pt x="635" y="38"/>
                    </a:lnTo>
                    <a:lnTo>
                      <a:pt x="626" y="34"/>
                    </a:lnTo>
                    <a:lnTo>
                      <a:pt x="616" y="30"/>
                    </a:lnTo>
                    <a:lnTo>
                      <a:pt x="605" y="25"/>
                    </a:lnTo>
                    <a:lnTo>
                      <a:pt x="595" y="21"/>
                    </a:lnTo>
                    <a:lnTo>
                      <a:pt x="584" y="17"/>
                    </a:lnTo>
                    <a:lnTo>
                      <a:pt x="574" y="13"/>
                    </a:lnTo>
                    <a:lnTo>
                      <a:pt x="563" y="11"/>
                    </a:lnTo>
                    <a:lnTo>
                      <a:pt x="551" y="8"/>
                    </a:lnTo>
                    <a:lnTo>
                      <a:pt x="542" y="8"/>
                    </a:lnTo>
                    <a:lnTo>
                      <a:pt x="529" y="4"/>
                    </a:lnTo>
                    <a:lnTo>
                      <a:pt x="519" y="2"/>
                    </a:lnTo>
                    <a:lnTo>
                      <a:pt x="508" y="0"/>
                    </a:lnTo>
                    <a:lnTo>
                      <a:pt x="496" y="0"/>
                    </a:lnTo>
                    <a:lnTo>
                      <a:pt x="485" y="0"/>
                    </a:lnTo>
                    <a:lnTo>
                      <a:pt x="473" y="0"/>
                    </a:lnTo>
                    <a:lnTo>
                      <a:pt x="462" y="0"/>
                    </a:lnTo>
                    <a:lnTo>
                      <a:pt x="453" y="0"/>
                    </a:lnTo>
                    <a:lnTo>
                      <a:pt x="439" y="0"/>
                    </a:lnTo>
                    <a:lnTo>
                      <a:pt x="428" y="0"/>
                    </a:lnTo>
                    <a:lnTo>
                      <a:pt x="416" y="0"/>
                    </a:lnTo>
                    <a:lnTo>
                      <a:pt x="405" y="0"/>
                    </a:lnTo>
                    <a:lnTo>
                      <a:pt x="394" y="0"/>
                    </a:lnTo>
                    <a:lnTo>
                      <a:pt x="382" y="2"/>
                    </a:lnTo>
                    <a:lnTo>
                      <a:pt x="371" y="4"/>
                    </a:lnTo>
                    <a:lnTo>
                      <a:pt x="359" y="8"/>
                    </a:lnTo>
                    <a:lnTo>
                      <a:pt x="348" y="8"/>
                    </a:lnTo>
                    <a:lnTo>
                      <a:pt x="337" y="11"/>
                    </a:lnTo>
                    <a:lnTo>
                      <a:pt x="327" y="13"/>
                    </a:lnTo>
                    <a:lnTo>
                      <a:pt x="316" y="17"/>
                    </a:lnTo>
                    <a:lnTo>
                      <a:pt x="306" y="21"/>
                    </a:lnTo>
                    <a:lnTo>
                      <a:pt x="295" y="25"/>
                    </a:lnTo>
                    <a:lnTo>
                      <a:pt x="285" y="30"/>
                    </a:lnTo>
                    <a:lnTo>
                      <a:pt x="276" y="34"/>
                    </a:lnTo>
                    <a:lnTo>
                      <a:pt x="266" y="38"/>
                    </a:lnTo>
                    <a:lnTo>
                      <a:pt x="255" y="42"/>
                    </a:lnTo>
                    <a:lnTo>
                      <a:pt x="245" y="46"/>
                    </a:lnTo>
                    <a:lnTo>
                      <a:pt x="236" y="53"/>
                    </a:lnTo>
                    <a:lnTo>
                      <a:pt x="226" y="57"/>
                    </a:lnTo>
                    <a:lnTo>
                      <a:pt x="217" y="61"/>
                    </a:lnTo>
                    <a:lnTo>
                      <a:pt x="209" y="68"/>
                    </a:lnTo>
                    <a:lnTo>
                      <a:pt x="200" y="76"/>
                    </a:lnTo>
                    <a:lnTo>
                      <a:pt x="190" y="80"/>
                    </a:lnTo>
                    <a:lnTo>
                      <a:pt x="181" y="87"/>
                    </a:lnTo>
                    <a:lnTo>
                      <a:pt x="171" y="93"/>
                    </a:lnTo>
                    <a:lnTo>
                      <a:pt x="164" y="101"/>
                    </a:lnTo>
                    <a:lnTo>
                      <a:pt x="154" y="106"/>
                    </a:lnTo>
                    <a:lnTo>
                      <a:pt x="146" y="114"/>
                    </a:lnTo>
                    <a:lnTo>
                      <a:pt x="139" y="122"/>
                    </a:lnTo>
                    <a:lnTo>
                      <a:pt x="133" y="131"/>
                    </a:lnTo>
                    <a:lnTo>
                      <a:pt x="124" y="137"/>
                    </a:lnTo>
                    <a:lnTo>
                      <a:pt x="116" y="144"/>
                    </a:lnTo>
                    <a:lnTo>
                      <a:pt x="108" y="152"/>
                    </a:lnTo>
                    <a:lnTo>
                      <a:pt x="103" y="162"/>
                    </a:lnTo>
                    <a:lnTo>
                      <a:pt x="95" y="171"/>
                    </a:lnTo>
                    <a:lnTo>
                      <a:pt x="89" y="181"/>
                    </a:lnTo>
                    <a:lnTo>
                      <a:pt x="82" y="188"/>
                    </a:lnTo>
                    <a:lnTo>
                      <a:pt x="76" y="198"/>
                    </a:lnTo>
                    <a:lnTo>
                      <a:pt x="68" y="207"/>
                    </a:lnTo>
                    <a:lnTo>
                      <a:pt x="63" y="217"/>
                    </a:lnTo>
                    <a:lnTo>
                      <a:pt x="59" y="226"/>
                    </a:lnTo>
                    <a:lnTo>
                      <a:pt x="53" y="234"/>
                    </a:lnTo>
                    <a:lnTo>
                      <a:pt x="48" y="243"/>
                    </a:lnTo>
                    <a:lnTo>
                      <a:pt x="44" y="255"/>
                    </a:lnTo>
                    <a:lnTo>
                      <a:pt x="38" y="264"/>
                    </a:lnTo>
                    <a:lnTo>
                      <a:pt x="36" y="276"/>
                    </a:lnTo>
                    <a:lnTo>
                      <a:pt x="30" y="285"/>
                    </a:lnTo>
                    <a:lnTo>
                      <a:pt x="27" y="293"/>
                    </a:lnTo>
                    <a:lnTo>
                      <a:pt x="23" y="304"/>
                    </a:lnTo>
                    <a:lnTo>
                      <a:pt x="19" y="316"/>
                    </a:lnTo>
                    <a:lnTo>
                      <a:pt x="15" y="325"/>
                    </a:lnTo>
                    <a:lnTo>
                      <a:pt x="13" y="336"/>
                    </a:lnTo>
                    <a:lnTo>
                      <a:pt x="10" y="346"/>
                    </a:lnTo>
                    <a:lnTo>
                      <a:pt x="8" y="359"/>
                    </a:lnTo>
                    <a:lnTo>
                      <a:pt x="6" y="369"/>
                    </a:lnTo>
                    <a:lnTo>
                      <a:pt x="4" y="382"/>
                    </a:lnTo>
                    <a:lnTo>
                      <a:pt x="2" y="392"/>
                    </a:lnTo>
                    <a:lnTo>
                      <a:pt x="2" y="405"/>
                    </a:lnTo>
                    <a:lnTo>
                      <a:pt x="0" y="414"/>
                    </a:lnTo>
                    <a:lnTo>
                      <a:pt x="0" y="428"/>
                    </a:lnTo>
                    <a:lnTo>
                      <a:pt x="0" y="437"/>
                    </a:lnTo>
                    <a:lnTo>
                      <a:pt x="0" y="451"/>
                    </a:lnTo>
                    <a:lnTo>
                      <a:pt x="0" y="462"/>
                    </a:lnTo>
                    <a:lnTo>
                      <a:pt x="0" y="473"/>
                    </a:lnTo>
                    <a:lnTo>
                      <a:pt x="0" y="483"/>
                    </a:lnTo>
                    <a:lnTo>
                      <a:pt x="2" y="496"/>
                    </a:lnTo>
                    <a:lnTo>
                      <a:pt x="2" y="506"/>
                    </a:lnTo>
                    <a:lnTo>
                      <a:pt x="4" y="517"/>
                    </a:lnTo>
                    <a:lnTo>
                      <a:pt x="6" y="528"/>
                    </a:lnTo>
                    <a:lnTo>
                      <a:pt x="8" y="540"/>
                    </a:lnTo>
                    <a:lnTo>
                      <a:pt x="10" y="551"/>
                    </a:lnTo>
                    <a:lnTo>
                      <a:pt x="13" y="563"/>
                    </a:lnTo>
                    <a:lnTo>
                      <a:pt x="15" y="572"/>
                    </a:lnTo>
                    <a:lnTo>
                      <a:pt x="19" y="584"/>
                    </a:lnTo>
                    <a:lnTo>
                      <a:pt x="23" y="593"/>
                    </a:lnTo>
                    <a:lnTo>
                      <a:pt x="27" y="605"/>
                    </a:lnTo>
                    <a:lnTo>
                      <a:pt x="30" y="616"/>
                    </a:lnTo>
                    <a:lnTo>
                      <a:pt x="36" y="625"/>
                    </a:lnTo>
                    <a:lnTo>
                      <a:pt x="38" y="635"/>
                    </a:lnTo>
                    <a:lnTo>
                      <a:pt x="44" y="646"/>
                    </a:lnTo>
                    <a:lnTo>
                      <a:pt x="48" y="654"/>
                    </a:lnTo>
                    <a:lnTo>
                      <a:pt x="53" y="665"/>
                    </a:lnTo>
                    <a:lnTo>
                      <a:pt x="59" y="675"/>
                    </a:lnTo>
                    <a:lnTo>
                      <a:pt x="63" y="682"/>
                    </a:lnTo>
                    <a:lnTo>
                      <a:pt x="68" y="692"/>
                    </a:lnTo>
                    <a:lnTo>
                      <a:pt x="76" y="702"/>
                    </a:lnTo>
                    <a:lnTo>
                      <a:pt x="82" y="709"/>
                    </a:lnTo>
                    <a:lnTo>
                      <a:pt x="89" y="719"/>
                    </a:lnTo>
                    <a:lnTo>
                      <a:pt x="95" y="728"/>
                    </a:lnTo>
                    <a:lnTo>
                      <a:pt x="103" y="736"/>
                    </a:lnTo>
                    <a:lnTo>
                      <a:pt x="108" y="743"/>
                    </a:lnTo>
                    <a:lnTo>
                      <a:pt x="116" y="753"/>
                    </a:lnTo>
                    <a:lnTo>
                      <a:pt x="124" y="760"/>
                    </a:lnTo>
                    <a:lnTo>
                      <a:pt x="133" y="770"/>
                    </a:lnTo>
                    <a:lnTo>
                      <a:pt x="139" y="776"/>
                    </a:lnTo>
                    <a:lnTo>
                      <a:pt x="146" y="783"/>
                    </a:lnTo>
                    <a:lnTo>
                      <a:pt x="154" y="789"/>
                    </a:lnTo>
                    <a:lnTo>
                      <a:pt x="164" y="797"/>
                    </a:lnTo>
                    <a:lnTo>
                      <a:pt x="171" y="802"/>
                    </a:lnTo>
                    <a:lnTo>
                      <a:pt x="181" y="810"/>
                    </a:lnTo>
                    <a:lnTo>
                      <a:pt x="190" y="817"/>
                    </a:lnTo>
                    <a:lnTo>
                      <a:pt x="200" y="825"/>
                    </a:lnTo>
                    <a:lnTo>
                      <a:pt x="209" y="829"/>
                    </a:lnTo>
                    <a:lnTo>
                      <a:pt x="217" y="835"/>
                    </a:lnTo>
                    <a:lnTo>
                      <a:pt x="226" y="840"/>
                    </a:lnTo>
                    <a:lnTo>
                      <a:pt x="236" y="848"/>
                    </a:lnTo>
                    <a:lnTo>
                      <a:pt x="245" y="852"/>
                    </a:lnTo>
                    <a:lnTo>
                      <a:pt x="255" y="856"/>
                    </a:lnTo>
                    <a:lnTo>
                      <a:pt x="266" y="861"/>
                    </a:lnTo>
                    <a:lnTo>
                      <a:pt x="276" y="867"/>
                    </a:lnTo>
                    <a:lnTo>
                      <a:pt x="285" y="871"/>
                    </a:lnTo>
                    <a:lnTo>
                      <a:pt x="295" y="873"/>
                    </a:lnTo>
                    <a:lnTo>
                      <a:pt x="306" y="876"/>
                    </a:lnTo>
                    <a:lnTo>
                      <a:pt x="316" y="880"/>
                    </a:lnTo>
                    <a:lnTo>
                      <a:pt x="327" y="884"/>
                    </a:lnTo>
                    <a:lnTo>
                      <a:pt x="337" y="886"/>
                    </a:lnTo>
                    <a:lnTo>
                      <a:pt x="348" y="890"/>
                    </a:lnTo>
                    <a:lnTo>
                      <a:pt x="359" y="894"/>
                    </a:lnTo>
                    <a:lnTo>
                      <a:pt x="371" y="894"/>
                    </a:lnTo>
                    <a:lnTo>
                      <a:pt x="382" y="895"/>
                    </a:lnTo>
                    <a:lnTo>
                      <a:pt x="394" y="897"/>
                    </a:lnTo>
                    <a:lnTo>
                      <a:pt x="405" y="901"/>
                    </a:lnTo>
                    <a:lnTo>
                      <a:pt x="416" y="901"/>
                    </a:lnTo>
                    <a:lnTo>
                      <a:pt x="428" y="901"/>
                    </a:lnTo>
                    <a:lnTo>
                      <a:pt x="439" y="901"/>
                    </a:lnTo>
                    <a:lnTo>
                      <a:pt x="453" y="90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592" name="Freeform 78"/>
              <p:cNvSpPr>
                <a:spLocks/>
              </p:cNvSpPr>
              <p:nvPr/>
            </p:nvSpPr>
            <p:spPr bwMode="gray">
              <a:xfrm>
                <a:off x="4003675" y="3960813"/>
                <a:ext cx="542925" cy="542925"/>
              </a:xfrm>
              <a:custGeom>
                <a:avLst/>
                <a:gdLst>
                  <a:gd name="T0" fmla="*/ 360 w 685"/>
                  <a:gd name="T1" fmla="*/ 683 h 685"/>
                  <a:gd name="T2" fmla="*/ 382 w 685"/>
                  <a:gd name="T3" fmla="*/ 681 h 685"/>
                  <a:gd name="T4" fmla="*/ 411 w 685"/>
                  <a:gd name="T5" fmla="*/ 677 h 685"/>
                  <a:gd name="T6" fmla="*/ 457 w 685"/>
                  <a:gd name="T7" fmla="*/ 660 h 685"/>
                  <a:gd name="T8" fmla="*/ 487 w 685"/>
                  <a:gd name="T9" fmla="*/ 649 h 685"/>
                  <a:gd name="T10" fmla="*/ 516 w 685"/>
                  <a:gd name="T11" fmla="*/ 632 h 685"/>
                  <a:gd name="T12" fmla="*/ 557 w 685"/>
                  <a:gd name="T13" fmla="*/ 605 h 685"/>
                  <a:gd name="T14" fmla="*/ 593 w 685"/>
                  <a:gd name="T15" fmla="*/ 569 h 685"/>
                  <a:gd name="T16" fmla="*/ 624 w 685"/>
                  <a:gd name="T17" fmla="*/ 533 h 685"/>
                  <a:gd name="T18" fmla="*/ 643 w 685"/>
                  <a:gd name="T19" fmla="*/ 495 h 685"/>
                  <a:gd name="T20" fmla="*/ 656 w 685"/>
                  <a:gd name="T21" fmla="*/ 474 h 685"/>
                  <a:gd name="T22" fmla="*/ 671 w 685"/>
                  <a:gd name="T23" fmla="*/ 426 h 685"/>
                  <a:gd name="T24" fmla="*/ 679 w 685"/>
                  <a:gd name="T25" fmla="*/ 392 h 685"/>
                  <a:gd name="T26" fmla="*/ 681 w 685"/>
                  <a:gd name="T27" fmla="*/ 367 h 685"/>
                  <a:gd name="T28" fmla="*/ 685 w 685"/>
                  <a:gd name="T29" fmla="*/ 343 h 685"/>
                  <a:gd name="T30" fmla="*/ 681 w 685"/>
                  <a:gd name="T31" fmla="*/ 314 h 685"/>
                  <a:gd name="T32" fmla="*/ 679 w 685"/>
                  <a:gd name="T33" fmla="*/ 289 h 685"/>
                  <a:gd name="T34" fmla="*/ 673 w 685"/>
                  <a:gd name="T35" fmla="*/ 263 h 685"/>
                  <a:gd name="T36" fmla="*/ 666 w 685"/>
                  <a:gd name="T37" fmla="*/ 240 h 685"/>
                  <a:gd name="T38" fmla="*/ 651 w 685"/>
                  <a:gd name="T39" fmla="*/ 200 h 685"/>
                  <a:gd name="T40" fmla="*/ 641 w 685"/>
                  <a:gd name="T41" fmla="*/ 177 h 685"/>
                  <a:gd name="T42" fmla="*/ 613 w 685"/>
                  <a:gd name="T43" fmla="*/ 135 h 685"/>
                  <a:gd name="T44" fmla="*/ 584 w 685"/>
                  <a:gd name="T45" fmla="*/ 101 h 685"/>
                  <a:gd name="T46" fmla="*/ 544 w 685"/>
                  <a:gd name="T47" fmla="*/ 67 h 685"/>
                  <a:gd name="T48" fmla="*/ 516 w 685"/>
                  <a:gd name="T49" fmla="*/ 50 h 685"/>
                  <a:gd name="T50" fmla="*/ 487 w 685"/>
                  <a:gd name="T51" fmla="*/ 33 h 685"/>
                  <a:gd name="T52" fmla="*/ 441 w 685"/>
                  <a:gd name="T53" fmla="*/ 16 h 685"/>
                  <a:gd name="T54" fmla="*/ 401 w 685"/>
                  <a:gd name="T55" fmla="*/ 4 h 685"/>
                  <a:gd name="T56" fmla="*/ 375 w 685"/>
                  <a:gd name="T57" fmla="*/ 0 h 685"/>
                  <a:gd name="T58" fmla="*/ 350 w 685"/>
                  <a:gd name="T59" fmla="*/ 0 h 685"/>
                  <a:gd name="T60" fmla="*/ 324 w 685"/>
                  <a:gd name="T61" fmla="*/ 0 h 685"/>
                  <a:gd name="T62" fmla="*/ 297 w 685"/>
                  <a:gd name="T63" fmla="*/ 0 h 685"/>
                  <a:gd name="T64" fmla="*/ 272 w 685"/>
                  <a:gd name="T65" fmla="*/ 6 h 685"/>
                  <a:gd name="T66" fmla="*/ 247 w 685"/>
                  <a:gd name="T67" fmla="*/ 12 h 685"/>
                  <a:gd name="T68" fmla="*/ 209 w 685"/>
                  <a:gd name="T69" fmla="*/ 27 h 685"/>
                  <a:gd name="T70" fmla="*/ 164 w 685"/>
                  <a:gd name="T71" fmla="*/ 50 h 685"/>
                  <a:gd name="T72" fmla="*/ 122 w 685"/>
                  <a:gd name="T73" fmla="*/ 76 h 685"/>
                  <a:gd name="T74" fmla="*/ 86 w 685"/>
                  <a:gd name="T75" fmla="*/ 113 h 685"/>
                  <a:gd name="T76" fmla="*/ 57 w 685"/>
                  <a:gd name="T77" fmla="*/ 149 h 685"/>
                  <a:gd name="T78" fmla="*/ 31 w 685"/>
                  <a:gd name="T79" fmla="*/ 192 h 685"/>
                  <a:gd name="T80" fmla="*/ 14 w 685"/>
                  <a:gd name="T81" fmla="*/ 240 h 685"/>
                  <a:gd name="T82" fmla="*/ 6 w 685"/>
                  <a:gd name="T83" fmla="*/ 263 h 685"/>
                  <a:gd name="T84" fmla="*/ 2 w 685"/>
                  <a:gd name="T85" fmla="*/ 289 h 685"/>
                  <a:gd name="T86" fmla="*/ 0 w 685"/>
                  <a:gd name="T87" fmla="*/ 314 h 685"/>
                  <a:gd name="T88" fmla="*/ 0 w 685"/>
                  <a:gd name="T89" fmla="*/ 343 h 685"/>
                  <a:gd name="T90" fmla="*/ 0 w 685"/>
                  <a:gd name="T91" fmla="*/ 367 h 685"/>
                  <a:gd name="T92" fmla="*/ 2 w 685"/>
                  <a:gd name="T93" fmla="*/ 392 h 685"/>
                  <a:gd name="T94" fmla="*/ 10 w 685"/>
                  <a:gd name="T95" fmla="*/ 426 h 685"/>
                  <a:gd name="T96" fmla="*/ 25 w 685"/>
                  <a:gd name="T97" fmla="*/ 474 h 685"/>
                  <a:gd name="T98" fmla="*/ 44 w 685"/>
                  <a:gd name="T99" fmla="*/ 510 h 685"/>
                  <a:gd name="T100" fmla="*/ 57 w 685"/>
                  <a:gd name="T101" fmla="*/ 533 h 685"/>
                  <a:gd name="T102" fmla="*/ 86 w 685"/>
                  <a:gd name="T103" fmla="*/ 569 h 685"/>
                  <a:gd name="T104" fmla="*/ 122 w 685"/>
                  <a:gd name="T105" fmla="*/ 605 h 685"/>
                  <a:gd name="T106" fmla="*/ 164 w 685"/>
                  <a:gd name="T107" fmla="*/ 632 h 685"/>
                  <a:gd name="T108" fmla="*/ 192 w 685"/>
                  <a:gd name="T109" fmla="*/ 649 h 685"/>
                  <a:gd name="T110" fmla="*/ 223 w 685"/>
                  <a:gd name="T111" fmla="*/ 660 h 685"/>
                  <a:gd name="T112" fmla="*/ 255 w 685"/>
                  <a:gd name="T113" fmla="*/ 672 h 685"/>
                  <a:gd name="T114" fmla="*/ 280 w 685"/>
                  <a:gd name="T115" fmla="*/ 677 h 685"/>
                  <a:gd name="T116" fmla="*/ 306 w 685"/>
                  <a:gd name="T117" fmla="*/ 681 h 685"/>
                  <a:gd name="T118" fmla="*/ 333 w 685"/>
                  <a:gd name="T119" fmla="*/ 683 h 68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685"/>
                  <a:gd name="T181" fmla="*/ 0 h 685"/>
                  <a:gd name="T182" fmla="*/ 685 w 685"/>
                  <a:gd name="T183" fmla="*/ 685 h 68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685" h="685">
                    <a:moveTo>
                      <a:pt x="343" y="685"/>
                    </a:moveTo>
                    <a:lnTo>
                      <a:pt x="350" y="683"/>
                    </a:lnTo>
                    <a:lnTo>
                      <a:pt x="360" y="683"/>
                    </a:lnTo>
                    <a:lnTo>
                      <a:pt x="367" y="681"/>
                    </a:lnTo>
                    <a:lnTo>
                      <a:pt x="375" y="681"/>
                    </a:lnTo>
                    <a:lnTo>
                      <a:pt x="382" y="681"/>
                    </a:lnTo>
                    <a:lnTo>
                      <a:pt x="392" y="679"/>
                    </a:lnTo>
                    <a:lnTo>
                      <a:pt x="401" y="677"/>
                    </a:lnTo>
                    <a:lnTo>
                      <a:pt x="411" y="677"/>
                    </a:lnTo>
                    <a:lnTo>
                      <a:pt x="426" y="672"/>
                    </a:lnTo>
                    <a:lnTo>
                      <a:pt x="441" y="666"/>
                    </a:lnTo>
                    <a:lnTo>
                      <a:pt x="457" y="660"/>
                    </a:lnTo>
                    <a:lnTo>
                      <a:pt x="474" y="656"/>
                    </a:lnTo>
                    <a:lnTo>
                      <a:pt x="479" y="651"/>
                    </a:lnTo>
                    <a:lnTo>
                      <a:pt x="487" y="649"/>
                    </a:lnTo>
                    <a:lnTo>
                      <a:pt x="495" y="645"/>
                    </a:lnTo>
                    <a:lnTo>
                      <a:pt x="502" y="641"/>
                    </a:lnTo>
                    <a:lnTo>
                      <a:pt x="516" y="632"/>
                    </a:lnTo>
                    <a:lnTo>
                      <a:pt x="531" y="624"/>
                    </a:lnTo>
                    <a:lnTo>
                      <a:pt x="544" y="615"/>
                    </a:lnTo>
                    <a:lnTo>
                      <a:pt x="557" y="605"/>
                    </a:lnTo>
                    <a:lnTo>
                      <a:pt x="569" y="594"/>
                    </a:lnTo>
                    <a:lnTo>
                      <a:pt x="584" y="584"/>
                    </a:lnTo>
                    <a:lnTo>
                      <a:pt x="593" y="569"/>
                    </a:lnTo>
                    <a:lnTo>
                      <a:pt x="605" y="557"/>
                    </a:lnTo>
                    <a:lnTo>
                      <a:pt x="613" y="544"/>
                    </a:lnTo>
                    <a:lnTo>
                      <a:pt x="624" y="533"/>
                    </a:lnTo>
                    <a:lnTo>
                      <a:pt x="632" y="518"/>
                    </a:lnTo>
                    <a:lnTo>
                      <a:pt x="641" y="502"/>
                    </a:lnTo>
                    <a:lnTo>
                      <a:pt x="643" y="495"/>
                    </a:lnTo>
                    <a:lnTo>
                      <a:pt x="649" y="487"/>
                    </a:lnTo>
                    <a:lnTo>
                      <a:pt x="651" y="480"/>
                    </a:lnTo>
                    <a:lnTo>
                      <a:pt x="656" y="474"/>
                    </a:lnTo>
                    <a:lnTo>
                      <a:pt x="660" y="457"/>
                    </a:lnTo>
                    <a:lnTo>
                      <a:pt x="666" y="442"/>
                    </a:lnTo>
                    <a:lnTo>
                      <a:pt x="671" y="426"/>
                    </a:lnTo>
                    <a:lnTo>
                      <a:pt x="677" y="411"/>
                    </a:lnTo>
                    <a:lnTo>
                      <a:pt x="677" y="402"/>
                    </a:lnTo>
                    <a:lnTo>
                      <a:pt x="679" y="392"/>
                    </a:lnTo>
                    <a:lnTo>
                      <a:pt x="679" y="383"/>
                    </a:lnTo>
                    <a:lnTo>
                      <a:pt x="681" y="375"/>
                    </a:lnTo>
                    <a:lnTo>
                      <a:pt x="681" y="367"/>
                    </a:lnTo>
                    <a:lnTo>
                      <a:pt x="683" y="360"/>
                    </a:lnTo>
                    <a:lnTo>
                      <a:pt x="683" y="350"/>
                    </a:lnTo>
                    <a:lnTo>
                      <a:pt x="685" y="343"/>
                    </a:lnTo>
                    <a:lnTo>
                      <a:pt x="683" y="333"/>
                    </a:lnTo>
                    <a:lnTo>
                      <a:pt x="683" y="324"/>
                    </a:lnTo>
                    <a:lnTo>
                      <a:pt x="681" y="314"/>
                    </a:lnTo>
                    <a:lnTo>
                      <a:pt x="681" y="307"/>
                    </a:lnTo>
                    <a:lnTo>
                      <a:pt x="679" y="297"/>
                    </a:lnTo>
                    <a:lnTo>
                      <a:pt x="679" y="289"/>
                    </a:lnTo>
                    <a:lnTo>
                      <a:pt x="677" y="280"/>
                    </a:lnTo>
                    <a:lnTo>
                      <a:pt x="677" y="272"/>
                    </a:lnTo>
                    <a:lnTo>
                      <a:pt x="673" y="263"/>
                    </a:lnTo>
                    <a:lnTo>
                      <a:pt x="671" y="255"/>
                    </a:lnTo>
                    <a:lnTo>
                      <a:pt x="668" y="248"/>
                    </a:lnTo>
                    <a:lnTo>
                      <a:pt x="666" y="240"/>
                    </a:lnTo>
                    <a:lnTo>
                      <a:pt x="660" y="223"/>
                    </a:lnTo>
                    <a:lnTo>
                      <a:pt x="656" y="210"/>
                    </a:lnTo>
                    <a:lnTo>
                      <a:pt x="651" y="200"/>
                    </a:lnTo>
                    <a:lnTo>
                      <a:pt x="649" y="192"/>
                    </a:lnTo>
                    <a:lnTo>
                      <a:pt x="643" y="185"/>
                    </a:lnTo>
                    <a:lnTo>
                      <a:pt x="641" y="177"/>
                    </a:lnTo>
                    <a:lnTo>
                      <a:pt x="632" y="164"/>
                    </a:lnTo>
                    <a:lnTo>
                      <a:pt x="624" y="149"/>
                    </a:lnTo>
                    <a:lnTo>
                      <a:pt x="613" y="135"/>
                    </a:lnTo>
                    <a:lnTo>
                      <a:pt x="605" y="124"/>
                    </a:lnTo>
                    <a:lnTo>
                      <a:pt x="593" y="113"/>
                    </a:lnTo>
                    <a:lnTo>
                      <a:pt x="584" y="101"/>
                    </a:lnTo>
                    <a:lnTo>
                      <a:pt x="569" y="88"/>
                    </a:lnTo>
                    <a:lnTo>
                      <a:pt x="557" y="76"/>
                    </a:lnTo>
                    <a:lnTo>
                      <a:pt x="544" y="67"/>
                    </a:lnTo>
                    <a:lnTo>
                      <a:pt x="531" y="59"/>
                    </a:lnTo>
                    <a:lnTo>
                      <a:pt x="523" y="54"/>
                    </a:lnTo>
                    <a:lnTo>
                      <a:pt x="516" y="50"/>
                    </a:lnTo>
                    <a:lnTo>
                      <a:pt x="508" y="44"/>
                    </a:lnTo>
                    <a:lnTo>
                      <a:pt x="502" y="40"/>
                    </a:lnTo>
                    <a:lnTo>
                      <a:pt x="487" y="33"/>
                    </a:lnTo>
                    <a:lnTo>
                      <a:pt x="474" y="27"/>
                    </a:lnTo>
                    <a:lnTo>
                      <a:pt x="457" y="19"/>
                    </a:lnTo>
                    <a:lnTo>
                      <a:pt x="441" y="16"/>
                    </a:lnTo>
                    <a:lnTo>
                      <a:pt x="426" y="10"/>
                    </a:lnTo>
                    <a:lnTo>
                      <a:pt x="411" y="6"/>
                    </a:lnTo>
                    <a:lnTo>
                      <a:pt x="401" y="4"/>
                    </a:lnTo>
                    <a:lnTo>
                      <a:pt x="392" y="2"/>
                    </a:lnTo>
                    <a:lnTo>
                      <a:pt x="382" y="0"/>
                    </a:lnTo>
                    <a:lnTo>
                      <a:pt x="375" y="0"/>
                    </a:lnTo>
                    <a:lnTo>
                      <a:pt x="367" y="0"/>
                    </a:lnTo>
                    <a:lnTo>
                      <a:pt x="360" y="0"/>
                    </a:lnTo>
                    <a:lnTo>
                      <a:pt x="350" y="0"/>
                    </a:lnTo>
                    <a:lnTo>
                      <a:pt x="343" y="0"/>
                    </a:lnTo>
                    <a:lnTo>
                      <a:pt x="333" y="0"/>
                    </a:lnTo>
                    <a:lnTo>
                      <a:pt x="324" y="0"/>
                    </a:lnTo>
                    <a:lnTo>
                      <a:pt x="314" y="0"/>
                    </a:lnTo>
                    <a:lnTo>
                      <a:pt x="306" y="0"/>
                    </a:lnTo>
                    <a:lnTo>
                      <a:pt x="297" y="0"/>
                    </a:lnTo>
                    <a:lnTo>
                      <a:pt x="289" y="2"/>
                    </a:lnTo>
                    <a:lnTo>
                      <a:pt x="280" y="4"/>
                    </a:lnTo>
                    <a:lnTo>
                      <a:pt x="272" y="6"/>
                    </a:lnTo>
                    <a:lnTo>
                      <a:pt x="263" y="6"/>
                    </a:lnTo>
                    <a:lnTo>
                      <a:pt x="255" y="10"/>
                    </a:lnTo>
                    <a:lnTo>
                      <a:pt x="247" y="12"/>
                    </a:lnTo>
                    <a:lnTo>
                      <a:pt x="240" y="16"/>
                    </a:lnTo>
                    <a:lnTo>
                      <a:pt x="223" y="19"/>
                    </a:lnTo>
                    <a:lnTo>
                      <a:pt x="209" y="27"/>
                    </a:lnTo>
                    <a:lnTo>
                      <a:pt x="192" y="33"/>
                    </a:lnTo>
                    <a:lnTo>
                      <a:pt x="177" y="40"/>
                    </a:lnTo>
                    <a:lnTo>
                      <a:pt x="164" y="50"/>
                    </a:lnTo>
                    <a:lnTo>
                      <a:pt x="151" y="59"/>
                    </a:lnTo>
                    <a:lnTo>
                      <a:pt x="135" y="67"/>
                    </a:lnTo>
                    <a:lnTo>
                      <a:pt x="122" y="76"/>
                    </a:lnTo>
                    <a:lnTo>
                      <a:pt x="111" y="88"/>
                    </a:lnTo>
                    <a:lnTo>
                      <a:pt x="99" y="101"/>
                    </a:lnTo>
                    <a:lnTo>
                      <a:pt x="86" y="113"/>
                    </a:lnTo>
                    <a:lnTo>
                      <a:pt x="76" y="124"/>
                    </a:lnTo>
                    <a:lnTo>
                      <a:pt x="67" y="135"/>
                    </a:lnTo>
                    <a:lnTo>
                      <a:pt x="57" y="149"/>
                    </a:lnTo>
                    <a:lnTo>
                      <a:pt x="48" y="164"/>
                    </a:lnTo>
                    <a:lnTo>
                      <a:pt x="38" y="177"/>
                    </a:lnTo>
                    <a:lnTo>
                      <a:pt x="31" y="192"/>
                    </a:lnTo>
                    <a:lnTo>
                      <a:pt x="25" y="210"/>
                    </a:lnTo>
                    <a:lnTo>
                      <a:pt x="17" y="223"/>
                    </a:lnTo>
                    <a:lnTo>
                      <a:pt x="14" y="240"/>
                    </a:lnTo>
                    <a:lnTo>
                      <a:pt x="10" y="248"/>
                    </a:lnTo>
                    <a:lnTo>
                      <a:pt x="10" y="255"/>
                    </a:lnTo>
                    <a:lnTo>
                      <a:pt x="6" y="263"/>
                    </a:lnTo>
                    <a:lnTo>
                      <a:pt x="6" y="272"/>
                    </a:lnTo>
                    <a:lnTo>
                      <a:pt x="2" y="280"/>
                    </a:lnTo>
                    <a:lnTo>
                      <a:pt x="2" y="289"/>
                    </a:lnTo>
                    <a:lnTo>
                      <a:pt x="0" y="297"/>
                    </a:lnTo>
                    <a:lnTo>
                      <a:pt x="0" y="307"/>
                    </a:lnTo>
                    <a:lnTo>
                      <a:pt x="0" y="314"/>
                    </a:lnTo>
                    <a:lnTo>
                      <a:pt x="0" y="324"/>
                    </a:lnTo>
                    <a:lnTo>
                      <a:pt x="0" y="333"/>
                    </a:lnTo>
                    <a:lnTo>
                      <a:pt x="0" y="343"/>
                    </a:lnTo>
                    <a:lnTo>
                      <a:pt x="0" y="350"/>
                    </a:lnTo>
                    <a:lnTo>
                      <a:pt x="0" y="360"/>
                    </a:lnTo>
                    <a:lnTo>
                      <a:pt x="0" y="367"/>
                    </a:lnTo>
                    <a:lnTo>
                      <a:pt x="0" y="375"/>
                    </a:lnTo>
                    <a:lnTo>
                      <a:pt x="0" y="383"/>
                    </a:lnTo>
                    <a:lnTo>
                      <a:pt x="2" y="392"/>
                    </a:lnTo>
                    <a:lnTo>
                      <a:pt x="2" y="402"/>
                    </a:lnTo>
                    <a:lnTo>
                      <a:pt x="6" y="411"/>
                    </a:lnTo>
                    <a:lnTo>
                      <a:pt x="10" y="426"/>
                    </a:lnTo>
                    <a:lnTo>
                      <a:pt x="14" y="442"/>
                    </a:lnTo>
                    <a:lnTo>
                      <a:pt x="17" y="457"/>
                    </a:lnTo>
                    <a:lnTo>
                      <a:pt x="25" y="474"/>
                    </a:lnTo>
                    <a:lnTo>
                      <a:pt x="31" y="487"/>
                    </a:lnTo>
                    <a:lnTo>
                      <a:pt x="38" y="502"/>
                    </a:lnTo>
                    <a:lnTo>
                      <a:pt x="44" y="510"/>
                    </a:lnTo>
                    <a:lnTo>
                      <a:pt x="48" y="518"/>
                    </a:lnTo>
                    <a:lnTo>
                      <a:pt x="54" y="525"/>
                    </a:lnTo>
                    <a:lnTo>
                      <a:pt x="57" y="533"/>
                    </a:lnTo>
                    <a:lnTo>
                      <a:pt x="67" y="544"/>
                    </a:lnTo>
                    <a:lnTo>
                      <a:pt x="76" y="557"/>
                    </a:lnTo>
                    <a:lnTo>
                      <a:pt x="86" y="569"/>
                    </a:lnTo>
                    <a:lnTo>
                      <a:pt x="99" y="584"/>
                    </a:lnTo>
                    <a:lnTo>
                      <a:pt x="111" y="594"/>
                    </a:lnTo>
                    <a:lnTo>
                      <a:pt x="122" y="605"/>
                    </a:lnTo>
                    <a:lnTo>
                      <a:pt x="135" y="615"/>
                    </a:lnTo>
                    <a:lnTo>
                      <a:pt x="151" y="624"/>
                    </a:lnTo>
                    <a:lnTo>
                      <a:pt x="164" y="632"/>
                    </a:lnTo>
                    <a:lnTo>
                      <a:pt x="177" y="641"/>
                    </a:lnTo>
                    <a:lnTo>
                      <a:pt x="185" y="645"/>
                    </a:lnTo>
                    <a:lnTo>
                      <a:pt x="192" y="649"/>
                    </a:lnTo>
                    <a:lnTo>
                      <a:pt x="200" y="651"/>
                    </a:lnTo>
                    <a:lnTo>
                      <a:pt x="209" y="656"/>
                    </a:lnTo>
                    <a:lnTo>
                      <a:pt x="223" y="660"/>
                    </a:lnTo>
                    <a:lnTo>
                      <a:pt x="240" y="666"/>
                    </a:lnTo>
                    <a:lnTo>
                      <a:pt x="247" y="668"/>
                    </a:lnTo>
                    <a:lnTo>
                      <a:pt x="255" y="672"/>
                    </a:lnTo>
                    <a:lnTo>
                      <a:pt x="263" y="673"/>
                    </a:lnTo>
                    <a:lnTo>
                      <a:pt x="272" y="677"/>
                    </a:lnTo>
                    <a:lnTo>
                      <a:pt x="280" y="677"/>
                    </a:lnTo>
                    <a:lnTo>
                      <a:pt x="289" y="679"/>
                    </a:lnTo>
                    <a:lnTo>
                      <a:pt x="297" y="681"/>
                    </a:lnTo>
                    <a:lnTo>
                      <a:pt x="306" y="681"/>
                    </a:lnTo>
                    <a:lnTo>
                      <a:pt x="314" y="681"/>
                    </a:lnTo>
                    <a:lnTo>
                      <a:pt x="324" y="683"/>
                    </a:lnTo>
                    <a:lnTo>
                      <a:pt x="333" y="683"/>
                    </a:lnTo>
                    <a:lnTo>
                      <a:pt x="343" y="68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593" name="Freeform 79"/>
              <p:cNvSpPr>
                <a:spLocks/>
              </p:cNvSpPr>
              <p:nvPr/>
            </p:nvSpPr>
            <p:spPr bwMode="gray">
              <a:xfrm>
                <a:off x="5133975" y="3859213"/>
                <a:ext cx="717550" cy="715963"/>
              </a:xfrm>
              <a:custGeom>
                <a:avLst/>
                <a:gdLst>
                  <a:gd name="T0" fmla="*/ 497 w 903"/>
                  <a:gd name="T1" fmla="*/ 901 h 903"/>
                  <a:gd name="T2" fmla="*/ 552 w 903"/>
                  <a:gd name="T3" fmla="*/ 890 h 903"/>
                  <a:gd name="T4" fmla="*/ 605 w 903"/>
                  <a:gd name="T5" fmla="*/ 873 h 903"/>
                  <a:gd name="T6" fmla="*/ 656 w 903"/>
                  <a:gd name="T7" fmla="*/ 852 h 903"/>
                  <a:gd name="T8" fmla="*/ 702 w 903"/>
                  <a:gd name="T9" fmla="*/ 825 h 903"/>
                  <a:gd name="T10" fmla="*/ 746 w 903"/>
                  <a:gd name="T11" fmla="*/ 789 h 903"/>
                  <a:gd name="T12" fmla="*/ 784 w 903"/>
                  <a:gd name="T13" fmla="*/ 753 h 903"/>
                  <a:gd name="T14" fmla="*/ 818 w 903"/>
                  <a:gd name="T15" fmla="*/ 709 h 903"/>
                  <a:gd name="T16" fmla="*/ 848 w 903"/>
                  <a:gd name="T17" fmla="*/ 666 h 903"/>
                  <a:gd name="T18" fmla="*/ 871 w 903"/>
                  <a:gd name="T19" fmla="*/ 616 h 903"/>
                  <a:gd name="T20" fmla="*/ 888 w 903"/>
                  <a:gd name="T21" fmla="*/ 563 h 903"/>
                  <a:gd name="T22" fmla="*/ 898 w 903"/>
                  <a:gd name="T23" fmla="*/ 506 h 903"/>
                  <a:gd name="T24" fmla="*/ 903 w 903"/>
                  <a:gd name="T25" fmla="*/ 451 h 903"/>
                  <a:gd name="T26" fmla="*/ 898 w 903"/>
                  <a:gd name="T27" fmla="*/ 392 h 903"/>
                  <a:gd name="T28" fmla="*/ 888 w 903"/>
                  <a:gd name="T29" fmla="*/ 337 h 903"/>
                  <a:gd name="T30" fmla="*/ 871 w 903"/>
                  <a:gd name="T31" fmla="*/ 283 h 903"/>
                  <a:gd name="T32" fmla="*/ 848 w 903"/>
                  <a:gd name="T33" fmla="*/ 234 h 903"/>
                  <a:gd name="T34" fmla="*/ 818 w 903"/>
                  <a:gd name="T35" fmla="*/ 188 h 903"/>
                  <a:gd name="T36" fmla="*/ 784 w 903"/>
                  <a:gd name="T37" fmla="*/ 145 h 903"/>
                  <a:gd name="T38" fmla="*/ 746 w 903"/>
                  <a:gd name="T39" fmla="*/ 107 h 903"/>
                  <a:gd name="T40" fmla="*/ 702 w 903"/>
                  <a:gd name="T41" fmla="*/ 76 h 903"/>
                  <a:gd name="T42" fmla="*/ 656 w 903"/>
                  <a:gd name="T43" fmla="*/ 46 h 903"/>
                  <a:gd name="T44" fmla="*/ 605 w 903"/>
                  <a:gd name="T45" fmla="*/ 25 h 903"/>
                  <a:gd name="T46" fmla="*/ 552 w 903"/>
                  <a:gd name="T47" fmla="*/ 8 h 903"/>
                  <a:gd name="T48" fmla="*/ 497 w 903"/>
                  <a:gd name="T49" fmla="*/ 2 h 903"/>
                  <a:gd name="T50" fmla="*/ 439 w 903"/>
                  <a:gd name="T51" fmla="*/ 0 h 903"/>
                  <a:gd name="T52" fmla="*/ 382 w 903"/>
                  <a:gd name="T53" fmla="*/ 2 h 903"/>
                  <a:gd name="T54" fmla="*/ 327 w 903"/>
                  <a:gd name="T55" fmla="*/ 13 h 903"/>
                  <a:gd name="T56" fmla="*/ 276 w 903"/>
                  <a:gd name="T57" fmla="*/ 34 h 903"/>
                  <a:gd name="T58" fmla="*/ 227 w 903"/>
                  <a:gd name="T59" fmla="*/ 57 h 903"/>
                  <a:gd name="T60" fmla="*/ 181 w 903"/>
                  <a:gd name="T61" fmla="*/ 88 h 903"/>
                  <a:gd name="T62" fmla="*/ 139 w 903"/>
                  <a:gd name="T63" fmla="*/ 122 h 903"/>
                  <a:gd name="T64" fmla="*/ 103 w 903"/>
                  <a:gd name="T65" fmla="*/ 162 h 903"/>
                  <a:gd name="T66" fmla="*/ 69 w 903"/>
                  <a:gd name="T67" fmla="*/ 205 h 903"/>
                  <a:gd name="T68" fmla="*/ 44 w 903"/>
                  <a:gd name="T69" fmla="*/ 253 h 903"/>
                  <a:gd name="T70" fmla="*/ 23 w 903"/>
                  <a:gd name="T71" fmla="*/ 304 h 903"/>
                  <a:gd name="T72" fmla="*/ 8 w 903"/>
                  <a:gd name="T73" fmla="*/ 359 h 903"/>
                  <a:gd name="T74" fmla="*/ 0 w 903"/>
                  <a:gd name="T75" fmla="*/ 415 h 903"/>
                  <a:gd name="T76" fmla="*/ 0 w 903"/>
                  <a:gd name="T77" fmla="*/ 474 h 903"/>
                  <a:gd name="T78" fmla="*/ 6 w 903"/>
                  <a:gd name="T79" fmla="*/ 529 h 903"/>
                  <a:gd name="T80" fmla="*/ 19 w 903"/>
                  <a:gd name="T81" fmla="*/ 584 h 903"/>
                  <a:gd name="T82" fmla="*/ 38 w 903"/>
                  <a:gd name="T83" fmla="*/ 635 h 903"/>
                  <a:gd name="T84" fmla="*/ 63 w 903"/>
                  <a:gd name="T85" fmla="*/ 683 h 903"/>
                  <a:gd name="T86" fmla="*/ 95 w 903"/>
                  <a:gd name="T87" fmla="*/ 728 h 903"/>
                  <a:gd name="T88" fmla="*/ 133 w 903"/>
                  <a:gd name="T89" fmla="*/ 770 h 903"/>
                  <a:gd name="T90" fmla="*/ 171 w 903"/>
                  <a:gd name="T91" fmla="*/ 802 h 903"/>
                  <a:gd name="T92" fmla="*/ 217 w 903"/>
                  <a:gd name="T93" fmla="*/ 835 h 903"/>
                  <a:gd name="T94" fmla="*/ 266 w 903"/>
                  <a:gd name="T95" fmla="*/ 861 h 903"/>
                  <a:gd name="T96" fmla="*/ 316 w 903"/>
                  <a:gd name="T97" fmla="*/ 880 h 903"/>
                  <a:gd name="T98" fmla="*/ 371 w 903"/>
                  <a:gd name="T99" fmla="*/ 894 h 903"/>
                  <a:gd name="T100" fmla="*/ 428 w 903"/>
                  <a:gd name="T101" fmla="*/ 901 h 903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03"/>
                  <a:gd name="T154" fmla="*/ 0 h 903"/>
                  <a:gd name="T155" fmla="*/ 903 w 903"/>
                  <a:gd name="T156" fmla="*/ 903 h 903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03" h="903">
                    <a:moveTo>
                      <a:pt x="453" y="903"/>
                    </a:moveTo>
                    <a:lnTo>
                      <a:pt x="462" y="901"/>
                    </a:lnTo>
                    <a:lnTo>
                      <a:pt x="474" y="901"/>
                    </a:lnTo>
                    <a:lnTo>
                      <a:pt x="485" y="901"/>
                    </a:lnTo>
                    <a:lnTo>
                      <a:pt x="497" y="901"/>
                    </a:lnTo>
                    <a:lnTo>
                      <a:pt x="508" y="898"/>
                    </a:lnTo>
                    <a:lnTo>
                      <a:pt x="519" y="896"/>
                    </a:lnTo>
                    <a:lnTo>
                      <a:pt x="529" y="894"/>
                    </a:lnTo>
                    <a:lnTo>
                      <a:pt x="542" y="894"/>
                    </a:lnTo>
                    <a:lnTo>
                      <a:pt x="552" y="890"/>
                    </a:lnTo>
                    <a:lnTo>
                      <a:pt x="563" y="886"/>
                    </a:lnTo>
                    <a:lnTo>
                      <a:pt x="574" y="884"/>
                    </a:lnTo>
                    <a:lnTo>
                      <a:pt x="584" y="880"/>
                    </a:lnTo>
                    <a:lnTo>
                      <a:pt x="595" y="877"/>
                    </a:lnTo>
                    <a:lnTo>
                      <a:pt x="605" y="873"/>
                    </a:lnTo>
                    <a:lnTo>
                      <a:pt x="616" y="871"/>
                    </a:lnTo>
                    <a:lnTo>
                      <a:pt x="628" y="867"/>
                    </a:lnTo>
                    <a:lnTo>
                      <a:pt x="635" y="861"/>
                    </a:lnTo>
                    <a:lnTo>
                      <a:pt x="647" y="856"/>
                    </a:lnTo>
                    <a:lnTo>
                      <a:pt x="656" y="852"/>
                    </a:lnTo>
                    <a:lnTo>
                      <a:pt x="666" y="848"/>
                    </a:lnTo>
                    <a:lnTo>
                      <a:pt x="675" y="840"/>
                    </a:lnTo>
                    <a:lnTo>
                      <a:pt x="685" y="835"/>
                    </a:lnTo>
                    <a:lnTo>
                      <a:pt x="694" y="829"/>
                    </a:lnTo>
                    <a:lnTo>
                      <a:pt x="702" y="825"/>
                    </a:lnTo>
                    <a:lnTo>
                      <a:pt x="709" y="818"/>
                    </a:lnTo>
                    <a:lnTo>
                      <a:pt x="719" y="810"/>
                    </a:lnTo>
                    <a:lnTo>
                      <a:pt x="728" y="802"/>
                    </a:lnTo>
                    <a:lnTo>
                      <a:pt x="738" y="797"/>
                    </a:lnTo>
                    <a:lnTo>
                      <a:pt x="746" y="789"/>
                    </a:lnTo>
                    <a:lnTo>
                      <a:pt x="753" y="783"/>
                    </a:lnTo>
                    <a:lnTo>
                      <a:pt x="761" y="776"/>
                    </a:lnTo>
                    <a:lnTo>
                      <a:pt x="770" y="770"/>
                    </a:lnTo>
                    <a:lnTo>
                      <a:pt x="776" y="761"/>
                    </a:lnTo>
                    <a:lnTo>
                      <a:pt x="784" y="753"/>
                    </a:lnTo>
                    <a:lnTo>
                      <a:pt x="791" y="744"/>
                    </a:lnTo>
                    <a:lnTo>
                      <a:pt x="799" y="736"/>
                    </a:lnTo>
                    <a:lnTo>
                      <a:pt x="805" y="728"/>
                    </a:lnTo>
                    <a:lnTo>
                      <a:pt x="812" y="719"/>
                    </a:lnTo>
                    <a:lnTo>
                      <a:pt x="818" y="709"/>
                    </a:lnTo>
                    <a:lnTo>
                      <a:pt x="825" y="702"/>
                    </a:lnTo>
                    <a:lnTo>
                      <a:pt x="829" y="692"/>
                    </a:lnTo>
                    <a:lnTo>
                      <a:pt x="835" y="683"/>
                    </a:lnTo>
                    <a:lnTo>
                      <a:pt x="843" y="675"/>
                    </a:lnTo>
                    <a:lnTo>
                      <a:pt x="848" y="666"/>
                    </a:lnTo>
                    <a:lnTo>
                      <a:pt x="852" y="654"/>
                    </a:lnTo>
                    <a:lnTo>
                      <a:pt x="858" y="647"/>
                    </a:lnTo>
                    <a:lnTo>
                      <a:pt x="862" y="635"/>
                    </a:lnTo>
                    <a:lnTo>
                      <a:pt x="867" y="626"/>
                    </a:lnTo>
                    <a:lnTo>
                      <a:pt x="871" y="616"/>
                    </a:lnTo>
                    <a:lnTo>
                      <a:pt x="873" y="605"/>
                    </a:lnTo>
                    <a:lnTo>
                      <a:pt x="877" y="593"/>
                    </a:lnTo>
                    <a:lnTo>
                      <a:pt x="881" y="584"/>
                    </a:lnTo>
                    <a:lnTo>
                      <a:pt x="884" y="572"/>
                    </a:lnTo>
                    <a:lnTo>
                      <a:pt x="888" y="563"/>
                    </a:lnTo>
                    <a:lnTo>
                      <a:pt x="890" y="551"/>
                    </a:lnTo>
                    <a:lnTo>
                      <a:pt x="894" y="540"/>
                    </a:lnTo>
                    <a:lnTo>
                      <a:pt x="894" y="529"/>
                    </a:lnTo>
                    <a:lnTo>
                      <a:pt x="896" y="519"/>
                    </a:lnTo>
                    <a:lnTo>
                      <a:pt x="898" y="506"/>
                    </a:lnTo>
                    <a:lnTo>
                      <a:pt x="901" y="496"/>
                    </a:lnTo>
                    <a:lnTo>
                      <a:pt x="901" y="483"/>
                    </a:lnTo>
                    <a:lnTo>
                      <a:pt x="901" y="474"/>
                    </a:lnTo>
                    <a:lnTo>
                      <a:pt x="901" y="462"/>
                    </a:lnTo>
                    <a:lnTo>
                      <a:pt x="903" y="451"/>
                    </a:lnTo>
                    <a:lnTo>
                      <a:pt x="901" y="437"/>
                    </a:lnTo>
                    <a:lnTo>
                      <a:pt x="901" y="428"/>
                    </a:lnTo>
                    <a:lnTo>
                      <a:pt x="901" y="415"/>
                    </a:lnTo>
                    <a:lnTo>
                      <a:pt x="901" y="403"/>
                    </a:lnTo>
                    <a:lnTo>
                      <a:pt x="898" y="392"/>
                    </a:lnTo>
                    <a:lnTo>
                      <a:pt x="896" y="380"/>
                    </a:lnTo>
                    <a:lnTo>
                      <a:pt x="894" y="369"/>
                    </a:lnTo>
                    <a:lnTo>
                      <a:pt x="894" y="359"/>
                    </a:lnTo>
                    <a:lnTo>
                      <a:pt x="890" y="346"/>
                    </a:lnTo>
                    <a:lnTo>
                      <a:pt x="888" y="337"/>
                    </a:lnTo>
                    <a:lnTo>
                      <a:pt x="884" y="323"/>
                    </a:lnTo>
                    <a:lnTo>
                      <a:pt x="881" y="316"/>
                    </a:lnTo>
                    <a:lnTo>
                      <a:pt x="877" y="304"/>
                    </a:lnTo>
                    <a:lnTo>
                      <a:pt x="873" y="293"/>
                    </a:lnTo>
                    <a:lnTo>
                      <a:pt x="871" y="283"/>
                    </a:lnTo>
                    <a:lnTo>
                      <a:pt x="867" y="274"/>
                    </a:lnTo>
                    <a:lnTo>
                      <a:pt x="862" y="262"/>
                    </a:lnTo>
                    <a:lnTo>
                      <a:pt x="858" y="253"/>
                    </a:lnTo>
                    <a:lnTo>
                      <a:pt x="852" y="242"/>
                    </a:lnTo>
                    <a:lnTo>
                      <a:pt x="848" y="234"/>
                    </a:lnTo>
                    <a:lnTo>
                      <a:pt x="843" y="224"/>
                    </a:lnTo>
                    <a:lnTo>
                      <a:pt x="835" y="215"/>
                    </a:lnTo>
                    <a:lnTo>
                      <a:pt x="829" y="205"/>
                    </a:lnTo>
                    <a:lnTo>
                      <a:pt x="825" y="198"/>
                    </a:lnTo>
                    <a:lnTo>
                      <a:pt x="818" y="188"/>
                    </a:lnTo>
                    <a:lnTo>
                      <a:pt x="812" y="181"/>
                    </a:lnTo>
                    <a:lnTo>
                      <a:pt x="805" y="171"/>
                    </a:lnTo>
                    <a:lnTo>
                      <a:pt x="799" y="162"/>
                    </a:lnTo>
                    <a:lnTo>
                      <a:pt x="791" y="152"/>
                    </a:lnTo>
                    <a:lnTo>
                      <a:pt x="784" y="145"/>
                    </a:lnTo>
                    <a:lnTo>
                      <a:pt x="776" y="137"/>
                    </a:lnTo>
                    <a:lnTo>
                      <a:pt x="770" y="131"/>
                    </a:lnTo>
                    <a:lnTo>
                      <a:pt x="761" y="122"/>
                    </a:lnTo>
                    <a:lnTo>
                      <a:pt x="753" y="114"/>
                    </a:lnTo>
                    <a:lnTo>
                      <a:pt x="746" y="107"/>
                    </a:lnTo>
                    <a:lnTo>
                      <a:pt x="738" y="101"/>
                    </a:lnTo>
                    <a:lnTo>
                      <a:pt x="728" y="93"/>
                    </a:lnTo>
                    <a:lnTo>
                      <a:pt x="719" y="88"/>
                    </a:lnTo>
                    <a:lnTo>
                      <a:pt x="709" y="80"/>
                    </a:lnTo>
                    <a:lnTo>
                      <a:pt x="702" y="76"/>
                    </a:lnTo>
                    <a:lnTo>
                      <a:pt x="694" y="69"/>
                    </a:lnTo>
                    <a:lnTo>
                      <a:pt x="685" y="61"/>
                    </a:lnTo>
                    <a:lnTo>
                      <a:pt x="675" y="57"/>
                    </a:lnTo>
                    <a:lnTo>
                      <a:pt x="666" y="53"/>
                    </a:lnTo>
                    <a:lnTo>
                      <a:pt x="656" y="46"/>
                    </a:lnTo>
                    <a:lnTo>
                      <a:pt x="647" y="42"/>
                    </a:lnTo>
                    <a:lnTo>
                      <a:pt x="635" y="38"/>
                    </a:lnTo>
                    <a:lnTo>
                      <a:pt x="628" y="34"/>
                    </a:lnTo>
                    <a:lnTo>
                      <a:pt x="616" y="31"/>
                    </a:lnTo>
                    <a:lnTo>
                      <a:pt x="605" y="25"/>
                    </a:lnTo>
                    <a:lnTo>
                      <a:pt x="595" y="21"/>
                    </a:lnTo>
                    <a:lnTo>
                      <a:pt x="584" y="17"/>
                    </a:lnTo>
                    <a:lnTo>
                      <a:pt x="574" y="13"/>
                    </a:lnTo>
                    <a:lnTo>
                      <a:pt x="563" y="12"/>
                    </a:lnTo>
                    <a:lnTo>
                      <a:pt x="552" y="8"/>
                    </a:lnTo>
                    <a:lnTo>
                      <a:pt x="542" y="8"/>
                    </a:lnTo>
                    <a:lnTo>
                      <a:pt x="529" y="4"/>
                    </a:lnTo>
                    <a:lnTo>
                      <a:pt x="519" y="2"/>
                    </a:lnTo>
                    <a:lnTo>
                      <a:pt x="508" y="2"/>
                    </a:lnTo>
                    <a:lnTo>
                      <a:pt x="497" y="2"/>
                    </a:lnTo>
                    <a:lnTo>
                      <a:pt x="485" y="0"/>
                    </a:lnTo>
                    <a:lnTo>
                      <a:pt x="474" y="0"/>
                    </a:lnTo>
                    <a:lnTo>
                      <a:pt x="462" y="0"/>
                    </a:lnTo>
                    <a:lnTo>
                      <a:pt x="453" y="0"/>
                    </a:lnTo>
                    <a:lnTo>
                      <a:pt x="439" y="0"/>
                    </a:lnTo>
                    <a:lnTo>
                      <a:pt x="428" y="0"/>
                    </a:lnTo>
                    <a:lnTo>
                      <a:pt x="417" y="0"/>
                    </a:lnTo>
                    <a:lnTo>
                      <a:pt x="405" y="2"/>
                    </a:lnTo>
                    <a:lnTo>
                      <a:pt x="394" y="2"/>
                    </a:lnTo>
                    <a:lnTo>
                      <a:pt x="382" y="2"/>
                    </a:lnTo>
                    <a:lnTo>
                      <a:pt x="371" y="4"/>
                    </a:lnTo>
                    <a:lnTo>
                      <a:pt x="360" y="8"/>
                    </a:lnTo>
                    <a:lnTo>
                      <a:pt x="348" y="8"/>
                    </a:lnTo>
                    <a:lnTo>
                      <a:pt x="337" y="12"/>
                    </a:lnTo>
                    <a:lnTo>
                      <a:pt x="327" y="13"/>
                    </a:lnTo>
                    <a:lnTo>
                      <a:pt x="316" y="17"/>
                    </a:lnTo>
                    <a:lnTo>
                      <a:pt x="306" y="21"/>
                    </a:lnTo>
                    <a:lnTo>
                      <a:pt x="295" y="25"/>
                    </a:lnTo>
                    <a:lnTo>
                      <a:pt x="285" y="31"/>
                    </a:lnTo>
                    <a:lnTo>
                      <a:pt x="276" y="34"/>
                    </a:lnTo>
                    <a:lnTo>
                      <a:pt x="266" y="38"/>
                    </a:lnTo>
                    <a:lnTo>
                      <a:pt x="255" y="42"/>
                    </a:lnTo>
                    <a:lnTo>
                      <a:pt x="246" y="46"/>
                    </a:lnTo>
                    <a:lnTo>
                      <a:pt x="236" y="53"/>
                    </a:lnTo>
                    <a:lnTo>
                      <a:pt x="227" y="57"/>
                    </a:lnTo>
                    <a:lnTo>
                      <a:pt x="217" y="61"/>
                    </a:lnTo>
                    <a:lnTo>
                      <a:pt x="209" y="69"/>
                    </a:lnTo>
                    <a:lnTo>
                      <a:pt x="200" y="76"/>
                    </a:lnTo>
                    <a:lnTo>
                      <a:pt x="190" y="80"/>
                    </a:lnTo>
                    <a:lnTo>
                      <a:pt x="181" y="88"/>
                    </a:lnTo>
                    <a:lnTo>
                      <a:pt x="171" y="93"/>
                    </a:lnTo>
                    <a:lnTo>
                      <a:pt x="164" y="101"/>
                    </a:lnTo>
                    <a:lnTo>
                      <a:pt x="154" y="107"/>
                    </a:lnTo>
                    <a:lnTo>
                      <a:pt x="147" y="114"/>
                    </a:lnTo>
                    <a:lnTo>
                      <a:pt x="139" y="122"/>
                    </a:lnTo>
                    <a:lnTo>
                      <a:pt x="133" y="131"/>
                    </a:lnTo>
                    <a:lnTo>
                      <a:pt x="124" y="137"/>
                    </a:lnTo>
                    <a:lnTo>
                      <a:pt x="116" y="145"/>
                    </a:lnTo>
                    <a:lnTo>
                      <a:pt x="109" y="152"/>
                    </a:lnTo>
                    <a:lnTo>
                      <a:pt x="103" y="162"/>
                    </a:lnTo>
                    <a:lnTo>
                      <a:pt x="95" y="171"/>
                    </a:lnTo>
                    <a:lnTo>
                      <a:pt x="90" y="181"/>
                    </a:lnTo>
                    <a:lnTo>
                      <a:pt x="82" y="188"/>
                    </a:lnTo>
                    <a:lnTo>
                      <a:pt x="76" y="198"/>
                    </a:lnTo>
                    <a:lnTo>
                      <a:pt x="69" y="205"/>
                    </a:lnTo>
                    <a:lnTo>
                      <a:pt x="63" y="215"/>
                    </a:lnTo>
                    <a:lnTo>
                      <a:pt x="59" y="224"/>
                    </a:lnTo>
                    <a:lnTo>
                      <a:pt x="54" y="234"/>
                    </a:lnTo>
                    <a:lnTo>
                      <a:pt x="48" y="242"/>
                    </a:lnTo>
                    <a:lnTo>
                      <a:pt x="44" y="253"/>
                    </a:lnTo>
                    <a:lnTo>
                      <a:pt x="38" y="262"/>
                    </a:lnTo>
                    <a:lnTo>
                      <a:pt x="36" y="274"/>
                    </a:lnTo>
                    <a:lnTo>
                      <a:pt x="31" y="283"/>
                    </a:lnTo>
                    <a:lnTo>
                      <a:pt x="27" y="293"/>
                    </a:lnTo>
                    <a:lnTo>
                      <a:pt x="23" y="304"/>
                    </a:lnTo>
                    <a:lnTo>
                      <a:pt x="19" y="316"/>
                    </a:lnTo>
                    <a:lnTo>
                      <a:pt x="16" y="323"/>
                    </a:lnTo>
                    <a:lnTo>
                      <a:pt x="14" y="337"/>
                    </a:lnTo>
                    <a:lnTo>
                      <a:pt x="10" y="346"/>
                    </a:lnTo>
                    <a:lnTo>
                      <a:pt x="8" y="359"/>
                    </a:lnTo>
                    <a:lnTo>
                      <a:pt x="6" y="369"/>
                    </a:lnTo>
                    <a:lnTo>
                      <a:pt x="4" y="380"/>
                    </a:lnTo>
                    <a:lnTo>
                      <a:pt x="2" y="392"/>
                    </a:lnTo>
                    <a:lnTo>
                      <a:pt x="2" y="403"/>
                    </a:lnTo>
                    <a:lnTo>
                      <a:pt x="0" y="415"/>
                    </a:lnTo>
                    <a:lnTo>
                      <a:pt x="0" y="428"/>
                    </a:lnTo>
                    <a:lnTo>
                      <a:pt x="0" y="437"/>
                    </a:lnTo>
                    <a:lnTo>
                      <a:pt x="0" y="451"/>
                    </a:lnTo>
                    <a:lnTo>
                      <a:pt x="0" y="462"/>
                    </a:lnTo>
                    <a:lnTo>
                      <a:pt x="0" y="474"/>
                    </a:lnTo>
                    <a:lnTo>
                      <a:pt x="0" y="483"/>
                    </a:lnTo>
                    <a:lnTo>
                      <a:pt x="2" y="496"/>
                    </a:lnTo>
                    <a:lnTo>
                      <a:pt x="2" y="506"/>
                    </a:lnTo>
                    <a:lnTo>
                      <a:pt x="4" y="519"/>
                    </a:lnTo>
                    <a:lnTo>
                      <a:pt x="6" y="529"/>
                    </a:lnTo>
                    <a:lnTo>
                      <a:pt x="8" y="540"/>
                    </a:lnTo>
                    <a:lnTo>
                      <a:pt x="10" y="551"/>
                    </a:lnTo>
                    <a:lnTo>
                      <a:pt x="14" y="563"/>
                    </a:lnTo>
                    <a:lnTo>
                      <a:pt x="16" y="572"/>
                    </a:lnTo>
                    <a:lnTo>
                      <a:pt x="19" y="584"/>
                    </a:lnTo>
                    <a:lnTo>
                      <a:pt x="23" y="593"/>
                    </a:lnTo>
                    <a:lnTo>
                      <a:pt x="27" y="605"/>
                    </a:lnTo>
                    <a:lnTo>
                      <a:pt x="31" y="616"/>
                    </a:lnTo>
                    <a:lnTo>
                      <a:pt x="36" y="626"/>
                    </a:lnTo>
                    <a:lnTo>
                      <a:pt x="38" y="635"/>
                    </a:lnTo>
                    <a:lnTo>
                      <a:pt x="44" y="647"/>
                    </a:lnTo>
                    <a:lnTo>
                      <a:pt x="48" y="654"/>
                    </a:lnTo>
                    <a:lnTo>
                      <a:pt x="54" y="666"/>
                    </a:lnTo>
                    <a:lnTo>
                      <a:pt x="59" y="675"/>
                    </a:lnTo>
                    <a:lnTo>
                      <a:pt x="63" y="683"/>
                    </a:lnTo>
                    <a:lnTo>
                      <a:pt x="69" y="692"/>
                    </a:lnTo>
                    <a:lnTo>
                      <a:pt x="76" y="702"/>
                    </a:lnTo>
                    <a:lnTo>
                      <a:pt x="82" y="709"/>
                    </a:lnTo>
                    <a:lnTo>
                      <a:pt x="90" y="719"/>
                    </a:lnTo>
                    <a:lnTo>
                      <a:pt x="95" y="728"/>
                    </a:lnTo>
                    <a:lnTo>
                      <a:pt x="103" y="736"/>
                    </a:lnTo>
                    <a:lnTo>
                      <a:pt x="109" y="744"/>
                    </a:lnTo>
                    <a:lnTo>
                      <a:pt x="116" y="753"/>
                    </a:lnTo>
                    <a:lnTo>
                      <a:pt x="124" y="761"/>
                    </a:lnTo>
                    <a:lnTo>
                      <a:pt x="133" y="770"/>
                    </a:lnTo>
                    <a:lnTo>
                      <a:pt x="139" y="776"/>
                    </a:lnTo>
                    <a:lnTo>
                      <a:pt x="147" y="783"/>
                    </a:lnTo>
                    <a:lnTo>
                      <a:pt x="154" y="789"/>
                    </a:lnTo>
                    <a:lnTo>
                      <a:pt x="164" y="797"/>
                    </a:lnTo>
                    <a:lnTo>
                      <a:pt x="171" y="802"/>
                    </a:lnTo>
                    <a:lnTo>
                      <a:pt x="181" y="810"/>
                    </a:lnTo>
                    <a:lnTo>
                      <a:pt x="190" y="818"/>
                    </a:lnTo>
                    <a:lnTo>
                      <a:pt x="200" y="825"/>
                    </a:lnTo>
                    <a:lnTo>
                      <a:pt x="209" y="829"/>
                    </a:lnTo>
                    <a:lnTo>
                      <a:pt x="217" y="835"/>
                    </a:lnTo>
                    <a:lnTo>
                      <a:pt x="227" y="840"/>
                    </a:lnTo>
                    <a:lnTo>
                      <a:pt x="236" y="848"/>
                    </a:lnTo>
                    <a:lnTo>
                      <a:pt x="246" y="852"/>
                    </a:lnTo>
                    <a:lnTo>
                      <a:pt x="255" y="856"/>
                    </a:lnTo>
                    <a:lnTo>
                      <a:pt x="266" y="861"/>
                    </a:lnTo>
                    <a:lnTo>
                      <a:pt x="276" y="867"/>
                    </a:lnTo>
                    <a:lnTo>
                      <a:pt x="285" y="871"/>
                    </a:lnTo>
                    <a:lnTo>
                      <a:pt x="295" y="873"/>
                    </a:lnTo>
                    <a:lnTo>
                      <a:pt x="306" y="877"/>
                    </a:lnTo>
                    <a:lnTo>
                      <a:pt x="316" y="880"/>
                    </a:lnTo>
                    <a:lnTo>
                      <a:pt x="327" y="884"/>
                    </a:lnTo>
                    <a:lnTo>
                      <a:pt x="337" y="886"/>
                    </a:lnTo>
                    <a:lnTo>
                      <a:pt x="348" y="890"/>
                    </a:lnTo>
                    <a:lnTo>
                      <a:pt x="360" y="894"/>
                    </a:lnTo>
                    <a:lnTo>
                      <a:pt x="371" y="894"/>
                    </a:lnTo>
                    <a:lnTo>
                      <a:pt x="382" y="896"/>
                    </a:lnTo>
                    <a:lnTo>
                      <a:pt x="394" y="898"/>
                    </a:lnTo>
                    <a:lnTo>
                      <a:pt x="405" y="901"/>
                    </a:lnTo>
                    <a:lnTo>
                      <a:pt x="417" y="901"/>
                    </a:lnTo>
                    <a:lnTo>
                      <a:pt x="428" y="901"/>
                    </a:lnTo>
                    <a:lnTo>
                      <a:pt x="439" y="901"/>
                    </a:lnTo>
                    <a:lnTo>
                      <a:pt x="453" y="90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594" name="Freeform 80"/>
              <p:cNvSpPr>
                <a:spLocks/>
              </p:cNvSpPr>
              <p:nvPr/>
            </p:nvSpPr>
            <p:spPr bwMode="gray">
              <a:xfrm>
                <a:off x="5222875" y="3943350"/>
                <a:ext cx="544512" cy="541338"/>
              </a:xfrm>
              <a:custGeom>
                <a:avLst/>
                <a:gdLst>
                  <a:gd name="T0" fmla="*/ 360 w 687"/>
                  <a:gd name="T1" fmla="*/ 680 h 682"/>
                  <a:gd name="T2" fmla="*/ 385 w 687"/>
                  <a:gd name="T3" fmla="*/ 678 h 682"/>
                  <a:gd name="T4" fmla="*/ 411 w 687"/>
                  <a:gd name="T5" fmla="*/ 675 h 682"/>
                  <a:gd name="T6" fmla="*/ 459 w 687"/>
                  <a:gd name="T7" fmla="*/ 659 h 682"/>
                  <a:gd name="T8" fmla="*/ 489 w 687"/>
                  <a:gd name="T9" fmla="*/ 648 h 682"/>
                  <a:gd name="T10" fmla="*/ 518 w 687"/>
                  <a:gd name="T11" fmla="*/ 631 h 682"/>
                  <a:gd name="T12" fmla="*/ 559 w 687"/>
                  <a:gd name="T13" fmla="*/ 604 h 682"/>
                  <a:gd name="T14" fmla="*/ 596 w 687"/>
                  <a:gd name="T15" fmla="*/ 570 h 682"/>
                  <a:gd name="T16" fmla="*/ 626 w 687"/>
                  <a:gd name="T17" fmla="*/ 532 h 682"/>
                  <a:gd name="T18" fmla="*/ 645 w 687"/>
                  <a:gd name="T19" fmla="*/ 494 h 682"/>
                  <a:gd name="T20" fmla="*/ 656 w 687"/>
                  <a:gd name="T21" fmla="*/ 473 h 682"/>
                  <a:gd name="T22" fmla="*/ 672 w 687"/>
                  <a:gd name="T23" fmla="*/ 425 h 682"/>
                  <a:gd name="T24" fmla="*/ 679 w 687"/>
                  <a:gd name="T25" fmla="*/ 391 h 682"/>
                  <a:gd name="T26" fmla="*/ 683 w 687"/>
                  <a:gd name="T27" fmla="*/ 367 h 682"/>
                  <a:gd name="T28" fmla="*/ 687 w 687"/>
                  <a:gd name="T29" fmla="*/ 342 h 682"/>
                  <a:gd name="T30" fmla="*/ 683 w 687"/>
                  <a:gd name="T31" fmla="*/ 313 h 682"/>
                  <a:gd name="T32" fmla="*/ 679 w 687"/>
                  <a:gd name="T33" fmla="*/ 287 h 682"/>
                  <a:gd name="T34" fmla="*/ 675 w 687"/>
                  <a:gd name="T35" fmla="*/ 262 h 682"/>
                  <a:gd name="T36" fmla="*/ 668 w 687"/>
                  <a:gd name="T37" fmla="*/ 237 h 682"/>
                  <a:gd name="T38" fmla="*/ 653 w 687"/>
                  <a:gd name="T39" fmla="*/ 197 h 682"/>
                  <a:gd name="T40" fmla="*/ 641 w 687"/>
                  <a:gd name="T41" fmla="*/ 175 h 682"/>
                  <a:gd name="T42" fmla="*/ 615 w 687"/>
                  <a:gd name="T43" fmla="*/ 135 h 682"/>
                  <a:gd name="T44" fmla="*/ 584 w 687"/>
                  <a:gd name="T45" fmla="*/ 98 h 682"/>
                  <a:gd name="T46" fmla="*/ 544 w 687"/>
                  <a:gd name="T47" fmla="*/ 66 h 682"/>
                  <a:gd name="T48" fmla="*/ 518 w 687"/>
                  <a:gd name="T49" fmla="*/ 47 h 682"/>
                  <a:gd name="T50" fmla="*/ 489 w 687"/>
                  <a:gd name="T51" fmla="*/ 30 h 682"/>
                  <a:gd name="T52" fmla="*/ 443 w 687"/>
                  <a:gd name="T53" fmla="*/ 13 h 682"/>
                  <a:gd name="T54" fmla="*/ 404 w 687"/>
                  <a:gd name="T55" fmla="*/ 1 h 682"/>
                  <a:gd name="T56" fmla="*/ 377 w 687"/>
                  <a:gd name="T57" fmla="*/ 0 h 682"/>
                  <a:gd name="T58" fmla="*/ 350 w 687"/>
                  <a:gd name="T59" fmla="*/ 0 h 682"/>
                  <a:gd name="T60" fmla="*/ 326 w 687"/>
                  <a:gd name="T61" fmla="*/ 0 h 682"/>
                  <a:gd name="T62" fmla="*/ 299 w 687"/>
                  <a:gd name="T63" fmla="*/ 0 h 682"/>
                  <a:gd name="T64" fmla="*/ 272 w 687"/>
                  <a:gd name="T65" fmla="*/ 5 h 682"/>
                  <a:gd name="T66" fmla="*/ 246 w 687"/>
                  <a:gd name="T67" fmla="*/ 9 h 682"/>
                  <a:gd name="T68" fmla="*/ 210 w 687"/>
                  <a:gd name="T69" fmla="*/ 24 h 682"/>
                  <a:gd name="T70" fmla="*/ 164 w 687"/>
                  <a:gd name="T71" fmla="*/ 47 h 682"/>
                  <a:gd name="T72" fmla="*/ 124 w 687"/>
                  <a:gd name="T73" fmla="*/ 74 h 682"/>
                  <a:gd name="T74" fmla="*/ 88 w 687"/>
                  <a:gd name="T75" fmla="*/ 110 h 682"/>
                  <a:gd name="T76" fmla="*/ 59 w 687"/>
                  <a:gd name="T77" fmla="*/ 148 h 682"/>
                  <a:gd name="T78" fmla="*/ 33 w 687"/>
                  <a:gd name="T79" fmla="*/ 190 h 682"/>
                  <a:gd name="T80" fmla="*/ 16 w 687"/>
                  <a:gd name="T81" fmla="*/ 237 h 682"/>
                  <a:gd name="T82" fmla="*/ 8 w 687"/>
                  <a:gd name="T83" fmla="*/ 262 h 682"/>
                  <a:gd name="T84" fmla="*/ 2 w 687"/>
                  <a:gd name="T85" fmla="*/ 287 h 682"/>
                  <a:gd name="T86" fmla="*/ 0 w 687"/>
                  <a:gd name="T87" fmla="*/ 313 h 682"/>
                  <a:gd name="T88" fmla="*/ 0 w 687"/>
                  <a:gd name="T89" fmla="*/ 342 h 682"/>
                  <a:gd name="T90" fmla="*/ 0 w 687"/>
                  <a:gd name="T91" fmla="*/ 367 h 682"/>
                  <a:gd name="T92" fmla="*/ 2 w 687"/>
                  <a:gd name="T93" fmla="*/ 391 h 682"/>
                  <a:gd name="T94" fmla="*/ 10 w 687"/>
                  <a:gd name="T95" fmla="*/ 425 h 682"/>
                  <a:gd name="T96" fmla="*/ 27 w 687"/>
                  <a:gd name="T97" fmla="*/ 473 h 682"/>
                  <a:gd name="T98" fmla="*/ 44 w 687"/>
                  <a:gd name="T99" fmla="*/ 509 h 682"/>
                  <a:gd name="T100" fmla="*/ 59 w 687"/>
                  <a:gd name="T101" fmla="*/ 532 h 682"/>
                  <a:gd name="T102" fmla="*/ 82 w 687"/>
                  <a:gd name="T103" fmla="*/ 562 h 682"/>
                  <a:gd name="T104" fmla="*/ 101 w 687"/>
                  <a:gd name="T105" fmla="*/ 583 h 682"/>
                  <a:gd name="T106" fmla="*/ 135 w 687"/>
                  <a:gd name="T107" fmla="*/ 614 h 682"/>
                  <a:gd name="T108" fmla="*/ 177 w 687"/>
                  <a:gd name="T109" fmla="*/ 640 h 682"/>
                  <a:gd name="T110" fmla="*/ 200 w 687"/>
                  <a:gd name="T111" fmla="*/ 652 h 682"/>
                  <a:gd name="T112" fmla="*/ 238 w 687"/>
                  <a:gd name="T113" fmla="*/ 667 h 682"/>
                  <a:gd name="T114" fmla="*/ 263 w 687"/>
                  <a:gd name="T115" fmla="*/ 673 h 682"/>
                  <a:gd name="T116" fmla="*/ 289 w 687"/>
                  <a:gd name="T117" fmla="*/ 676 h 682"/>
                  <a:gd name="T118" fmla="*/ 316 w 687"/>
                  <a:gd name="T119" fmla="*/ 680 h 682"/>
                  <a:gd name="T120" fmla="*/ 343 w 687"/>
                  <a:gd name="T121" fmla="*/ 682 h 68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687"/>
                  <a:gd name="T184" fmla="*/ 0 h 682"/>
                  <a:gd name="T185" fmla="*/ 687 w 687"/>
                  <a:gd name="T186" fmla="*/ 682 h 68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687" h="682">
                    <a:moveTo>
                      <a:pt x="343" y="682"/>
                    </a:moveTo>
                    <a:lnTo>
                      <a:pt x="350" y="680"/>
                    </a:lnTo>
                    <a:lnTo>
                      <a:pt x="360" y="680"/>
                    </a:lnTo>
                    <a:lnTo>
                      <a:pt x="367" y="680"/>
                    </a:lnTo>
                    <a:lnTo>
                      <a:pt x="377" y="680"/>
                    </a:lnTo>
                    <a:lnTo>
                      <a:pt x="385" y="678"/>
                    </a:lnTo>
                    <a:lnTo>
                      <a:pt x="394" y="676"/>
                    </a:lnTo>
                    <a:lnTo>
                      <a:pt x="404" y="675"/>
                    </a:lnTo>
                    <a:lnTo>
                      <a:pt x="411" y="675"/>
                    </a:lnTo>
                    <a:lnTo>
                      <a:pt x="426" y="671"/>
                    </a:lnTo>
                    <a:lnTo>
                      <a:pt x="443" y="667"/>
                    </a:lnTo>
                    <a:lnTo>
                      <a:pt x="459" y="659"/>
                    </a:lnTo>
                    <a:lnTo>
                      <a:pt x="476" y="656"/>
                    </a:lnTo>
                    <a:lnTo>
                      <a:pt x="481" y="652"/>
                    </a:lnTo>
                    <a:lnTo>
                      <a:pt x="489" y="648"/>
                    </a:lnTo>
                    <a:lnTo>
                      <a:pt x="497" y="644"/>
                    </a:lnTo>
                    <a:lnTo>
                      <a:pt x="504" y="640"/>
                    </a:lnTo>
                    <a:lnTo>
                      <a:pt x="518" y="631"/>
                    </a:lnTo>
                    <a:lnTo>
                      <a:pt x="533" y="623"/>
                    </a:lnTo>
                    <a:lnTo>
                      <a:pt x="544" y="614"/>
                    </a:lnTo>
                    <a:lnTo>
                      <a:pt x="559" y="604"/>
                    </a:lnTo>
                    <a:lnTo>
                      <a:pt x="571" y="593"/>
                    </a:lnTo>
                    <a:lnTo>
                      <a:pt x="584" y="583"/>
                    </a:lnTo>
                    <a:lnTo>
                      <a:pt x="596" y="570"/>
                    </a:lnTo>
                    <a:lnTo>
                      <a:pt x="605" y="557"/>
                    </a:lnTo>
                    <a:lnTo>
                      <a:pt x="615" y="543"/>
                    </a:lnTo>
                    <a:lnTo>
                      <a:pt x="626" y="532"/>
                    </a:lnTo>
                    <a:lnTo>
                      <a:pt x="634" y="517"/>
                    </a:lnTo>
                    <a:lnTo>
                      <a:pt x="641" y="502"/>
                    </a:lnTo>
                    <a:lnTo>
                      <a:pt x="645" y="494"/>
                    </a:lnTo>
                    <a:lnTo>
                      <a:pt x="649" y="486"/>
                    </a:lnTo>
                    <a:lnTo>
                      <a:pt x="653" y="479"/>
                    </a:lnTo>
                    <a:lnTo>
                      <a:pt x="656" y="473"/>
                    </a:lnTo>
                    <a:lnTo>
                      <a:pt x="662" y="456"/>
                    </a:lnTo>
                    <a:lnTo>
                      <a:pt x="668" y="441"/>
                    </a:lnTo>
                    <a:lnTo>
                      <a:pt x="672" y="425"/>
                    </a:lnTo>
                    <a:lnTo>
                      <a:pt x="679" y="410"/>
                    </a:lnTo>
                    <a:lnTo>
                      <a:pt x="679" y="401"/>
                    </a:lnTo>
                    <a:lnTo>
                      <a:pt x="679" y="391"/>
                    </a:lnTo>
                    <a:lnTo>
                      <a:pt x="681" y="382"/>
                    </a:lnTo>
                    <a:lnTo>
                      <a:pt x="683" y="374"/>
                    </a:lnTo>
                    <a:lnTo>
                      <a:pt x="683" y="367"/>
                    </a:lnTo>
                    <a:lnTo>
                      <a:pt x="685" y="359"/>
                    </a:lnTo>
                    <a:lnTo>
                      <a:pt x="685" y="349"/>
                    </a:lnTo>
                    <a:lnTo>
                      <a:pt x="687" y="342"/>
                    </a:lnTo>
                    <a:lnTo>
                      <a:pt x="685" y="332"/>
                    </a:lnTo>
                    <a:lnTo>
                      <a:pt x="685" y="323"/>
                    </a:lnTo>
                    <a:lnTo>
                      <a:pt x="683" y="313"/>
                    </a:lnTo>
                    <a:lnTo>
                      <a:pt x="683" y="306"/>
                    </a:lnTo>
                    <a:lnTo>
                      <a:pt x="681" y="296"/>
                    </a:lnTo>
                    <a:lnTo>
                      <a:pt x="679" y="287"/>
                    </a:lnTo>
                    <a:lnTo>
                      <a:pt x="679" y="277"/>
                    </a:lnTo>
                    <a:lnTo>
                      <a:pt x="679" y="270"/>
                    </a:lnTo>
                    <a:lnTo>
                      <a:pt x="675" y="262"/>
                    </a:lnTo>
                    <a:lnTo>
                      <a:pt x="672" y="252"/>
                    </a:lnTo>
                    <a:lnTo>
                      <a:pt x="670" y="245"/>
                    </a:lnTo>
                    <a:lnTo>
                      <a:pt x="668" y="237"/>
                    </a:lnTo>
                    <a:lnTo>
                      <a:pt x="662" y="220"/>
                    </a:lnTo>
                    <a:lnTo>
                      <a:pt x="656" y="207"/>
                    </a:lnTo>
                    <a:lnTo>
                      <a:pt x="653" y="197"/>
                    </a:lnTo>
                    <a:lnTo>
                      <a:pt x="649" y="190"/>
                    </a:lnTo>
                    <a:lnTo>
                      <a:pt x="645" y="182"/>
                    </a:lnTo>
                    <a:lnTo>
                      <a:pt x="641" y="175"/>
                    </a:lnTo>
                    <a:lnTo>
                      <a:pt x="634" y="161"/>
                    </a:lnTo>
                    <a:lnTo>
                      <a:pt x="626" y="148"/>
                    </a:lnTo>
                    <a:lnTo>
                      <a:pt x="615" y="135"/>
                    </a:lnTo>
                    <a:lnTo>
                      <a:pt x="605" y="121"/>
                    </a:lnTo>
                    <a:lnTo>
                      <a:pt x="596" y="110"/>
                    </a:lnTo>
                    <a:lnTo>
                      <a:pt x="584" y="98"/>
                    </a:lnTo>
                    <a:lnTo>
                      <a:pt x="571" y="85"/>
                    </a:lnTo>
                    <a:lnTo>
                      <a:pt x="559" y="74"/>
                    </a:lnTo>
                    <a:lnTo>
                      <a:pt x="544" y="66"/>
                    </a:lnTo>
                    <a:lnTo>
                      <a:pt x="533" y="57"/>
                    </a:lnTo>
                    <a:lnTo>
                      <a:pt x="525" y="53"/>
                    </a:lnTo>
                    <a:lnTo>
                      <a:pt x="518" y="47"/>
                    </a:lnTo>
                    <a:lnTo>
                      <a:pt x="510" y="43"/>
                    </a:lnTo>
                    <a:lnTo>
                      <a:pt x="504" y="38"/>
                    </a:lnTo>
                    <a:lnTo>
                      <a:pt x="489" y="30"/>
                    </a:lnTo>
                    <a:lnTo>
                      <a:pt x="476" y="24"/>
                    </a:lnTo>
                    <a:lnTo>
                      <a:pt x="459" y="17"/>
                    </a:lnTo>
                    <a:lnTo>
                      <a:pt x="443" y="13"/>
                    </a:lnTo>
                    <a:lnTo>
                      <a:pt x="426" y="7"/>
                    </a:lnTo>
                    <a:lnTo>
                      <a:pt x="411" y="5"/>
                    </a:lnTo>
                    <a:lnTo>
                      <a:pt x="404" y="1"/>
                    </a:lnTo>
                    <a:lnTo>
                      <a:pt x="394" y="0"/>
                    </a:lnTo>
                    <a:lnTo>
                      <a:pt x="385" y="0"/>
                    </a:lnTo>
                    <a:lnTo>
                      <a:pt x="377" y="0"/>
                    </a:lnTo>
                    <a:lnTo>
                      <a:pt x="367" y="0"/>
                    </a:lnTo>
                    <a:lnTo>
                      <a:pt x="360" y="0"/>
                    </a:lnTo>
                    <a:lnTo>
                      <a:pt x="350" y="0"/>
                    </a:lnTo>
                    <a:lnTo>
                      <a:pt x="343" y="0"/>
                    </a:lnTo>
                    <a:lnTo>
                      <a:pt x="335" y="0"/>
                    </a:lnTo>
                    <a:lnTo>
                      <a:pt x="326" y="0"/>
                    </a:lnTo>
                    <a:lnTo>
                      <a:pt x="316" y="0"/>
                    </a:lnTo>
                    <a:lnTo>
                      <a:pt x="307" y="0"/>
                    </a:lnTo>
                    <a:lnTo>
                      <a:pt x="299" y="0"/>
                    </a:lnTo>
                    <a:lnTo>
                      <a:pt x="289" y="0"/>
                    </a:lnTo>
                    <a:lnTo>
                      <a:pt x="280" y="1"/>
                    </a:lnTo>
                    <a:lnTo>
                      <a:pt x="272" y="5"/>
                    </a:lnTo>
                    <a:lnTo>
                      <a:pt x="263" y="5"/>
                    </a:lnTo>
                    <a:lnTo>
                      <a:pt x="253" y="7"/>
                    </a:lnTo>
                    <a:lnTo>
                      <a:pt x="246" y="9"/>
                    </a:lnTo>
                    <a:lnTo>
                      <a:pt x="238" y="13"/>
                    </a:lnTo>
                    <a:lnTo>
                      <a:pt x="223" y="17"/>
                    </a:lnTo>
                    <a:lnTo>
                      <a:pt x="210" y="24"/>
                    </a:lnTo>
                    <a:lnTo>
                      <a:pt x="193" y="30"/>
                    </a:lnTo>
                    <a:lnTo>
                      <a:pt x="177" y="38"/>
                    </a:lnTo>
                    <a:lnTo>
                      <a:pt x="164" y="47"/>
                    </a:lnTo>
                    <a:lnTo>
                      <a:pt x="151" y="57"/>
                    </a:lnTo>
                    <a:lnTo>
                      <a:pt x="135" y="66"/>
                    </a:lnTo>
                    <a:lnTo>
                      <a:pt x="124" y="74"/>
                    </a:lnTo>
                    <a:lnTo>
                      <a:pt x="113" y="85"/>
                    </a:lnTo>
                    <a:lnTo>
                      <a:pt x="101" y="98"/>
                    </a:lnTo>
                    <a:lnTo>
                      <a:pt x="88" y="110"/>
                    </a:lnTo>
                    <a:lnTo>
                      <a:pt x="77" y="121"/>
                    </a:lnTo>
                    <a:lnTo>
                      <a:pt x="67" y="135"/>
                    </a:lnTo>
                    <a:lnTo>
                      <a:pt x="59" y="148"/>
                    </a:lnTo>
                    <a:lnTo>
                      <a:pt x="50" y="161"/>
                    </a:lnTo>
                    <a:lnTo>
                      <a:pt x="40" y="175"/>
                    </a:lnTo>
                    <a:lnTo>
                      <a:pt x="33" y="190"/>
                    </a:lnTo>
                    <a:lnTo>
                      <a:pt x="27" y="207"/>
                    </a:lnTo>
                    <a:lnTo>
                      <a:pt x="20" y="220"/>
                    </a:lnTo>
                    <a:lnTo>
                      <a:pt x="16" y="237"/>
                    </a:lnTo>
                    <a:lnTo>
                      <a:pt x="12" y="245"/>
                    </a:lnTo>
                    <a:lnTo>
                      <a:pt x="10" y="252"/>
                    </a:lnTo>
                    <a:lnTo>
                      <a:pt x="8" y="262"/>
                    </a:lnTo>
                    <a:lnTo>
                      <a:pt x="8" y="270"/>
                    </a:lnTo>
                    <a:lnTo>
                      <a:pt x="4" y="277"/>
                    </a:lnTo>
                    <a:lnTo>
                      <a:pt x="2" y="287"/>
                    </a:lnTo>
                    <a:lnTo>
                      <a:pt x="0" y="296"/>
                    </a:lnTo>
                    <a:lnTo>
                      <a:pt x="0" y="306"/>
                    </a:lnTo>
                    <a:lnTo>
                      <a:pt x="0" y="313"/>
                    </a:lnTo>
                    <a:lnTo>
                      <a:pt x="0" y="323"/>
                    </a:lnTo>
                    <a:lnTo>
                      <a:pt x="0" y="332"/>
                    </a:lnTo>
                    <a:lnTo>
                      <a:pt x="0" y="342"/>
                    </a:lnTo>
                    <a:lnTo>
                      <a:pt x="0" y="349"/>
                    </a:lnTo>
                    <a:lnTo>
                      <a:pt x="0" y="359"/>
                    </a:lnTo>
                    <a:lnTo>
                      <a:pt x="0" y="367"/>
                    </a:lnTo>
                    <a:lnTo>
                      <a:pt x="0" y="374"/>
                    </a:lnTo>
                    <a:lnTo>
                      <a:pt x="0" y="382"/>
                    </a:lnTo>
                    <a:lnTo>
                      <a:pt x="2" y="391"/>
                    </a:lnTo>
                    <a:lnTo>
                      <a:pt x="4" y="401"/>
                    </a:lnTo>
                    <a:lnTo>
                      <a:pt x="8" y="410"/>
                    </a:lnTo>
                    <a:lnTo>
                      <a:pt x="10" y="425"/>
                    </a:lnTo>
                    <a:lnTo>
                      <a:pt x="16" y="441"/>
                    </a:lnTo>
                    <a:lnTo>
                      <a:pt x="20" y="456"/>
                    </a:lnTo>
                    <a:lnTo>
                      <a:pt x="27" y="473"/>
                    </a:lnTo>
                    <a:lnTo>
                      <a:pt x="33" y="486"/>
                    </a:lnTo>
                    <a:lnTo>
                      <a:pt x="40" y="502"/>
                    </a:lnTo>
                    <a:lnTo>
                      <a:pt x="44" y="509"/>
                    </a:lnTo>
                    <a:lnTo>
                      <a:pt x="50" y="517"/>
                    </a:lnTo>
                    <a:lnTo>
                      <a:pt x="54" y="524"/>
                    </a:lnTo>
                    <a:lnTo>
                      <a:pt x="59" y="532"/>
                    </a:lnTo>
                    <a:lnTo>
                      <a:pt x="67" y="543"/>
                    </a:lnTo>
                    <a:lnTo>
                      <a:pt x="77" y="557"/>
                    </a:lnTo>
                    <a:lnTo>
                      <a:pt x="82" y="562"/>
                    </a:lnTo>
                    <a:lnTo>
                      <a:pt x="88" y="570"/>
                    </a:lnTo>
                    <a:lnTo>
                      <a:pt x="94" y="576"/>
                    </a:lnTo>
                    <a:lnTo>
                      <a:pt x="101" y="583"/>
                    </a:lnTo>
                    <a:lnTo>
                      <a:pt x="113" y="593"/>
                    </a:lnTo>
                    <a:lnTo>
                      <a:pt x="124" y="604"/>
                    </a:lnTo>
                    <a:lnTo>
                      <a:pt x="135" y="614"/>
                    </a:lnTo>
                    <a:lnTo>
                      <a:pt x="151" y="623"/>
                    </a:lnTo>
                    <a:lnTo>
                      <a:pt x="164" y="631"/>
                    </a:lnTo>
                    <a:lnTo>
                      <a:pt x="177" y="640"/>
                    </a:lnTo>
                    <a:lnTo>
                      <a:pt x="185" y="644"/>
                    </a:lnTo>
                    <a:lnTo>
                      <a:pt x="193" y="648"/>
                    </a:lnTo>
                    <a:lnTo>
                      <a:pt x="200" y="652"/>
                    </a:lnTo>
                    <a:lnTo>
                      <a:pt x="210" y="656"/>
                    </a:lnTo>
                    <a:lnTo>
                      <a:pt x="223" y="659"/>
                    </a:lnTo>
                    <a:lnTo>
                      <a:pt x="238" y="667"/>
                    </a:lnTo>
                    <a:lnTo>
                      <a:pt x="246" y="667"/>
                    </a:lnTo>
                    <a:lnTo>
                      <a:pt x="253" y="671"/>
                    </a:lnTo>
                    <a:lnTo>
                      <a:pt x="263" y="673"/>
                    </a:lnTo>
                    <a:lnTo>
                      <a:pt x="272" y="675"/>
                    </a:lnTo>
                    <a:lnTo>
                      <a:pt x="280" y="675"/>
                    </a:lnTo>
                    <a:lnTo>
                      <a:pt x="289" y="676"/>
                    </a:lnTo>
                    <a:lnTo>
                      <a:pt x="299" y="678"/>
                    </a:lnTo>
                    <a:lnTo>
                      <a:pt x="307" y="680"/>
                    </a:lnTo>
                    <a:lnTo>
                      <a:pt x="316" y="680"/>
                    </a:lnTo>
                    <a:lnTo>
                      <a:pt x="326" y="680"/>
                    </a:lnTo>
                    <a:lnTo>
                      <a:pt x="335" y="680"/>
                    </a:lnTo>
                    <a:lnTo>
                      <a:pt x="343" y="68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595" name="Freeform 81"/>
              <p:cNvSpPr>
                <a:spLocks/>
              </p:cNvSpPr>
              <p:nvPr/>
            </p:nvSpPr>
            <p:spPr bwMode="gray">
              <a:xfrm>
                <a:off x="4244975" y="3390900"/>
                <a:ext cx="328612" cy="836613"/>
              </a:xfrm>
              <a:custGeom>
                <a:avLst/>
                <a:gdLst>
                  <a:gd name="T0" fmla="*/ 0 w 414"/>
                  <a:gd name="T1" fmla="*/ 1028 h 1053"/>
                  <a:gd name="T2" fmla="*/ 72 w 414"/>
                  <a:gd name="T3" fmla="*/ 1053 h 1053"/>
                  <a:gd name="T4" fmla="*/ 414 w 414"/>
                  <a:gd name="T5" fmla="*/ 24 h 1053"/>
                  <a:gd name="T6" fmla="*/ 342 w 414"/>
                  <a:gd name="T7" fmla="*/ 0 h 1053"/>
                  <a:gd name="T8" fmla="*/ 0 w 414"/>
                  <a:gd name="T9" fmla="*/ 1028 h 1053"/>
                  <a:gd name="T10" fmla="*/ 0 w 414"/>
                  <a:gd name="T11" fmla="*/ 1028 h 10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4"/>
                  <a:gd name="T19" fmla="*/ 0 h 1053"/>
                  <a:gd name="T20" fmla="*/ 414 w 414"/>
                  <a:gd name="T21" fmla="*/ 1053 h 105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4" h="1053">
                    <a:moveTo>
                      <a:pt x="0" y="1028"/>
                    </a:moveTo>
                    <a:lnTo>
                      <a:pt x="72" y="1053"/>
                    </a:lnTo>
                    <a:lnTo>
                      <a:pt x="414" y="24"/>
                    </a:lnTo>
                    <a:lnTo>
                      <a:pt x="342" y="0"/>
                    </a:lnTo>
                    <a:lnTo>
                      <a:pt x="0" y="10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596" name="Freeform 82"/>
              <p:cNvSpPr>
                <a:spLocks/>
              </p:cNvSpPr>
              <p:nvPr/>
            </p:nvSpPr>
            <p:spPr bwMode="gray">
              <a:xfrm>
                <a:off x="4457700" y="3598863"/>
                <a:ext cx="709612" cy="69850"/>
              </a:xfrm>
              <a:custGeom>
                <a:avLst/>
                <a:gdLst>
                  <a:gd name="T0" fmla="*/ 0 w 893"/>
                  <a:gd name="T1" fmla="*/ 88 h 88"/>
                  <a:gd name="T2" fmla="*/ 893 w 893"/>
                  <a:gd name="T3" fmla="*/ 88 h 88"/>
                  <a:gd name="T4" fmla="*/ 893 w 893"/>
                  <a:gd name="T5" fmla="*/ 0 h 88"/>
                  <a:gd name="T6" fmla="*/ 0 w 893"/>
                  <a:gd name="T7" fmla="*/ 0 h 88"/>
                  <a:gd name="T8" fmla="*/ 0 w 893"/>
                  <a:gd name="T9" fmla="*/ 88 h 88"/>
                  <a:gd name="T10" fmla="*/ 0 w 893"/>
                  <a:gd name="T11" fmla="*/ 88 h 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93"/>
                  <a:gd name="T19" fmla="*/ 0 h 88"/>
                  <a:gd name="T20" fmla="*/ 893 w 893"/>
                  <a:gd name="T21" fmla="*/ 88 h 8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93" h="88">
                    <a:moveTo>
                      <a:pt x="0" y="88"/>
                    </a:moveTo>
                    <a:lnTo>
                      <a:pt x="893" y="88"/>
                    </a:lnTo>
                    <a:lnTo>
                      <a:pt x="893" y="0"/>
                    </a:lnTo>
                    <a:lnTo>
                      <a:pt x="0" y="0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597" name="Freeform 83"/>
              <p:cNvSpPr>
                <a:spLocks/>
              </p:cNvSpPr>
              <p:nvPr/>
            </p:nvSpPr>
            <p:spPr bwMode="gray">
              <a:xfrm>
                <a:off x="4838700" y="4162425"/>
                <a:ext cx="742950" cy="69850"/>
              </a:xfrm>
              <a:custGeom>
                <a:avLst/>
                <a:gdLst>
                  <a:gd name="T0" fmla="*/ 0 w 937"/>
                  <a:gd name="T1" fmla="*/ 90 h 90"/>
                  <a:gd name="T2" fmla="*/ 937 w 937"/>
                  <a:gd name="T3" fmla="*/ 86 h 90"/>
                  <a:gd name="T4" fmla="*/ 874 w 937"/>
                  <a:gd name="T5" fmla="*/ 0 h 90"/>
                  <a:gd name="T6" fmla="*/ 0 w 937"/>
                  <a:gd name="T7" fmla="*/ 0 h 90"/>
                  <a:gd name="T8" fmla="*/ 0 w 937"/>
                  <a:gd name="T9" fmla="*/ 90 h 90"/>
                  <a:gd name="T10" fmla="*/ 0 w 937"/>
                  <a:gd name="T11" fmla="*/ 90 h 9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37"/>
                  <a:gd name="T19" fmla="*/ 0 h 90"/>
                  <a:gd name="T20" fmla="*/ 937 w 937"/>
                  <a:gd name="T21" fmla="*/ 90 h 9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37" h="90">
                    <a:moveTo>
                      <a:pt x="0" y="90"/>
                    </a:moveTo>
                    <a:lnTo>
                      <a:pt x="937" y="86"/>
                    </a:lnTo>
                    <a:lnTo>
                      <a:pt x="874" y="0"/>
                    </a:lnTo>
                    <a:lnTo>
                      <a:pt x="0" y="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598" name="Freeform 84"/>
              <p:cNvSpPr>
                <a:spLocks/>
              </p:cNvSpPr>
              <p:nvPr/>
            </p:nvSpPr>
            <p:spPr bwMode="gray">
              <a:xfrm>
                <a:off x="4405313" y="3686175"/>
                <a:ext cx="477837" cy="536575"/>
              </a:xfrm>
              <a:custGeom>
                <a:avLst/>
                <a:gdLst>
                  <a:gd name="T0" fmla="*/ 540 w 603"/>
                  <a:gd name="T1" fmla="*/ 675 h 675"/>
                  <a:gd name="T2" fmla="*/ 603 w 603"/>
                  <a:gd name="T3" fmla="*/ 624 h 675"/>
                  <a:gd name="T4" fmla="*/ 63 w 603"/>
                  <a:gd name="T5" fmla="*/ 0 h 675"/>
                  <a:gd name="T6" fmla="*/ 0 w 603"/>
                  <a:gd name="T7" fmla="*/ 50 h 675"/>
                  <a:gd name="T8" fmla="*/ 540 w 603"/>
                  <a:gd name="T9" fmla="*/ 675 h 675"/>
                  <a:gd name="T10" fmla="*/ 540 w 603"/>
                  <a:gd name="T11" fmla="*/ 675 h 6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03"/>
                  <a:gd name="T19" fmla="*/ 0 h 675"/>
                  <a:gd name="T20" fmla="*/ 603 w 603"/>
                  <a:gd name="T21" fmla="*/ 675 h 6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03" h="675">
                    <a:moveTo>
                      <a:pt x="540" y="675"/>
                    </a:moveTo>
                    <a:lnTo>
                      <a:pt x="603" y="624"/>
                    </a:lnTo>
                    <a:lnTo>
                      <a:pt x="63" y="0"/>
                    </a:lnTo>
                    <a:lnTo>
                      <a:pt x="0" y="50"/>
                    </a:lnTo>
                    <a:lnTo>
                      <a:pt x="540" y="67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599" name="Freeform 85"/>
              <p:cNvSpPr>
                <a:spLocks/>
              </p:cNvSpPr>
              <p:nvPr/>
            </p:nvSpPr>
            <p:spPr bwMode="gray">
              <a:xfrm>
                <a:off x="4906963" y="3425825"/>
                <a:ext cx="339725" cy="720725"/>
              </a:xfrm>
              <a:custGeom>
                <a:avLst/>
                <a:gdLst>
                  <a:gd name="T0" fmla="*/ 0 w 430"/>
                  <a:gd name="T1" fmla="*/ 879 h 909"/>
                  <a:gd name="T2" fmla="*/ 72 w 430"/>
                  <a:gd name="T3" fmla="*/ 909 h 909"/>
                  <a:gd name="T4" fmla="*/ 430 w 430"/>
                  <a:gd name="T5" fmla="*/ 31 h 909"/>
                  <a:gd name="T6" fmla="*/ 360 w 430"/>
                  <a:gd name="T7" fmla="*/ 0 h 909"/>
                  <a:gd name="T8" fmla="*/ 0 w 430"/>
                  <a:gd name="T9" fmla="*/ 879 h 909"/>
                  <a:gd name="T10" fmla="*/ 0 w 430"/>
                  <a:gd name="T11" fmla="*/ 879 h 9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0"/>
                  <a:gd name="T19" fmla="*/ 0 h 909"/>
                  <a:gd name="T20" fmla="*/ 430 w 430"/>
                  <a:gd name="T21" fmla="*/ 909 h 90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0" h="909">
                    <a:moveTo>
                      <a:pt x="0" y="879"/>
                    </a:moveTo>
                    <a:lnTo>
                      <a:pt x="72" y="909"/>
                    </a:lnTo>
                    <a:lnTo>
                      <a:pt x="430" y="31"/>
                    </a:lnTo>
                    <a:lnTo>
                      <a:pt x="360" y="0"/>
                    </a:lnTo>
                    <a:lnTo>
                      <a:pt x="0" y="8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00" name="Freeform 86"/>
              <p:cNvSpPr>
                <a:spLocks/>
              </p:cNvSpPr>
              <p:nvPr/>
            </p:nvSpPr>
            <p:spPr bwMode="gray">
              <a:xfrm>
                <a:off x="4760913" y="4068763"/>
                <a:ext cx="209550" cy="211138"/>
              </a:xfrm>
              <a:custGeom>
                <a:avLst/>
                <a:gdLst>
                  <a:gd name="T0" fmla="*/ 144 w 264"/>
                  <a:gd name="T1" fmla="*/ 265 h 267"/>
                  <a:gd name="T2" fmla="*/ 171 w 264"/>
                  <a:gd name="T3" fmla="*/ 259 h 267"/>
                  <a:gd name="T4" fmla="*/ 194 w 264"/>
                  <a:gd name="T5" fmla="*/ 248 h 267"/>
                  <a:gd name="T6" fmla="*/ 215 w 264"/>
                  <a:gd name="T7" fmla="*/ 234 h 267"/>
                  <a:gd name="T8" fmla="*/ 232 w 264"/>
                  <a:gd name="T9" fmla="*/ 217 h 267"/>
                  <a:gd name="T10" fmla="*/ 247 w 264"/>
                  <a:gd name="T11" fmla="*/ 194 h 267"/>
                  <a:gd name="T12" fmla="*/ 256 w 264"/>
                  <a:gd name="T13" fmla="*/ 172 h 267"/>
                  <a:gd name="T14" fmla="*/ 262 w 264"/>
                  <a:gd name="T15" fmla="*/ 145 h 267"/>
                  <a:gd name="T16" fmla="*/ 262 w 264"/>
                  <a:gd name="T17" fmla="*/ 120 h 267"/>
                  <a:gd name="T18" fmla="*/ 256 w 264"/>
                  <a:gd name="T19" fmla="*/ 92 h 267"/>
                  <a:gd name="T20" fmla="*/ 247 w 264"/>
                  <a:gd name="T21" fmla="*/ 67 h 267"/>
                  <a:gd name="T22" fmla="*/ 232 w 264"/>
                  <a:gd name="T23" fmla="*/ 48 h 267"/>
                  <a:gd name="T24" fmla="*/ 215 w 264"/>
                  <a:gd name="T25" fmla="*/ 29 h 267"/>
                  <a:gd name="T26" fmla="*/ 194 w 264"/>
                  <a:gd name="T27" fmla="*/ 14 h 267"/>
                  <a:gd name="T28" fmla="*/ 171 w 264"/>
                  <a:gd name="T29" fmla="*/ 6 h 267"/>
                  <a:gd name="T30" fmla="*/ 144 w 264"/>
                  <a:gd name="T31" fmla="*/ 0 h 267"/>
                  <a:gd name="T32" fmla="*/ 119 w 264"/>
                  <a:gd name="T33" fmla="*/ 0 h 267"/>
                  <a:gd name="T34" fmla="*/ 91 w 264"/>
                  <a:gd name="T35" fmla="*/ 6 h 267"/>
                  <a:gd name="T36" fmla="*/ 68 w 264"/>
                  <a:gd name="T37" fmla="*/ 14 h 267"/>
                  <a:gd name="T38" fmla="*/ 47 w 264"/>
                  <a:gd name="T39" fmla="*/ 29 h 267"/>
                  <a:gd name="T40" fmla="*/ 30 w 264"/>
                  <a:gd name="T41" fmla="*/ 48 h 267"/>
                  <a:gd name="T42" fmla="*/ 15 w 264"/>
                  <a:gd name="T43" fmla="*/ 67 h 267"/>
                  <a:gd name="T44" fmla="*/ 5 w 264"/>
                  <a:gd name="T45" fmla="*/ 92 h 267"/>
                  <a:gd name="T46" fmla="*/ 0 w 264"/>
                  <a:gd name="T47" fmla="*/ 120 h 267"/>
                  <a:gd name="T48" fmla="*/ 0 w 264"/>
                  <a:gd name="T49" fmla="*/ 145 h 267"/>
                  <a:gd name="T50" fmla="*/ 5 w 264"/>
                  <a:gd name="T51" fmla="*/ 172 h 267"/>
                  <a:gd name="T52" fmla="*/ 15 w 264"/>
                  <a:gd name="T53" fmla="*/ 194 h 267"/>
                  <a:gd name="T54" fmla="*/ 30 w 264"/>
                  <a:gd name="T55" fmla="*/ 217 h 267"/>
                  <a:gd name="T56" fmla="*/ 47 w 264"/>
                  <a:gd name="T57" fmla="*/ 234 h 267"/>
                  <a:gd name="T58" fmla="*/ 68 w 264"/>
                  <a:gd name="T59" fmla="*/ 248 h 267"/>
                  <a:gd name="T60" fmla="*/ 91 w 264"/>
                  <a:gd name="T61" fmla="*/ 259 h 267"/>
                  <a:gd name="T62" fmla="*/ 119 w 264"/>
                  <a:gd name="T63" fmla="*/ 265 h 267"/>
                  <a:gd name="T64" fmla="*/ 133 w 264"/>
                  <a:gd name="T65" fmla="*/ 267 h 26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64"/>
                  <a:gd name="T100" fmla="*/ 0 h 267"/>
                  <a:gd name="T101" fmla="*/ 264 w 264"/>
                  <a:gd name="T102" fmla="*/ 267 h 26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64" h="267">
                    <a:moveTo>
                      <a:pt x="133" y="267"/>
                    </a:moveTo>
                    <a:lnTo>
                      <a:pt x="144" y="265"/>
                    </a:lnTo>
                    <a:lnTo>
                      <a:pt x="158" y="263"/>
                    </a:lnTo>
                    <a:lnTo>
                      <a:pt x="171" y="259"/>
                    </a:lnTo>
                    <a:lnTo>
                      <a:pt x="182" y="255"/>
                    </a:lnTo>
                    <a:lnTo>
                      <a:pt x="194" y="248"/>
                    </a:lnTo>
                    <a:lnTo>
                      <a:pt x="205" y="242"/>
                    </a:lnTo>
                    <a:lnTo>
                      <a:pt x="215" y="234"/>
                    </a:lnTo>
                    <a:lnTo>
                      <a:pt x="224" y="227"/>
                    </a:lnTo>
                    <a:lnTo>
                      <a:pt x="232" y="217"/>
                    </a:lnTo>
                    <a:lnTo>
                      <a:pt x="239" y="206"/>
                    </a:lnTo>
                    <a:lnTo>
                      <a:pt x="247" y="194"/>
                    </a:lnTo>
                    <a:lnTo>
                      <a:pt x="254" y="185"/>
                    </a:lnTo>
                    <a:lnTo>
                      <a:pt x="256" y="172"/>
                    </a:lnTo>
                    <a:lnTo>
                      <a:pt x="260" y="158"/>
                    </a:lnTo>
                    <a:lnTo>
                      <a:pt x="262" y="145"/>
                    </a:lnTo>
                    <a:lnTo>
                      <a:pt x="264" y="133"/>
                    </a:lnTo>
                    <a:lnTo>
                      <a:pt x="262" y="120"/>
                    </a:lnTo>
                    <a:lnTo>
                      <a:pt x="260" y="105"/>
                    </a:lnTo>
                    <a:lnTo>
                      <a:pt x="256" y="92"/>
                    </a:lnTo>
                    <a:lnTo>
                      <a:pt x="254" y="82"/>
                    </a:lnTo>
                    <a:lnTo>
                      <a:pt x="247" y="67"/>
                    </a:lnTo>
                    <a:lnTo>
                      <a:pt x="239" y="57"/>
                    </a:lnTo>
                    <a:lnTo>
                      <a:pt x="232" y="48"/>
                    </a:lnTo>
                    <a:lnTo>
                      <a:pt x="224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1" y="6"/>
                    </a:lnTo>
                    <a:lnTo>
                      <a:pt x="158" y="2"/>
                    </a:lnTo>
                    <a:lnTo>
                      <a:pt x="144" y="0"/>
                    </a:lnTo>
                    <a:lnTo>
                      <a:pt x="133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91" y="6"/>
                    </a:lnTo>
                    <a:lnTo>
                      <a:pt x="81" y="10"/>
                    </a:lnTo>
                    <a:lnTo>
                      <a:pt x="68" y="14"/>
                    </a:lnTo>
                    <a:lnTo>
                      <a:pt x="57" y="21"/>
                    </a:lnTo>
                    <a:lnTo>
                      <a:pt x="47" y="29"/>
                    </a:lnTo>
                    <a:lnTo>
                      <a:pt x="38" y="38"/>
                    </a:lnTo>
                    <a:lnTo>
                      <a:pt x="30" y="48"/>
                    </a:lnTo>
                    <a:lnTo>
                      <a:pt x="23" y="57"/>
                    </a:lnTo>
                    <a:lnTo>
                      <a:pt x="15" y="67"/>
                    </a:lnTo>
                    <a:lnTo>
                      <a:pt x="9" y="82"/>
                    </a:lnTo>
                    <a:lnTo>
                      <a:pt x="5" y="92"/>
                    </a:lnTo>
                    <a:lnTo>
                      <a:pt x="2" y="105"/>
                    </a:lnTo>
                    <a:lnTo>
                      <a:pt x="0" y="120"/>
                    </a:lnTo>
                    <a:lnTo>
                      <a:pt x="0" y="133"/>
                    </a:lnTo>
                    <a:lnTo>
                      <a:pt x="0" y="145"/>
                    </a:lnTo>
                    <a:lnTo>
                      <a:pt x="2" y="158"/>
                    </a:lnTo>
                    <a:lnTo>
                      <a:pt x="5" y="172"/>
                    </a:lnTo>
                    <a:lnTo>
                      <a:pt x="9" y="185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30" y="217"/>
                    </a:lnTo>
                    <a:lnTo>
                      <a:pt x="38" y="227"/>
                    </a:lnTo>
                    <a:lnTo>
                      <a:pt x="47" y="234"/>
                    </a:lnTo>
                    <a:lnTo>
                      <a:pt x="57" y="242"/>
                    </a:lnTo>
                    <a:lnTo>
                      <a:pt x="68" y="248"/>
                    </a:lnTo>
                    <a:lnTo>
                      <a:pt x="81" y="255"/>
                    </a:lnTo>
                    <a:lnTo>
                      <a:pt x="91" y="259"/>
                    </a:lnTo>
                    <a:lnTo>
                      <a:pt x="104" y="263"/>
                    </a:lnTo>
                    <a:lnTo>
                      <a:pt x="119" y="265"/>
                    </a:lnTo>
                    <a:lnTo>
                      <a:pt x="133" y="2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01" name="Freeform 87"/>
              <p:cNvSpPr>
                <a:spLocks/>
              </p:cNvSpPr>
              <p:nvPr/>
            </p:nvSpPr>
            <p:spPr bwMode="gray">
              <a:xfrm>
                <a:off x="5095875" y="3609975"/>
                <a:ext cx="471487" cy="603250"/>
              </a:xfrm>
              <a:custGeom>
                <a:avLst/>
                <a:gdLst>
                  <a:gd name="T0" fmla="*/ 504 w 593"/>
                  <a:gd name="T1" fmla="*/ 761 h 761"/>
                  <a:gd name="T2" fmla="*/ 593 w 593"/>
                  <a:gd name="T3" fmla="*/ 753 h 761"/>
                  <a:gd name="T4" fmla="*/ 68 w 593"/>
                  <a:gd name="T5" fmla="*/ 0 h 761"/>
                  <a:gd name="T6" fmla="*/ 0 w 593"/>
                  <a:gd name="T7" fmla="*/ 46 h 761"/>
                  <a:gd name="T8" fmla="*/ 504 w 593"/>
                  <a:gd name="T9" fmla="*/ 761 h 761"/>
                  <a:gd name="T10" fmla="*/ 504 w 593"/>
                  <a:gd name="T11" fmla="*/ 761 h 7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3"/>
                  <a:gd name="T19" fmla="*/ 0 h 761"/>
                  <a:gd name="T20" fmla="*/ 593 w 593"/>
                  <a:gd name="T21" fmla="*/ 761 h 7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3" h="761">
                    <a:moveTo>
                      <a:pt x="504" y="761"/>
                    </a:moveTo>
                    <a:lnTo>
                      <a:pt x="593" y="753"/>
                    </a:lnTo>
                    <a:lnTo>
                      <a:pt x="68" y="0"/>
                    </a:lnTo>
                    <a:lnTo>
                      <a:pt x="0" y="46"/>
                    </a:lnTo>
                    <a:lnTo>
                      <a:pt x="504" y="76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02" name="Freeform 88"/>
              <p:cNvSpPr>
                <a:spLocks/>
              </p:cNvSpPr>
              <p:nvPr/>
            </p:nvSpPr>
            <p:spPr bwMode="gray">
              <a:xfrm>
                <a:off x="5006975" y="3411538"/>
                <a:ext cx="349250" cy="127000"/>
              </a:xfrm>
              <a:custGeom>
                <a:avLst/>
                <a:gdLst>
                  <a:gd name="T0" fmla="*/ 85 w 439"/>
                  <a:gd name="T1" fmla="*/ 103 h 160"/>
                  <a:gd name="T2" fmla="*/ 108 w 439"/>
                  <a:gd name="T3" fmla="*/ 109 h 160"/>
                  <a:gd name="T4" fmla="*/ 127 w 439"/>
                  <a:gd name="T5" fmla="*/ 114 h 160"/>
                  <a:gd name="T6" fmla="*/ 146 w 439"/>
                  <a:gd name="T7" fmla="*/ 118 h 160"/>
                  <a:gd name="T8" fmla="*/ 167 w 439"/>
                  <a:gd name="T9" fmla="*/ 122 h 160"/>
                  <a:gd name="T10" fmla="*/ 188 w 439"/>
                  <a:gd name="T11" fmla="*/ 128 h 160"/>
                  <a:gd name="T12" fmla="*/ 211 w 439"/>
                  <a:gd name="T13" fmla="*/ 133 h 160"/>
                  <a:gd name="T14" fmla="*/ 232 w 439"/>
                  <a:gd name="T15" fmla="*/ 137 h 160"/>
                  <a:gd name="T16" fmla="*/ 251 w 439"/>
                  <a:gd name="T17" fmla="*/ 141 h 160"/>
                  <a:gd name="T18" fmla="*/ 271 w 439"/>
                  <a:gd name="T19" fmla="*/ 145 h 160"/>
                  <a:gd name="T20" fmla="*/ 289 w 439"/>
                  <a:gd name="T21" fmla="*/ 149 h 160"/>
                  <a:gd name="T22" fmla="*/ 315 w 439"/>
                  <a:gd name="T23" fmla="*/ 152 h 160"/>
                  <a:gd name="T24" fmla="*/ 342 w 439"/>
                  <a:gd name="T25" fmla="*/ 158 h 160"/>
                  <a:gd name="T26" fmla="*/ 361 w 439"/>
                  <a:gd name="T27" fmla="*/ 158 h 160"/>
                  <a:gd name="T28" fmla="*/ 376 w 439"/>
                  <a:gd name="T29" fmla="*/ 154 h 160"/>
                  <a:gd name="T30" fmla="*/ 399 w 439"/>
                  <a:gd name="T31" fmla="*/ 145 h 160"/>
                  <a:gd name="T32" fmla="*/ 422 w 439"/>
                  <a:gd name="T33" fmla="*/ 122 h 160"/>
                  <a:gd name="T34" fmla="*/ 435 w 439"/>
                  <a:gd name="T35" fmla="*/ 92 h 160"/>
                  <a:gd name="T36" fmla="*/ 439 w 439"/>
                  <a:gd name="T37" fmla="*/ 61 h 160"/>
                  <a:gd name="T38" fmla="*/ 435 w 439"/>
                  <a:gd name="T39" fmla="*/ 33 h 160"/>
                  <a:gd name="T40" fmla="*/ 422 w 439"/>
                  <a:gd name="T41" fmla="*/ 10 h 160"/>
                  <a:gd name="T42" fmla="*/ 397 w 439"/>
                  <a:gd name="T43" fmla="*/ 0 h 160"/>
                  <a:gd name="T44" fmla="*/ 62 w 439"/>
                  <a:gd name="T45" fmla="*/ 8 h 160"/>
                  <a:gd name="T46" fmla="*/ 43 w 439"/>
                  <a:gd name="T47" fmla="*/ 6 h 160"/>
                  <a:gd name="T48" fmla="*/ 30 w 439"/>
                  <a:gd name="T49" fmla="*/ 10 h 160"/>
                  <a:gd name="T50" fmla="*/ 11 w 439"/>
                  <a:gd name="T51" fmla="*/ 23 h 160"/>
                  <a:gd name="T52" fmla="*/ 2 w 439"/>
                  <a:gd name="T53" fmla="*/ 40 h 160"/>
                  <a:gd name="T54" fmla="*/ 2 w 439"/>
                  <a:gd name="T55" fmla="*/ 57 h 160"/>
                  <a:gd name="T56" fmla="*/ 7 w 439"/>
                  <a:gd name="T57" fmla="*/ 71 h 160"/>
                  <a:gd name="T58" fmla="*/ 24 w 439"/>
                  <a:gd name="T59" fmla="*/ 84 h 160"/>
                  <a:gd name="T60" fmla="*/ 47 w 439"/>
                  <a:gd name="T61" fmla="*/ 92 h 160"/>
                  <a:gd name="T62" fmla="*/ 74 w 439"/>
                  <a:gd name="T63" fmla="*/ 99 h 16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39"/>
                  <a:gd name="T97" fmla="*/ 0 h 160"/>
                  <a:gd name="T98" fmla="*/ 439 w 439"/>
                  <a:gd name="T99" fmla="*/ 160 h 16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39" h="160">
                    <a:moveTo>
                      <a:pt x="74" y="99"/>
                    </a:moveTo>
                    <a:lnTo>
                      <a:pt x="85" y="103"/>
                    </a:lnTo>
                    <a:lnTo>
                      <a:pt x="100" y="107"/>
                    </a:lnTo>
                    <a:lnTo>
                      <a:pt x="108" y="109"/>
                    </a:lnTo>
                    <a:lnTo>
                      <a:pt x="117" y="113"/>
                    </a:lnTo>
                    <a:lnTo>
                      <a:pt x="127" y="114"/>
                    </a:lnTo>
                    <a:lnTo>
                      <a:pt x="137" y="116"/>
                    </a:lnTo>
                    <a:lnTo>
                      <a:pt x="146" y="118"/>
                    </a:lnTo>
                    <a:lnTo>
                      <a:pt x="156" y="122"/>
                    </a:lnTo>
                    <a:lnTo>
                      <a:pt x="167" y="122"/>
                    </a:lnTo>
                    <a:lnTo>
                      <a:pt x="178" y="126"/>
                    </a:lnTo>
                    <a:lnTo>
                      <a:pt x="188" y="128"/>
                    </a:lnTo>
                    <a:lnTo>
                      <a:pt x="199" y="130"/>
                    </a:lnTo>
                    <a:lnTo>
                      <a:pt x="211" y="133"/>
                    </a:lnTo>
                    <a:lnTo>
                      <a:pt x="222" y="137"/>
                    </a:lnTo>
                    <a:lnTo>
                      <a:pt x="232" y="137"/>
                    </a:lnTo>
                    <a:lnTo>
                      <a:pt x="241" y="139"/>
                    </a:lnTo>
                    <a:lnTo>
                      <a:pt x="251" y="141"/>
                    </a:lnTo>
                    <a:lnTo>
                      <a:pt x="262" y="145"/>
                    </a:lnTo>
                    <a:lnTo>
                      <a:pt x="271" y="145"/>
                    </a:lnTo>
                    <a:lnTo>
                      <a:pt x="279" y="147"/>
                    </a:lnTo>
                    <a:lnTo>
                      <a:pt x="289" y="149"/>
                    </a:lnTo>
                    <a:lnTo>
                      <a:pt x="300" y="152"/>
                    </a:lnTo>
                    <a:lnTo>
                      <a:pt x="315" y="152"/>
                    </a:lnTo>
                    <a:lnTo>
                      <a:pt x="330" y="156"/>
                    </a:lnTo>
                    <a:lnTo>
                      <a:pt x="342" y="158"/>
                    </a:lnTo>
                    <a:lnTo>
                      <a:pt x="353" y="160"/>
                    </a:lnTo>
                    <a:lnTo>
                      <a:pt x="361" y="158"/>
                    </a:lnTo>
                    <a:lnTo>
                      <a:pt x="368" y="158"/>
                    </a:lnTo>
                    <a:lnTo>
                      <a:pt x="376" y="154"/>
                    </a:lnTo>
                    <a:lnTo>
                      <a:pt x="384" y="152"/>
                    </a:lnTo>
                    <a:lnTo>
                      <a:pt x="399" y="145"/>
                    </a:lnTo>
                    <a:lnTo>
                      <a:pt x="412" y="135"/>
                    </a:lnTo>
                    <a:lnTo>
                      <a:pt x="422" y="122"/>
                    </a:lnTo>
                    <a:lnTo>
                      <a:pt x="429" y="107"/>
                    </a:lnTo>
                    <a:lnTo>
                      <a:pt x="435" y="92"/>
                    </a:lnTo>
                    <a:lnTo>
                      <a:pt x="439" y="76"/>
                    </a:lnTo>
                    <a:lnTo>
                      <a:pt x="439" y="61"/>
                    </a:lnTo>
                    <a:lnTo>
                      <a:pt x="439" y="48"/>
                    </a:lnTo>
                    <a:lnTo>
                      <a:pt x="435" y="33"/>
                    </a:lnTo>
                    <a:lnTo>
                      <a:pt x="429" y="21"/>
                    </a:lnTo>
                    <a:lnTo>
                      <a:pt x="422" y="10"/>
                    </a:lnTo>
                    <a:lnTo>
                      <a:pt x="410" y="4"/>
                    </a:lnTo>
                    <a:lnTo>
                      <a:pt x="397" y="0"/>
                    </a:lnTo>
                    <a:lnTo>
                      <a:pt x="384" y="0"/>
                    </a:lnTo>
                    <a:lnTo>
                      <a:pt x="62" y="8"/>
                    </a:lnTo>
                    <a:lnTo>
                      <a:pt x="53" y="6"/>
                    </a:lnTo>
                    <a:lnTo>
                      <a:pt x="43" y="6"/>
                    </a:lnTo>
                    <a:lnTo>
                      <a:pt x="36" y="8"/>
                    </a:lnTo>
                    <a:lnTo>
                      <a:pt x="30" y="10"/>
                    </a:lnTo>
                    <a:lnTo>
                      <a:pt x="19" y="16"/>
                    </a:lnTo>
                    <a:lnTo>
                      <a:pt x="11" y="23"/>
                    </a:lnTo>
                    <a:lnTo>
                      <a:pt x="5" y="31"/>
                    </a:lnTo>
                    <a:lnTo>
                      <a:pt x="2" y="40"/>
                    </a:lnTo>
                    <a:lnTo>
                      <a:pt x="0" y="48"/>
                    </a:lnTo>
                    <a:lnTo>
                      <a:pt x="2" y="57"/>
                    </a:lnTo>
                    <a:lnTo>
                      <a:pt x="2" y="63"/>
                    </a:lnTo>
                    <a:lnTo>
                      <a:pt x="7" y="71"/>
                    </a:lnTo>
                    <a:lnTo>
                      <a:pt x="13" y="76"/>
                    </a:lnTo>
                    <a:lnTo>
                      <a:pt x="24" y="84"/>
                    </a:lnTo>
                    <a:lnTo>
                      <a:pt x="34" y="86"/>
                    </a:lnTo>
                    <a:lnTo>
                      <a:pt x="47" y="92"/>
                    </a:lnTo>
                    <a:lnTo>
                      <a:pt x="60" y="95"/>
                    </a:lnTo>
                    <a:lnTo>
                      <a:pt x="74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03" name="Freeform 89"/>
              <p:cNvSpPr>
                <a:spLocks/>
              </p:cNvSpPr>
              <p:nvPr/>
            </p:nvSpPr>
            <p:spPr bwMode="gray">
              <a:xfrm>
                <a:off x="4778375" y="3990975"/>
                <a:ext cx="84137" cy="133350"/>
              </a:xfrm>
              <a:custGeom>
                <a:avLst/>
                <a:gdLst>
                  <a:gd name="T0" fmla="*/ 72 w 106"/>
                  <a:gd name="T1" fmla="*/ 168 h 168"/>
                  <a:gd name="T2" fmla="*/ 106 w 106"/>
                  <a:gd name="T3" fmla="*/ 151 h 168"/>
                  <a:gd name="T4" fmla="*/ 34 w 106"/>
                  <a:gd name="T5" fmla="*/ 0 h 168"/>
                  <a:gd name="T6" fmla="*/ 0 w 106"/>
                  <a:gd name="T7" fmla="*/ 19 h 168"/>
                  <a:gd name="T8" fmla="*/ 72 w 106"/>
                  <a:gd name="T9" fmla="*/ 168 h 168"/>
                  <a:gd name="T10" fmla="*/ 72 w 106"/>
                  <a:gd name="T11" fmla="*/ 168 h 16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6"/>
                  <a:gd name="T19" fmla="*/ 0 h 168"/>
                  <a:gd name="T20" fmla="*/ 106 w 106"/>
                  <a:gd name="T21" fmla="*/ 168 h 16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6" h="168">
                    <a:moveTo>
                      <a:pt x="72" y="168"/>
                    </a:moveTo>
                    <a:lnTo>
                      <a:pt x="106" y="151"/>
                    </a:lnTo>
                    <a:lnTo>
                      <a:pt x="34" y="0"/>
                    </a:lnTo>
                    <a:lnTo>
                      <a:pt x="0" y="19"/>
                    </a:lnTo>
                    <a:lnTo>
                      <a:pt x="72" y="1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04" name="Freeform 90"/>
              <p:cNvSpPr>
                <a:spLocks/>
              </p:cNvSpPr>
              <p:nvPr/>
            </p:nvSpPr>
            <p:spPr bwMode="gray">
              <a:xfrm>
                <a:off x="4899025" y="4216400"/>
                <a:ext cx="85725" cy="133350"/>
              </a:xfrm>
              <a:custGeom>
                <a:avLst/>
                <a:gdLst>
                  <a:gd name="T0" fmla="*/ 74 w 108"/>
                  <a:gd name="T1" fmla="*/ 167 h 167"/>
                  <a:gd name="T2" fmla="*/ 108 w 108"/>
                  <a:gd name="T3" fmla="*/ 150 h 167"/>
                  <a:gd name="T4" fmla="*/ 34 w 108"/>
                  <a:gd name="T5" fmla="*/ 0 h 167"/>
                  <a:gd name="T6" fmla="*/ 0 w 108"/>
                  <a:gd name="T7" fmla="*/ 17 h 167"/>
                  <a:gd name="T8" fmla="*/ 74 w 108"/>
                  <a:gd name="T9" fmla="*/ 167 h 167"/>
                  <a:gd name="T10" fmla="*/ 74 w 108"/>
                  <a:gd name="T11" fmla="*/ 167 h 16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8"/>
                  <a:gd name="T19" fmla="*/ 0 h 167"/>
                  <a:gd name="T20" fmla="*/ 108 w 108"/>
                  <a:gd name="T21" fmla="*/ 167 h 16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8" h="167">
                    <a:moveTo>
                      <a:pt x="74" y="167"/>
                    </a:moveTo>
                    <a:lnTo>
                      <a:pt x="108" y="150"/>
                    </a:lnTo>
                    <a:lnTo>
                      <a:pt x="34" y="0"/>
                    </a:lnTo>
                    <a:lnTo>
                      <a:pt x="0" y="17"/>
                    </a:lnTo>
                    <a:lnTo>
                      <a:pt x="74" y="1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05" name="Freeform 91"/>
              <p:cNvSpPr>
                <a:spLocks/>
              </p:cNvSpPr>
              <p:nvPr/>
            </p:nvSpPr>
            <p:spPr bwMode="gray">
              <a:xfrm>
                <a:off x="4910138" y="4319588"/>
                <a:ext cx="100012" cy="41275"/>
              </a:xfrm>
              <a:custGeom>
                <a:avLst/>
                <a:gdLst>
                  <a:gd name="T0" fmla="*/ 0 w 125"/>
                  <a:gd name="T1" fmla="*/ 53 h 53"/>
                  <a:gd name="T2" fmla="*/ 125 w 125"/>
                  <a:gd name="T3" fmla="*/ 53 h 53"/>
                  <a:gd name="T4" fmla="*/ 125 w 125"/>
                  <a:gd name="T5" fmla="*/ 0 h 53"/>
                  <a:gd name="T6" fmla="*/ 0 w 125"/>
                  <a:gd name="T7" fmla="*/ 0 h 53"/>
                  <a:gd name="T8" fmla="*/ 0 w 125"/>
                  <a:gd name="T9" fmla="*/ 53 h 53"/>
                  <a:gd name="T10" fmla="*/ 0 w 125"/>
                  <a:gd name="T11" fmla="*/ 53 h 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"/>
                  <a:gd name="T19" fmla="*/ 0 h 53"/>
                  <a:gd name="T20" fmla="*/ 125 w 125"/>
                  <a:gd name="T21" fmla="*/ 53 h 5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" h="53">
                    <a:moveTo>
                      <a:pt x="0" y="53"/>
                    </a:moveTo>
                    <a:lnTo>
                      <a:pt x="125" y="53"/>
                    </a:lnTo>
                    <a:lnTo>
                      <a:pt x="125" y="0"/>
                    </a:lnTo>
                    <a:lnTo>
                      <a:pt x="0" y="0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06" name="Freeform 92"/>
              <p:cNvSpPr>
                <a:spLocks/>
              </p:cNvSpPr>
              <p:nvPr/>
            </p:nvSpPr>
            <p:spPr bwMode="gray">
              <a:xfrm>
                <a:off x="4754563" y="3970338"/>
                <a:ext cx="98425" cy="42863"/>
              </a:xfrm>
              <a:custGeom>
                <a:avLst/>
                <a:gdLst>
                  <a:gd name="T0" fmla="*/ 0 w 126"/>
                  <a:gd name="T1" fmla="*/ 55 h 55"/>
                  <a:gd name="T2" fmla="*/ 126 w 126"/>
                  <a:gd name="T3" fmla="*/ 55 h 55"/>
                  <a:gd name="T4" fmla="*/ 126 w 126"/>
                  <a:gd name="T5" fmla="*/ 0 h 55"/>
                  <a:gd name="T6" fmla="*/ 0 w 126"/>
                  <a:gd name="T7" fmla="*/ 0 h 55"/>
                  <a:gd name="T8" fmla="*/ 0 w 126"/>
                  <a:gd name="T9" fmla="*/ 55 h 55"/>
                  <a:gd name="T10" fmla="*/ 0 w 126"/>
                  <a:gd name="T11" fmla="*/ 55 h 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6"/>
                  <a:gd name="T19" fmla="*/ 0 h 55"/>
                  <a:gd name="T20" fmla="*/ 126 w 126"/>
                  <a:gd name="T21" fmla="*/ 55 h 5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6" h="55">
                    <a:moveTo>
                      <a:pt x="0" y="55"/>
                    </a:moveTo>
                    <a:lnTo>
                      <a:pt x="126" y="55"/>
                    </a:lnTo>
                    <a:lnTo>
                      <a:pt x="126" y="0"/>
                    </a:lnTo>
                    <a:lnTo>
                      <a:pt x="0" y="0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07" name="Freeform 93"/>
              <p:cNvSpPr>
                <a:spLocks/>
              </p:cNvSpPr>
              <p:nvPr/>
            </p:nvSpPr>
            <p:spPr bwMode="gray">
              <a:xfrm>
                <a:off x="4811713" y="4125913"/>
                <a:ext cx="106362" cy="104775"/>
              </a:xfrm>
              <a:custGeom>
                <a:avLst/>
                <a:gdLst>
                  <a:gd name="T0" fmla="*/ 67 w 135"/>
                  <a:gd name="T1" fmla="*/ 133 h 133"/>
                  <a:gd name="T2" fmla="*/ 80 w 135"/>
                  <a:gd name="T3" fmla="*/ 129 h 133"/>
                  <a:gd name="T4" fmla="*/ 94 w 135"/>
                  <a:gd name="T5" fmla="*/ 127 h 133"/>
                  <a:gd name="T6" fmla="*/ 103 w 135"/>
                  <a:gd name="T7" fmla="*/ 121 h 133"/>
                  <a:gd name="T8" fmla="*/ 115 w 135"/>
                  <a:gd name="T9" fmla="*/ 114 h 133"/>
                  <a:gd name="T10" fmla="*/ 122 w 135"/>
                  <a:gd name="T11" fmla="*/ 102 h 133"/>
                  <a:gd name="T12" fmla="*/ 130 w 135"/>
                  <a:gd name="T13" fmla="*/ 91 h 133"/>
                  <a:gd name="T14" fmla="*/ 132 w 135"/>
                  <a:gd name="T15" fmla="*/ 78 h 133"/>
                  <a:gd name="T16" fmla="*/ 135 w 135"/>
                  <a:gd name="T17" fmla="*/ 66 h 133"/>
                  <a:gd name="T18" fmla="*/ 132 w 135"/>
                  <a:gd name="T19" fmla="*/ 53 h 133"/>
                  <a:gd name="T20" fmla="*/ 130 w 135"/>
                  <a:gd name="T21" fmla="*/ 40 h 133"/>
                  <a:gd name="T22" fmla="*/ 122 w 135"/>
                  <a:gd name="T23" fmla="*/ 28 h 133"/>
                  <a:gd name="T24" fmla="*/ 115 w 135"/>
                  <a:gd name="T25" fmla="*/ 19 h 133"/>
                  <a:gd name="T26" fmla="*/ 103 w 135"/>
                  <a:gd name="T27" fmla="*/ 9 h 133"/>
                  <a:gd name="T28" fmla="*/ 94 w 135"/>
                  <a:gd name="T29" fmla="*/ 3 h 133"/>
                  <a:gd name="T30" fmla="*/ 80 w 135"/>
                  <a:gd name="T31" fmla="*/ 0 h 133"/>
                  <a:gd name="T32" fmla="*/ 67 w 135"/>
                  <a:gd name="T33" fmla="*/ 0 h 133"/>
                  <a:gd name="T34" fmla="*/ 54 w 135"/>
                  <a:gd name="T35" fmla="*/ 0 h 133"/>
                  <a:gd name="T36" fmla="*/ 42 w 135"/>
                  <a:gd name="T37" fmla="*/ 3 h 133"/>
                  <a:gd name="T38" fmla="*/ 29 w 135"/>
                  <a:gd name="T39" fmla="*/ 9 h 133"/>
                  <a:gd name="T40" fmla="*/ 19 w 135"/>
                  <a:gd name="T41" fmla="*/ 19 h 133"/>
                  <a:gd name="T42" fmla="*/ 12 w 135"/>
                  <a:gd name="T43" fmla="*/ 28 h 133"/>
                  <a:gd name="T44" fmla="*/ 6 w 135"/>
                  <a:gd name="T45" fmla="*/ 40 h 133"/>
                  <a:gd name="T46" fmla="*/ 0 w 135"/>
                  <a:gd name="T47" fmla="*/ 53 h 133"/>
                  <a:gd name="T48" fmla="*/ 0 w 135"/>
                  <a:gd name="T49" fmla="*/ 66 h 133"/>
                  <a:gd name="T50" fmla="*/ 0 w 135"/>
                  <a:gd name="T51" fmla="*/ 78 h 133"/>
                  <a:gd name="T52" fmla="*/ 6 w 135"/>
                  <a:gd name="T53" fmla="*/ 91 h 133"/>
                  <a:gd name="T54" fmla="*/ 12 w 135"/>
                  <a:gd name="T55" fmla="*/ 102 h 133"/>
                  <a:gd name="T56" fmla="*/ 19 w 135"/>
                  <a:gd name="T57" fmla="*/ 114 h 133"/>
                  <a:gd name="T58" fmla="*/ 29 w 135"/>
                  <a:gd name="T59" fmla="*/ 121 h 133"/>
                  <a:gd name="T60" fmla="*/ 42 w 135"/>
                  <a:gd name="T61" fmla="*/ 127 h 133"/>
                  <a:gd name="T62" fmla="*/ 54 w 135"/>
                  <a:gd name="T63" fmla="*/ 129 h 133"/>
                  <a:gd name="T64" fmla="*/ 67 w 135"/>
                  <a:gd name="T65" fmla="*/ 133 h 133"/>
                  <a:gd name="T66" fmla="*/ 67 w 135"/>
                  <a:gd name="T67" fmla="*/ 133 h 13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35"/>
                  <a:gd name="T103" fmla="*/ 0 h 133"/>
                  <a:gd name="T104" fmla="*/ 135 w 135"/>
                  <a:gd name="T105" fmla="*/ 133 h 13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35" h="133">
                    <a:moveTo>
                      <a:pt x="67" y="133"/>
                    </a:moveTo>
                    <a:lnTo>
                      <a:pt x="80" y="129"/>
                    </a:lnTo>
                    <a:lnTo>
                      <a:pt x="94" y="127"/>
                    </a:lnTo>
                    <a:lnTo>
                      <a:pt x="103" y="121"/>
                    </a:lnTo>
                    <a:lnTo>
                      <a:pt x="115" y="114"/>
                    </a:lnTo>
                    <a:lnTo>
                      <a:pt x="122" y="102"/>
                    </a:lnTo>
                    <a:lnTo>
                      <a:pt x="130" y="91"/>
                    </a:lnTo>
                    <a:lnTo>
                      <a:pt x="132" y="78"/>
                    </a:lnTo>
                    <a:lnTo>
                      <a:pt x="135" y="66"/>
                    </a:lnTo>
                    <a:lnTo>
                      <a:pt x="132" y="53"/>
                    </a:lnTo>
                    <a:lnTo>
                      <a:pt x="130" y="40"/>
                    </a:lnTo>
                    <a:lnTo>
                      <a:pt x="122" y="28"/>
                    </a:lnTo>
                    <a:lnTo>
                      <a:pt x="115" y="19"/>
                    </a:lnTo>
                    <a:lnTo>
                      <a:pt x="103" y="9"/>
                    </a:lnTo>
                    <a:lnTo>
                      <a:pt x="94" y="3"/>
                    </a:lnTo>
                    <a:lnTo>
                      <a:pt x="80" y="0"/>
                    </a:lnTo>
                    <a:lnTo>
                      <a:pt x="67" y="0"/>
                    </a:lnTo>
                    <a:lnTo>
                      <a:pt x="54" y="0"/>
                    </a:lnTo>
                    <a:lnTo>
                      <a:pt x="42" y="3"/>
                    </a:lnTo>
                    <a:lnTo>
                      <a:pt x="29" y="9"/>
                    </a:lnTo>
                    <a:lnTo>
                      <a:pt x="19" y="19"/>
                    </a:lnTo>
                    <a:lnTo>
                      <a:pt x="12" y="28"/>
                    </a:lnTo>
                    <a:lnTo>
                      <a:pt x="6" y="40"/>
                    </a:lnTo>
                    <a:lnTo>
                      <a:pt x="0" y="53"/>
                    </a:lnTo>
                    <a:lnTo>
                      <a:pt x="0" y="66"/>
                    </a:lnTo>
                    <a:lnTo>
                      <a:pt x="0" y="78"/>
                    </a:lnTo>
                    <a:lnTo>
                      <a:pt x="6" y="91"/>
                    </a:lnTo>
                    <a:lnTo>
                      <a:pt x="12" y="102"/>
                    </a:lnTo>
                    <a:lnTo>
                      <a:pt x="19" y="114"/>
                    </a:lnTo>
                    <a:lnTo>
                      <a:pt x="29" y="121"/>
                    </a:lnTo>
                    <a:lnTo>
                      <a:pt x="42" y="127"/>
                    </a:lnTo>
                    <a:lnTo>
                      <a:pt x="54" y="129"/>
                    </a:lnTo>
                    <a:lnTo>
                      <a:pt x="67" y="13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08" name="Freeform 94"/>
              <p:cNvSpPr>
                <a:spLocks/>
              </p:cNvSpPr>
              <p:nvPr/>
            </p:nvSpPr>
            <p:spPr bwMode="gray">
              <a:xfrm>
                <a:off x="4513263" y="3290888"/>
                <a:ext cx="230187" cy="219075"/>
              </a:xfrm>
              <a:custGeom>
                <a:avLst/>
                <a:gdLst>
                  <a:gd name="T0" fmla="*/ 276 w 289"/>
                  <a:gd name="T1" fmla="*/ 90 h 276"/>
                  <a:gd name="T2" fmla="*/ 135 w 289"/>
                  <a:gd name="T3" fmla="*/ 78 h 276"/>
                  <a:gd name="T4" fmla="*/ 120 w 289"/>
                  <a:gd name="T5" fmla="*/ 78 h 276"/>
                  <a:gd name="T6" fmla="*/ 99 w 289"/>
                  <a:gd name="T7" fmla="*/ 88 h 276"/>
                  <a:gd name="T8" fmla="*/ 84 w 289"/>
                  <a:gd name="T9" fmla="*/ 101 h 276"/>
                  <a:gd name="T10" fmla="*/ 76 w 289"/>
                  <a:gd name="T11" fmla="*/ 118 h 276"/>
                  <a:gd name="T12" fmla="*/ 74 w 289"/>
                  <a:gd name="T13" fmla="*/ 139 h 276"/>
                  <a:gd name="T14" fmla="*/ 74 w 289"/>
                  <a:gd name="T15" fmla="*/ 154 h 276"/>
                  <a:gd name="T16" fmla="*/ 87 w 289"/>
                  <a:gd name="T17" fmla="*/ 171 h 276"/>
                  <a:gd name="T18" fmla="*/ 110 w 289"/>
                  <a:gd name="T19" fmla="*/ 185 h 276"/>
                  <a:gd name="T20" fmla="*/ 127 w 289"/>
                  <a:gd name="T21" fmla="*/ 190 h 276"/>
                  <a:gd name="T22" fmla="*/ 289 w 289"/>
                  <a:gd name="T23" fmla="*/ 202 h 276"/>
                  <a:gd name="T24" fmla="*/ 95 w 289"/>
                  <a:gd name="T25" fmla="*/ 265 h 276"/>
                  <a:gd name="T26" fmla="*/ 76 w 289"/>
                  <a:gd name="T27" fmla="*/ 259 h 276"/>
                  <a:gd name="T28" fmla="*/ 59 w 289"/>
                  <a:gd name="T29" fmla="*/ 249 h 276"/>
                  <a:gd name="T30" fmla="*/ 42 w 289"/>
                  <a:gd name="T31" fmla="*/ 236 h 276"/>
                  <a:gd name="T32" fmla="*/ 23 w 289"/>
                  <a:gd name="T33" fmla="*/ 217 h 276"/>
                  <a:gd name="T34" fmla="*/ 9 w 289"/>
                  <a:gd name="T35" fmla="*/ 192 h 276"/>
                  <a:gd name="T36" fmla="*/ 4 w 289"/>
                  <a:gd name="T37" fmla="*/ 175 h 276"/>
                  <a:gd name="T38" fmla="*/ 2 w 289"/>
                  <a:gd name="T39" fmla="*/ 158 h 276"/>
                  <a:gd name="T40" fmla="*/ 0 w 289"/>
                  <a:gd name="T41" fmla="*/ 137 h 276"/>
                  <a:gd name="T42" fmla="*/ 4 w 289"/>
                  <a:gd name="T43" fmla="*/ 116 h 276"/>
                  <a:gd name="T44" fmla="*/ 8 w 289"/>
                  <a:gd name="T45" fmla="*/ 92 h 276"/>
                  <a:gd name="T46" fmla="*/ 13 w 289"/>
                  <a:gd name="T47" fmla="*/ 72 h 276"/>
                  <a:gd name="T48" fmla="*/ 21 w 289"/>
                  <a:gd name="T49" fmla="*/ 55 h 276"/>
                  <a:gd name="T50" fmla="*/ 28 w 289"/>
                  <a:gd name="T51" fmla="*/ 42 h 276"/>
                  <a:gd name="T52" fmla="*/ 47 w 289"/>
                  <a:gd name="T53" fmla="*/ 21 h 276"/>
                  <a:gd name="T54" fmla="*/ 70 w 289"/>
                  <a:gd name="T55" fmla="*/ 12 h 276"/>
                  <a:gd name="T56" fmla="*/ 89 w 289"/>
                  <a:gd name="T57" fmla="*/ 4 h 276"/>
                  <a:gd name="T58" fmla="*/ 106 w 289"/>
                  <a:gd name="T59" fmla="*/ 0 h 276"/>
                  <a:gd name="T60" fmla="*/ 124 w 289"/>
                  <a:gd name="T61" fmla="*/ 2 h 276"/>
                  <a:gd name="T62" fmla="*/ 283 w 289"/>
                  <a:gd name="T63" fmla="*/ 12 h 27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9"/>
                  <a:gd name="T97" fmla="*/ 0 h 276"/>
                  <a:gd name="T98" fmla="*/ 289 w 289"/>
                  <a:gd name="T99" fmla="*/ 276 h 27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9" h="276">
                    <a:moveTo>
                      <a:pt x="283" y="12"/>
                    </a:moveTo>
                    <a:lnTo>
                      <a:pt x="276" y="90"/>
                    </a:lnTo>
                    <a:lnTo>
                      <a:pt x="139" y="78"/>
                    </a:lnTo>
                    <a:lnTo>
                      <a:pt x="135" y="78"/>
                    </a:lnTo>
                    <a:lnTo>
                      <a:pt x="129" y="78"/>
                    </a:lnTo>
                    <a:lnTo>
                      <a:pt x="120" y="78"/>
                    </a:lnTo>
                    <a:lnTo>
                      <a:pt x="112" y="84"/>
                    </a:lnTo>
                    <a:lnTo>
                      <a:pt x="99" y="88"/>
                    </a:lnTo>
                    <a:lnTo>
                      <a:pt x="89" y="97"/>
                    </a:lnTo>
                    <a:lnTo>
                      <a:pt x="84" y="101"/>
                    </a:lnTo>
                    <a:lnTo>
                      <a:pt x="80" y="111"/>
                    </a:lnTo>
                    <a:lnTo>
                      <a:pt x="76" y="118"/>
                    </a:lnTo>
                    <a:lnTo>
                      <a:pt x="76" y="130"/>
                    </a:lnTo>
                    <a:lnTo>
                      <a:pt x="74" y="139"/>
                    </a:lnTo>
                    <a:lnTo>
                      <a:pt x="74" y="147"/>
                    </a:lnTo>
                    <a:lnTo>
                      <a:pt x="74" y="154"/>
                    </a:lnTo>
                    <a:lnTo>
                      <a:pt x="80" y="162"/>
                    </a:lnTo>
                    <a:lnTo>
                      <a:pt x="87" y="171"/>
                    </a:lnTo>
                    <a:lnTo>
                      <a:pt x="99" y="181"/>
                    </a:lnTo>
                    <a:lnTo>
                      <a:pt x="110" y="185"/>
                    </a:lnTo>
                    <a:lnTo>
                      <a:pt x="120" y="188"/>
                    </a:lnTo>
                    <a:lnTo>
                      <a:pt x="127" y="190"/>
                    </a:lnTo>
                    <a:lnTo>
                      <a:pt x="131" y="192"/>
                    </a:lnTo>
                    <a:lnTo>
                      <a:pt x="289" y="202"/>
                    </a:lnTo>
                    <a:lnTo>
                      <a:pt x="283" y="276"/>
                    </a:lnTo>
                    <a:lnTo>
                      <a:pt x="95" y="265"/>
                    </a:lnTo>
                    <a:lnTo>
                      <a:pt x="89" y="263"/>
                    </a:lnTo>
                    <a:lnTo>
                      <a:pt x="76" y="259"/>
                    </a:lnTo>
                    <a:lnTo>
                      <a:pt x="66" y="253"/>
                    </a:lnTo>
                    <a:lnTo>
                      <a:pt x="59" y="249"/>
                    </a:lnTo>
                    <a:lnTo>
                      <a:pt x="51" y="244"/>
                    </a:lnTo>
                    <a:lnTo>
                      <a:pt x="42" y="236"/>
                    </a:lnTo>
                    <a:lnTo>
                      <a:pt x="32" y="226"/>
                    </a:lnTo>
                    <a:lnTo>
                      <a:pt x="23" y="217"/>
                    </a:lnTo>
                    <a:lnTo>
                      <a:pt x="13" y="204"/>
                    </a:lnTo>
                    <a:lnTo>
                      <a:pt x="9" y="192"/>
                    </a:lnTo>
                    <a:lnTo>
                      <a:pt x="6" y="183"/>
                    </a:lnTo>
                    <a:lnTo>
                      <a:pt x="4" y="175"/>
                    </a:lnTo>
                    <a:lnTo>
                      <a:pt x="2" y="166"/>
                    </a:lnTo>
                    <a:lnTo>
                      <a:pt x="2" y="158"/>
                    </a:lnTo>
                    <a:lnTo>
                      <a:pt x="0" y="147"/>
                    </a:lnTo>
                    <a:lnTo>
                      <a:pt x="0" y="137"/>
                    </a:lnTo>
                    <a:lnTo>
                      <a:pt x="0" y="126"/>
                    </a:lnTo>
                    <a:lnTo>
                      <a:pt x="4" y="116"/>
                    </a:lnTo>
                    <a:lnTo>
                      <a:pt x="4" y="101"/>
                    </a:lnTo>
                    <a:lnTo>
                      <a:pt x="8" y="92"/>
                    </a:lnTo>
                    <a:lnTo>
                      <a:pt x="8" y="82"/>
                    </a:lnTo>
                    <a:lnTo>
                      <a:pt x="13" y="72"/>
                    </a:lnTo>
                    <a:lnTo>
                      <a:pt x="15" y="63"/>
                    </a:lnTo>
                    <a:lnTo>
                      <a:pt x="21" y="55"/>
                    </a:lnTo>
                    <a:lnTo>
                      <a:pt x="25" y="48"/>
                    </a:lnTo>
                    <a:lnTo>
                      <a:pt x="28" y="42"/>
                    </a:lnTo>
                    <a:lnTo>
                      <a:pt x="38" y="31"/>
                    </a:lnTo>
                    <a:lnTo>
                      <a:pt x="47" y="21"/>
                    </a:lnTo>
                    <a:lnTo>
                      <a:pt x="59" y="15"/>
                    </a:lnTo>
                    <a:lnTo>
                      <a:pt x="70" y="12"/>
                    </a:lnTo>
                    <a:lnTo>
                      <a:pt x="80" y="4"/>
                    </a:lnTo>
                    <a:lnTo>
                      <a:pt x="89" y="4"/>
                    </a:lnTo>
                    <a:lnTo>
                      <a:pt x="97" y="0"/>
                    </a:lnTo>
                    <a:lnTo>
                      <a:pt x="106" y="0"/>
                    </a:lnTo>
                    <a:lnTo>
                      <a:pt x="118" y="0"/>
                    </a:lnTo>
                    <a:lnTo>
                      <a:pt x="124" y="2"/>
                    </a:lnTo>
                    <a:lnTo>
                      <a:pt x="283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</p:grpSp>
        <p:sp>
          <p:nvSpPr>
            <p:cNvPr id="213609" name="Freeform 617"/>
            <p:cNvSpPr>
              <a:spLocks noEditPoints="1"/>
            </p:cNvSpPr>
            <p:nvPr/>
          </p:nvSpPr>
          <p:spPr bwMode="gray">
            <a:xfrm flipH="1">
              <a:off x="1275" y="1663"/>
              <a:ext cx="620" cy="204"/>
            </a:xfrm>
            <a:custGeom>
              <a:avLst/>
              <a:gdLst/>
              <a:ahLst/>
              <a:cxnLst>
                <a:cxn ang="0">
                  <a:pos x="403" y="100"/>
                </a:cxn>
                <a:cxn ang="0">
                  <a:pos x="398" y="100"/>
                </a:cxn>
                <a:cxn ang="0">
                  <a:pos x="391" y="89"/>
                </a:cxn>
                <a:cxn ang="0">
                  <a:pos x="390" y="65"/>
                </a:cxn>
                <a:cxn ang="0">
                  <a:pos x="355" y="12"/>
                </a:cxn>
                <a:cxn ang="0">
                  <a:pos x="279" y="4"/>
                </a:cxn>
                <a:cxn ang="0">
                  <a:pos x="212" y="7"/>
                </a:cxn>
                <a:cxn ang="0">
                  <a:pos x="163" y="12"/>
                </a:cxn>
                <a:cxn ang="0">
                  <a:pos x="113" y="41"/>
                </a:cxn>
                <a:cxn ang="0">
                  <a:pos x="161" y="15"/>
                </a:cxn>
                <a:cxn ang="0">
                  <a:pos x="167" y="17"/>
                </a:cxn>
                <a:cxn ang="0">
                  <a:pos x="134" y="36"/>
                </a:cxn>
                <a:cxn ang="0">
                  <a:pos x="108" y="57"/>
                </a:cxn>
                <a:cxn ang="0">
                  <a:pos x="91" y="57"/>
                </a:cxn>
                <a:cxn ang="0">
                  <a:pos x="100" y="50"/>
                </a:cxn>
                <a:cxn ang="0">
                  <a:pos x="91" y="55"/>
                </a:cxn>
                <a:cxn ang="0">
                  <a:pos x="10" y="96"/>
                </a:cxn>
                <a:cxn ang="0">
                  <a:pos x="0" y="100"/>
                </a:cxn>
                <a:cxn ang="0">
                  <a:pos x="0" y="116"/>
                </a:cxn>
                <a:cxn ang="0">
                  <a:pos x="3" y="117"/>
                </a:cxn>
                <a:cxn ang="0">
                  <a:pos x="6" y="118"/>
                </a:cxn>
                <a:cxn ang="0">
                  <a:pos x="7" y="125"/>
                </a:cxn>
                <a:cxn ang="0">
                  <a:pos x="49" y="127"/>
                </a:cxn>
                <a:cxn ang="0">
                  <a:pos x="64" y="154"/>
                </a:cxn>
                <a:cxn ang="0">
                  <a:pos x="110" y="129"/>
                </a:cxn>
                <a:cxn ang="0">
                  <a:pos x="114" y="133"/>
                </a:cxn>
                <a:cxn ang="0">
                  <a:pos x="245" y="131"/>
                </a:cxn>
                <a:cxn ang="0">
                  <a:pos x="291" y="129"/>
                </a:cxn>
                <a:cxn ang="0">
                  <a:pos x="307" y="155"/>
                </a:cxn>
                <a:cxn ang="0">
                  <a:pos x="351" y="128"/>
                </a:cxn>
                <a:cxn ang="0">
                  <a:pos x="391" y="126"/>
                </a:cxn>
                <a:cxn ang="0">
                  <a:pos x="403" y="100"/>
                </a:cxn>
                <a:cxn ang="0">
                  <a:pos x="201" y="62"/>
                </a:cxn>
                <a:cxn ang="0">
                  <a:pos x="111" y="63"/>
                </a:cxn>
                <a:cxn ang="0">
                  <a:pos x="174" y="22"/>
                </a:cxn>
                <a:cxn ang="0">
                  <a:pos x="208" y="17"/>
                </a:cxn>
                <a:cxn ang="0">
                  <a:pos x="201" y="62"/>
                </a:cxn>
                <a:cxn ang="0">
                  <a:pos x="295" y="60"/>
                </a:cxn>
                <a:cxn ang="0">
                  <a:pos x="216" y="63"/>
                </a:cxn>
                <a:cxn ang="0">
                  <a:pos x="218" y="15"/>
                </a:cxn>
                <a:cxn ang="0">
                  <a:pos x="286" y="15"/>
                </a:cxn>
                <a:cxn ang="0">
                  <a:pos x="296" y="56"/>
                </a:cxn>
                <a:cxn ang="0">
                  <a:pos x="295" y="60"/>
                </a:cxn>
                <a:cxn ang="0">
                  <a:pos x="319" y="58"/>
                </a:cxn>
                <a:cxn ang="0">
                  <a:pos x="301" y="17"/>
                </a:cxn>
                <a:cxn ang="0">
                  <a:pos x="368" y="57"/>
                </a:cxn>
                <a:cxn ang="0">
                  <a:pos x="319" y="58"/>
                </a:cxn>
              </a:cxnLst>
              <a:rect l="0" t="0" r="r" b="b"/>
              <a:pathLst>
                <a:path w="403" h="167">
                  <a:moveTo>
                    <a:pt x="403" y="100"/>
                  </a:moveTo>
                  <a:cubicBezTo>
                    <a:pt x="401" y="100"/>
                    <a:pt x="399" y="100"/>
                    <a:pt x="398" y="100"/>
                  </a:cubicBezTo>
                  <a:cubicBezTo>
                    <a:pt x="396" y="95"/>
                    <a:pt x="393" y="94"/>
                    <a:pt x="391" y="89"/>
                  </a:cubicBezTo>
                  <a:cubicBezTo>
                    <a:pt x="391" y="81"/>
                    <a:pt x="390" y="73"/>
                    <a:pt x="390" y="65"/>
                  </a:cubicBezTo>
                  <a:cubicBezTo>
                    <a:pt x="385" y="45"/>
                    <a:pt x="372" y="21"/>
                    <a:pt x="355" y="12"/>
                  </a:cubicBezTo>
                  <a:cubicBezTo>
                    <a:pt x="335" y="1"/>
                    <a:pt x="306" y="9"/>
                    <a:pt x="279" y="4"/>
                  </a:cubicBezTo>
                  <a:cubicBezTo>
                    <a:pt x="259" y="0"/>
                    <a:pt x="229" y="3"/>
                    <a:pt x="212" y="7"/>
                  </a:cubicBezTo>
                  <a:cubicBezTo>
                    <a:pt x="195" y="10"/>
                    <a:pt x="176" y="7"/>
                    <a:pt x="163" y="12"/>
                  </a:cubicBezTo>
                  <a:cubicBezTo>
                    <a:pt x="145" y="19"/>
                    <a:pt x="129" y="30"/>
                    <a:pt x="113" y="41"/>
                  </a:cubicBezTo>
                  <a:cubicBezTo>
                    <a:pt x="129" y="32"/>
                    <a:pt x="147" y="26"/>
                    <a:pt x="161" y="15"/>
                  </a:cubicBezTo>
                  <a:cubicBezTo>
                    <a:pt x="163" y="16"/>
                    <a:pt x="165" y="17"/>
                    <a:pt x="167" y="17"/>
                  </a:cubicBezTo>
                  <a:cubicBezTo>
                    <a:pt x="156" y="24"/>
                    <a:pt x="145" y="30"/>
                    <a:pt x="134" y="36"/>
                  </a:cubicBezTo>
                  <a:cubicBezTo>
                    <a:pt x="125" y="43"/>
                    <a:pt x="117" y="50"/>
                    <a:pt x="108" y="57"/>
                  </a:cubicBezTo>
                  <a:cubicBezTo>
                    <a:pt x="103" y="59"/>
                    <a:pt x="97" y="58"/>
                    <a:pt x="91" y="57"/>
                  </a:cubicBezTo>
                  <a:cubicBezTo>
                    <a:pt x="94" y="55"/>
                    <a:pt x="97" y="52"/>
                    <a:pt x="100" y="50"/>
                  </a:cubicBezTo>
                  <a:cubicBezTo>
                    <a:pt x="97" y="52"/>
                    <a:pt x="94" y="53"/>
                    <a:pt x="91" y="55"/>
                  </a:cubicBezTo>
                  <a:cubicBezTo>
                    <a:pt x="69" y="66"/>
                    <a:pt x="11" y="64"/>
                    <a:pt x="10" y="96"/>
                  </a:cubicBezTo>
                  <a:cubicBezTo>
                    <a:pt x="6" y="97"/>
                    <a:pt x="2" y="97"/>
                    <a:pt x="0" y="100"/>
                  </a:cubicBezTo>
                  <a:cubicBezTo>
                    <a:pt x="0" y="105"/>
                    <a:pt x="0" y="111"/>
                    <a:pt x="0" y="116"/>
                  </a:cubicBezTo>
                  <a:cubicBezTo>
                    <a:pt x="1" y="116"/>
                    <a:pt x="2" y="117"/>
                    <a:pt x="3" y="117"/>
                  </a:cubicBezTo>
                  <a:cubicBezTo>
                    <a:pt x="4" y="118"/>
                    <a:pt x="5" y="118"/>
                    <a:pt x="6" y="118"/>
                  </a:cubicBezTo>
                  <a:cubicBezTo>
                    <a:pt x="7" y="120"/>
                    <a:pt x="7" y="123"/>
                    <a:pt x="7" y="125"/>
                  </a:cubicBezTo>
                  <a:cubicBezTo>
                    <a:pt x="10" y="130"/>
                    <a:pt x="44" y="133"/>
                    <a:pt x="49" y="127"/>
                  </a:cubicBezTo>
                  <a:cubicBezTo>
                    <a:pt x="54" y="139"/>
                    <a:pt x="54" y="148"/>
                    <a:pt x="64" y="154"/>
                  </a:cubicBezTo>
                  <a:cubicBezTo>
                    <a:pt x="86" y="167"/>
                    <a:pt x="109" y="150"/>
                    <a:pt x="110" y="129"/>
                  </a:cubicBezTo>
                  <a:cubicBezTo>
                    <a:pt x="112" y="130"/>
                    <a:pt x="112" y="131"/>
                    <a:pt x="114" y="133"/>
                  </a:cubicBezTo>
                  <a:cubicBezTo>
                    <a:pt x="158" y="132"/>
                    <a:pt x="202" y="132"/>
                    <a:pt x="245" y="131"/>
                  </a:cubicBezTo>
                  <a:cubicBezTo>
                    <a:pt x="258" y="129"/>
                    <a:pt x="284" y="136"/>
                    <a:pt x="291" y="129"/>
                  </a:cubicBezTo>
                  <a:cubicBezTo>
                    <a:pt x="296" y="140"/>
                    <a:pt x="296" y="150"/>
                    <a:pt x="307" y="155"/>
                  </a:cubicBezTo>
                  <a:cubicBezTo>
                    <a:pt x="329" y="166"/>
                    <a:pt x="351" y="150"/>
                    <a:pt x="351" y="128"/>
                  </a:cubicBezTo>
                  <a:cubicBezTo>
                    <a:pt x="361" y="133"/>
                    <a:pt x="388" y="123"/>
                    <a:pt x="391" y="126"/>
                  </a:cubicBezTo>
                  <a:cubicBezTo>
                    <a:pt x="402" y="125"/>
                    <a:pt x="403" y="114"/>
                    <a:pt x="403" y="100"/>
                  </a:cubicBezTo>
                  <a:close/>
                  <a:moveTo>
                    <a:pt x="201" y="62"/>
                  </a:moveTo>
                  <a:cubicBezTo>
                    <a:pt x="171" y="62"/>
                    <a:pt x="141" y="63"/>
                    <a:pt x="111" y="63"/>
                  </a:cubicBezTo>
                  <a:cubicBezTo>
                    <a:pt x="122" y="49"/>
                    <a:pt x="155" y="27"/>
                    <a:pt x="174" y="22"/>
                  </a:cubicBezTo>
                  <a:cubicBezTo>
                    <a:pt x="185" y="20"/>
                    <a:pt x="197" y="19"/>
                    <a:pt x="208" y="17"/>
                  </a:cubicBezTo>
                  <a:cubicBezTo>
                    <a:pt x="206" y="32"/>
                    <a:pt x="203" y="47"/>
                    <a:pt x="201" y="62"/>
                  </a:cubicBezTo>
                  <a:close/>
                  <a:moveTo>
                    <a:pt x="295" y="60"/>
                  </a:moveTo>
                  <a:cubicBezTo>
                    <a:pt x="268" y="61"/>
                    <a:pt x="242" y="62"/>
                    <a:pt x="216" y="63"/>
                  </a:cubicBezTo>
                  <a:cubicBezTo>
                    <a:pt x="217" y="47"/>
                    <a:pt x="217" y="31"/>
                    <a:pt x="218" y="15"/>
                  </a:cubicBezTo>
                  <a:cubicBezTo>
                    <a:pt x="241" y="15"/>
                    <a:pt x="264" y="15"/>
                    <a:pt x="286" y="15"/>
                  </a:cubicBezTo>
                  <a:cubicBezTo>
                    <a:pt x="290" y="28"/>
                    <a:pt x="293" y="42"/>
                    <a:pt x="296" y="56"/>
                  </a:cubicBezTo>
                  <a:cubicBezTo>
                    <a:pt x="296" y="57"/>
                    <a:pt x="295" y="58"/>
                    <a:pt x="295" y="60"/>
                  </a:cubicBezTo>
                  <a:close/>
                  <a:moveTo>
                    <a:pt x="319" y="58"/>
                  </a:moveTo>
                  <a:cubicBezTo>
                    <a:pt x="313" y="45"/>
                    <a:pt x="307" y="31"/>
                    <a:pt x="301" y="17"/>
                  </a:cubicBezTo>
                  <a:cubicBezTo>
                    <a:pt x="341" y="17"/>
                    <a:pt x="361" y="25"/>
                    <a:pt x="368" y="57"/>
                  </a:cubicBezTo>
                  <a:cubicBezTo>
                    <a:pt x="352" y="57"/>
                    <a:pt x="335" y="58"/>
                    <a:pt x="319" y="58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CH"/>
            </a:p>
          </p:txBody>
        </p:sp>
        <p:grpSp>
          <p:nvGrpSpPr>
            <p:cNvPr id="213610" name="Group 618"/>
            <p:cNvGrpSpPr>
              <a:grpSpLocks/>
            </p:cNvGrpSpPr>
            <p:nvPr/>
          </p:nvGrpSpPr>
          <p:grpSpPr bwMode="auto">
            <a:xfrm>
              <a:off x="3487" y="2153"/>
              <a:ext cx="304" cy="98"/>
              <a:chOff x="3515" y="3022"/>
              <a:chExt cx="323" cy="136"/>
            </a:xfrm>
          </p:grpSpPr>
          <p:sp>
            <p:nvSpPr>
              <p:cNvPr id="213611" name="Rectangle 619"/>
              <p:cNvSpPr>
                <a:spLocks noChangeArrowheads="1"/>
              </p:cNvSpPr>
              <p:nvPr/>
            </p:nvSpPr>
            <p:spPr bwMode="gray">
              <a:xfrm flipV="1">
                <a:off x="3515" y="3113"/>
                <a:ext cx="181" cy="4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CH"/>
              </a:p>
            </p:txBody>
          </p:sp>
          <p:sp>
            <p:nvSpPr>
              <p:cNvPr id="213612" name="Rectangle 620"/>
              <p:cNvSpPr>
                <a:spLocks noChangeArrowheads="1"/>
              </p:cNvSpPr>
              <p:nvPr/>
            </p:nvSpPr>
            <p:spPr bwMode="gray">
              <a:xfrm flipV="1">
                <a:off x="3586" y="3067"/>
                <a:ext cx="181" cy="4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CH"/>
              </a:p>
            </p:txBody>
          </p:sp>
          <p:sp>
            <p:nvSpPr>
              <p:cNvPr id="213613" name="Rectangle 621"/>
              <p:cNvSpPr>
                <a:spLocks noChangeArrowheads="1"/>
              </p:cNvSpPr>
              <p:nvPr/>
            </p:nvSpPr>
            <p:spPr bwMode="gray">
              <a:xfrm flipV="1">
                <a:off x="3657" y="3022"/>
                <a:ext cx="181" cy="4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CH"/>
              </a:p>
            </p:txBody>
          </p:sp>
        </p:grpSp>
        <p:grpSp>
          <p:nvGrpSpPr>
            <p:cNvPr id="213621" name="Group 180"/>
            <p:cNvGrpSpPr>
              <a:grpSpLocks/>
            </p:cNvGrpSpPr>
            <p:nvPr/>
          </p:nvGrpSpPr>
          <p:grpSpPr bwMode="auto">
            <a:xfrm>
              <a:off x="2034" y="1630"/>
              <a:ext cx="1111" cy="264"/>
              <a:chOff x="4087813" y="4754563"/>
              <a:chExt cx="2967037" cy="920162"/>
            </a:xfrm>
          </p:grpSpPr>
          <p:sp>
            <p:nvSpPr>
              <p:cNvPr id="213622" name="Freeform 142"/>
              <p:cNvSpPr>
                <a:spLocks/>
              </p:cNvSpPr>
              <p:nvPr/>
            </p:nvSpPr>
            <p:spPr bwMode="gray">
              <a:xfrm>
                <a:off x="4087813" y="4754563"/>
                <a:ext cx="2967037" cy="904875"/>
              </a:xfrm>
              <a:custGeom>
                <a:avLst/>
                <a:gdLst>
                  <a:gd name="T0" fmla="*/ 0 w 1869"/>
                  <a:gd name="T1" fmla="*/ 0 h 570"/>
                  <a:gd name="T2" fmla="*/ 1869 w 1869"/>
                  <a:gd name="T3" fmla="*/ 570 h 570"/>
                </a:gdLst>
                <a:ahLst/>
                <a:cxnLst/>
                <a:rect l="T0" t="T1" r="T2" b="T3"/>
                <a:pathLst>
                  <a:path w="1869" h="570">
                    <a:moveTo>
                      <a:pt x="1395" y="570"/>
                    </a:moveTo>
                    <a:lnTo>
                      <a:pt x="1475" y="570"/>
                    </a:lnTo>
                    <a:lnTo>
                      <a:pt x="1481" y="567"/>
                    </a:lnTo>
                    <a:lnTo>
                      <a:pt x="1487" y="564"/>
                    </a:lnTo>
                    <a:lnTo>
                      <a:pt x="1493" y="561"/>
                    </a:lnTo>
                    <a:cubicBezTo>
                      <a:pt x="1495" y="560"/>
                      <a:pt x="1498" y="558"/>
                      <a:pt x="1500" y="557"/>
                    </a:cubicBezTo>
                    <a:cubicBezTo>
                      <a:pt x="1502" y="556"/>
                      <a:pt x="1503" y="554"/>
                      <a:pt x="1505" y="553"/>
                    </a:cubicBezTo>
                    <a:cubicBezTo>
                      <a:pt x="1507" y="552"/>
                      <a:pt x="1509" y="550"/>
                      <a:pt x="1511" y="549"/>
                    </a:cubicBezTo>
                    <a:cubicBezTo>
                      <a:pt x="1513" y="548"/>
                      <a:pt x="1514" y="546"/>
                      <a:pt x="1516" y="545"/>
                    </a:cubicBezTo>
                    <a:lnTo>
                      <a:pt x="1521" y="540"/>
                    </a:lnTo>
                    <a:cubicBezTo>
                      <a:pt x="1523" y="538"/>
                      <a:pt x="1525" y="535"/>
                      <a:pt x="1527" y="533"/>
                    </a:cubicBezTo>
                    <a:cubicBezTo>
                      <a:pt x="1529" y="531"/>
                      <a:pt x="1531" y="528"/>
                      <a:pt x="1533" y="526"/>
                    </a:cubicBezTo>
                    <a:cubicBezTo>
                      <a:pt x="1535" y="523"/>
                      <a:pt x="1536" y="521"/>
                      <a:pt x="1538" y="518"/>
                    </a:cubicBezTo>
                    <a:cubicBezTo>
                      <a:pt x="1540" y="515"/>
                      <a:pt x="1541" y="513"/>
                      <a:pt x="1543" y="510"/>
                    </a:cubicBezTo>
                    <a:cubicBezTo>
                      <a:pt x="1544" y="507"/>
                      <a:pt x="1546" y="505"/>
                      <a:pt x="1547" y="502"/>
                    </a:cubicBezTo>
                    <a:cubicBezTo>
                      <a:pt x="1548" y="499"/>
                      <a:pt x="1549" y="495"/>
                      <a:pt x="1550" y="492"/>
                    </a:cubicBezTo>
                    <a:lnTo>
                      <a:pt x="1553" y="483"/>
                    </a:lnTo>
                    <a:cubicBezTo>
                      <a:pt x="1554" y="480"/>
                      <a:pt x="1554" y="477"/>
                      <a:pt x="1555" y="474"/>
                    </a:cubicBezTo>
                    <a:lnTo>
                      <a:pt x="1792" y="474"/>
                    </a:lnTo>
                    <a:lnTo>
                      <a:pt x="1796" y="474"/>
                    </a:lnTo>
                    <a:cubicBezTo>
                      <a:pt x="1797" y="474"/>
                      <a:pt x="1799" y="473"/>
                      <a:pt x="1800" y="473"/>
                    </a:cubicBezTo>
                    <a:cubicBezTo>
                      <a:pt x="1801" y="473"/>
                      <a:pt x="1803" y="472"/>
                      <a:pt x="1804" y="472"/>
                    </a:cubicBezTo>
                    <a:cubicBezTo>
                      <a:pt x="1805" y="472"/>
                      <a:pt x="1807" y="471"/>
                      <a:pt x="1808" y="471"/>
                    </a:cubicBezTo>
                    <a:cubicBezTo>
                      <a:pt x="1809" y="470"/>
                      <a:pt x="1811" y="470"/>
                      <a:pt x="1812" y="469"/>
                    </a:cubicBezTo>
                    <a:cubicBezTo>
                      <a:pt x="1813" y="468"/>
                      <a:pt x="1814" y="468"/>
                      <a:pt x="1815" y="467"/>
                    </a:cubicBezTo>
                    <a:cubicBezTo>
                      <a:pt x="1816" y="466"/>
                      <a:pt x="1818" y="466"/>
                      <a:pt x="1819" y="465"/>
                    </a:cubicBezTo>
                    <a:lnTo>
                      <a:pt x="1822" y="462"/>
                    </a:lnTo>
                    <a:cubicBezTo>
                      <a:pt x="1824" y="460"/>
                      <a:pt x="1825" y="458"/>
                      <a:pt x="1827" y="456"/>
                    </a:cubicBezTo>
                    <a:cubicBezTo>
                      <a:pt x="1828" y="454"/>
                      <a:pt x="1829" y="451"/>
                      <a:pt x="1830" y="449"/>
                    </a:cubicBezTo>
                    <a:cubicBezTo>
                      <a:pt x="1831" y="447"/>
                      <a:pt x="1832" y="444"/>
                      <a:pt x="1833" y="442"/>
                    </a:cubicBezTo>
                    <a:cubicBezTo>
                      <a:pt x="1833" y="440"/>
                      <a:pt x="1834" y="437"/>
                      <a:pt x="1834" y="435"/>
                    </a:cubicBezTo>
                    <a:cubicBezTo>
                      <a:pt x="1846" y="391"/>
                      <a:pt x="1857" y="347"/>
                      <a:pt x="1869" y="303"/>
                    </a:cubicBezTo>
                    <a:cubicBezTo>
                      <a:pt x="1845" y="246"/>
                      <a:pt x="1822" y="189"/>
                      <a:pt x="1798" y="132"/>
                    </a:cubicBezTo>
                    <a:cubicBezTo>
                      <a:pt x="1810" y="103"/>
                      <a:pt x="1822" y="75"/>
                      <a:pt x="1834" y="46"/>
                    </a:cubicBezTo>
                    <a:lnTo>
                      <a:pt x="1834" y="43"/>
                    </a:lnTo>
                    <a:cubicBezTo>
                      <a:pt x="1834" y="40"/>
                      <a:pt x="1833" y="37"/>
                      <a:pt x="1833" y="34"/>
                    </a:cubicBezTo>
                    <a:cubicBezTo>
                      <a:pt x="1832" y="31"/>
                      <a:pt x="1832" y="29"/>
                      <a:pt x="1831" y="26"/>
                    </a:cubicBezTo>
                    <a:cubicBezTo>
                      <a:pt x="1830" y="24"/>
                      <a:pt x="1828" y="21"/>
                      <a:pt x="1827" y="19"/>
                    </a:cubicBezTo>
                    <a:cubicBezTo>
                      <a:pt x="1825" y="17"/>
                      <a:pt x="1824" y="14"/>
                      <a:pt x="1822" y="12"/>
                    </a:cubicBezTo>
                    <a:lnTo>
                      <a:pt x="1819" y="9"/>
                    </a:lnTo>
                    <a:cubicBezTo>
                      <a:pt x="1818" y="8"/>
                      <a:pt x="1816" y="8"/>
                      <a:pt x="1815" y="7"/>
                    </a:cubicBezTo>
                    <a:cubicBezTo>
                      <a:pt x="1814" y="6"/>
                      <a:pt x="1813" y="6"/>
                      <a:pt x="1812" y="5"/>
                    </a:cubicBezTo>
                    <a:cubicBezTo>
                      <a:pt x="1811" y="4"/>
                      <a:pt x="1809" y="4"/>
                      <a:pt x="1808" y="3"/>
                    </a:cubicBezTo>
                    <a:cubicBezTo>
                      <a:pt x="1807" y="3"/>
                      <a:pt x="1805" y="2"/>
                      <a:pt x="1804" y="2"/>
                    </a:cubicBezTo>
                    <a:cubicBezTo>
                      <a:pt x="1803" y="2"/>
                      <a:pt x="1801" y="1"/>
                      <a:pt x="1800" y="1"/>
                    </a:cubicBezTo>
                    <a:cubicBezTo>
                      <a:pt x="1799" y="1"/>
                      <a:pt x="1797" y="0"/>
                      <a:pt x="1796" y="0"/>
                    </a:cubicBezTo>
                    <a:lnTo>
                      <a:pt x="1792" y="0"/>
                    </a:lnTo>
                    <a:lnTo>
                      <a:pt x="110" y="0"/>
                    </a:lnTo>
                    <a:cubicBezTo>
                      <a:pt x="108" y="0"/>
                      <a:pt x="106" y="1"/>
                      <a:pt x="104" y="1"/>
                    </a:cubicBezTo>
                    <a:cubicBezTo>
                      <a:pt x="101" y="2"/>
                      <a:pt x="98" y="4"/>
                      <a:pt x="95" y="5"/>
                    </a:cubicBezTo>
                    <a:cubicBezTo>
                      <a:pt x="92" y="7"/>
                      <a:pt x="88" y="9"/>
                      <a:pt x="85" y="11"/>
                    </a:cubicBezTo>
                    <a:cubicBezTo>
                      <a:pt x="81" y="13"/>
                      <a:pt x="78" y="16"/>
                      <a:pt x="74" y="18"/>
                    </a:cubicBezTo>
                    <a:lnTo>
                      <a:pt x="64" y="28"/>
                    </a:lnTo>
                    <a:cubicBezTo>
                      <a:pt x="61" y="32"/>
                      <a:pt x="57" y="35"/>
                      <a:pt x="54" y="39"/>
                    </a:cubicBezTo>
                    <a:cubicBezTo>
                      <a:pt x="51" y="43"/>
                      <a:pt x="49" y="48"/>
                      <a:pt x="46" y="52"/>
                    </a:cubicBezTo>
                    <a:cubicBezTo>
                      <a:pt x="44" y="57"/>
                      <a:pt x="43" y="62"/>
                      <a:pt x="41" y="67"/>
                    </a:cubicBezTo>
                    <a:cubicBezTo>
                      <a:pt x="39" y="80"/>
                      <a:pt x="36" y="93"/>
                      <a:pt x="34" y="106"/>
                    </a:cubicBezTo>
                    <a:cubicBezTo>
                      <a:pt x="32" y="121"/>
                      <a:pt x="29" y="137"/>
                      <a:pt x="27" y="152"/>
                    </a:cubicBezTo>
                    <a:lnTo>
                      <a:pt x="21" y="200"/>
                    </a:lnTo>
                    <a:cubicBezTo>
                      <a:pt x="19" y="216"/>
                      <a:pt x="16" y="232"/>
                      <a:pt x="14" y="248"/>
                    </a:cubicBezTo>
                    <a:lnTo>
                      <a:pt x="8" y="293"/>
                    </a:lnTo>
                    <a:cubicBezTo>
                      <a:pt x="7" y="305"/>
                      <a:pt x="5" y="317"/>
                      <a:pt x="4" y="329"/>
                    </a:cubicBezTo>
                    <a:lnTo>
                      <a:pt x="1" y="356"/>
                    </a:lnTo>
                    <a:cubicBezTo>
                      <a:pt x="1" y="360"/>
                      <a:pt x="0" y="365"/>
                      <a:pt x="0" y="369"/>
                    </a:cubicBezTo>
                    <a:lnTo>
                      <a:pt x="0" y="373"/>
                    </a:lnTo>
                    <a:cubicBezTo>
                      <a:pt x="10" y="394"/>
                      <a:pt x="21" y="415"/>
                      <a:pt x="31" y="436"/>
                    </a:cubicBezTo>
                    <a:cubicBezTo>
                      <a:pt x="31" y="438"/>
                      <a:pt x="32" y="441"/>
                      <a:pt x="32" y="443"/>
                    </a:cubicBezTo>
                    <a:cubicBezTo>
                      <a:pt x="33" y="445"/>
                      <a:pt x="34" y="448"/>
                      <a:pt x="35" y="450"/>
                    </a:cubicBezTo>
                    <a:lnTo>
                      <a:pt x="38" y="456"/>
                    </a:lnTo>
                    <a:cubicBezTo>
                      <a:pt x="40" y="458"/>
                      <a:pt x="41" y="460"/>
                      <a:pt x="43" y="462"/>
                    </a:cubicBezTo>
                    <a:lnTo>
                      <a:pt x="46" y="465"/>
                    </a:lnTo>
                    <a:cubicBezTo>
                      <a:pt x="47" y="466"/>
                      <a:pt x="49" y="466"/>
                      <a:pt x="50" y="467"/>
                    </a:cubicBezTo>
                    <a:cubicBezTo>
                      <a:pt x="51" y="468"/>
                      <a:pt x="53" y="468"/>
                      <a:pt x="54" y="469"/>
                    </a:cubicBezTo>
                    <a:cubicBezTo>
                      <a:pt x="55" y="470"/>
                      <a:pt x="57" y="470"/>
                      <a:pt x="58" y="471"/>
                    </a:cubicBezTo>
                    <a:cubicBezTo>
                      <a:pt x="59" y="471"/>
                      <a:pt x="61" y="472"/>
                      <a:pt x="62" y="472"/>
                    </a:cubicBezTo>
                    <a:cubicBezTo>
                      <a:pt x="63" y="472"/>
                      <a:pt x="65" y="473"/>
                      <a:pt x="66" y="473"/>
                    </a:cubicBezTo>
                    <a:cubicBezTo>
                      <a:pt x="67" y="473"/>
                      <a:pt x="69" y="474"/>
                      <a:pt x="70" y="474"/>
                    </a:cubicBezTo>
                    <a:lnTo>
                      <a:pt x="74" y="474"/>
                    </a:lnTo>
                    <a:lnTo>
                      <a:pt x="293" y="474"/>
                    </a:lnTo>
                    <a:cubicBezTo>
                      <a:pt x="294" y="477"/>
                      <a:pt x="294" y="480"/>
                      <a:pt x="295" y="483"/>
                    </a:cubicBezTo>
                    <a:cubicBezTo>
                      <a:pt x="296" y="486"/>
                      <a:pt x="296" y="489"/>
                      <a:pt x="297" y="492"/>
                    </a:cubicBezTo>
                    <a:cubicBezTo>
                      <a:pt x="298" y="495"/>
                      <a:pt x="300" y="499"/>
                      <a:pt x="301" y="502"/>
                    </a:cubicBezTo>
                    <a:lnTo>
                      <a:pt x="304" y="511"/>
                    </a:lnTo>
                    <a:cubicBezTo>
                      <a:pt x="306" y="514"/>
                      <a:pt x="307" y="516"/>
                      <a:pt x="309" y="519"/>
                    </a:cubicBezTo>
                    <a:cubicBezTo>
                      <a:pt x="311" y="522"/>
                      <a:pt x="312" y="524"/>
                      <a:pt x="314" y="527"/>
                    </a:cubicBezTo>
                    <a:cubicBezTo>
                      <a:pt x="316" y="529"/>
                      <a:pt x="318" y="532"/>
                      <a:pt x="320" y="534"/>
                    </a:cubicBezTo>
                    <a:lnTo>
                      <a:pt x="327" y="541"/>
                    </a:lnTo>
                    <a:cubicBezTo>
                      <a:pt x="329" y="542"/>
                      <a:pt x="330" y="544"/>
                      <a:pt x="332" y="545"/>
                    </a:cubicBezTo>
                    <a:lnTo>
                      <a:pt x="337" y="550"/>
                    </a:lnTo>
                    <a:cubicBezTo>
                      <a:pt x="339" y="551"/>
                      <a:pt x="341" y="553"/>
                      <a:pt x="343" y="554"/>
                    </a:cubicBezTo>
                    <a:lnTo>
                      <a:pt x="349" y="557"/>
                    </a:lnTo>
                    <a:cubicBezTo>
                      <a:pt x="351" y="558"/>
                      <a:pt x="352" y="560"/>
                      <a:pt x="354" y="561"/>
                    </a:cubicBezTo>
                    <a:lnTo>
                      <a:pt x="360" y="564"/>
                    </a:lnTo>
                    <a:lnTo>
                      <a:pt x="366" y="567"/>
                    </a:lnTo>
                    <a:lnTo>
                      <a:pt x="372" y="570"/>
                    </a:lnTo>
                    <a:lnTo>
                      <a:pt x="454" y="570"/>
                    </a:lnTo>
                    <a:lnTo>
                      <a:pt x="460" y="567"/>
                    </a:lnTo>
                    <a:lnTo>
                      <a:pt x="466" y="564"/>
                    </a:lnTo>
                    <a:lnTo>
                      <a:pt x="472" y="561"/>
                    </a:lnTo>
                    <a:cubicBezTo>
                      <a:pt x="474" y="560"/>
                      <a:pt x="476" y="558"/>
                      <a:pt x="478" y="557"/>
                    </a:cubicBezTo>
                    <a:lnTo>
                      <a:pt x="484" y="554"/>
                    </a:lnTo>
                    <a:cubicBezTo>
                      <a:pt x="486" y="553"/>
                      <a:pt x="488" y="551"/>
                      <a:pt x="490" y="550"/>
                    </a:cubicBezTo>
                    <a:lnTo>
                      <a:pt x="495" y="545"/>
                    </a:lnTo>
                    <a:cubicBezTo>
                      <a:pt x="497" y="544"/>
                      <a:pt x="498" y="542"/>
                      <a:pt x="500" y="541"/>
                    </a:cubicBezTo>
                    <a:cubicBezTo>
                      <a:pt x="502" y="539"/>
                      <a:pt x="504" y="536"/>
                      <a:pt x="506" y="534"/>
                    </a:cubicBezTo>
                    <a:cubicBezTo>
                      <a:pt x="508" y="532"/>
                      <a:pt x="510" y="529"/>
                      <a:pt x="512" y="527"/>
                    </a:cubicBezTo>
                    <a:cubicBezTo>
                      <a:pt x="514" y="524"/>
                      <a:pt x="515" y="522"/>
                      <a:pt x="517" y="519"/>
                    </a:cubicBezTo>
                    <a:cubicBezTo>
                      <a:pt x="519" y="516"/>
                      <a:pt x="520" y="514"/>
                      <a:pt x="522" y="511"/>
                    </a:cubicBezTo>
                    <a:cubicBezTo>
                      <a:pt x="523" y="508"/>
                      <a:pt x="525" y="505"/>
                      <a:pt x="526" y="502"/>
                    </a:cubicBezTo>
                    <a:cubicBezTo>
                      <a:pt x="527" y="499"/>
                      <a:pt x="528" y="495"/>
                      <a:pt x="529" y="492"/>
                    </a:cubicBezTo>
                    <a:cubicBezTo>
                      <a:pt x="530" y="489"/>
                      <a:pt x="530" y="486"/>
                      <a:pt x="531" y="483"/>
                    </a:cubicBezTo>
                    <a:cubicBezTo>
                      <a:pt x="532" y="480"/>
                      <a:pt x="532" y="477"/>
                      <a:pt x="533" y="474"/>
                    </a:cubicBezTo>
                    <a:lnTo>
                      <a:pt x="1315" y="474"/>
                    </a:lnTo>
                    <a:cubicBezTo>
                      <a:pt x="1316" y="477"/>
                      <a:pt x="1316" y="480"/>
                      <a:pt x="1317" y="483"/>
                    </a:cubicBezTo>
                    <a:cubicBezTo>
                      <a:pt x="1318" y="486"/>
                      <a:pt x="1318" y="489"/>
                      <a:pt x="1319" y="492"/>
                    </a:cubicBezTo>
                    <a:cubicBezTo>
                      <a:pt x="1320" y="495"/>
                      <a:pt x="1321" y="499"/>
                      <a:pt x="1322" y="502"/>
                    </a:cubicBezTo>
                    <a:cubicBezTo>
                      <a:pt x="1323" y="505"/>
                      <a:pt x="1325" y="507"/>
                      <a:pt x="1326" y="510"/>
                    </a:cubicBezTo>
                    <a:cubicBezTo>
                      <a:pt x="1328" y="513"/>
                      <a:pt x="1329" y="515"/>
                      <a:pt x="1331" y="518"/>
                    </a:cubicBezTo>
                    <a:cubicBezTo>
                      <a:pt x="1333" y="521"/>
                      <a:pt x="1334" y="523"/>
                      <a:pt x="1336" y="526"/>
                    </a:cubicBezTo>
                    <a:cubicBezTo>
                      <a:pt x="1338" y="528"/>
                      <a:pt x="1340" y="531"/>
                      <a:pt x="1342" y="533"/>
                    </a:cubicBezTo>
                    <a:cubicBezTo>
                      <a:pt x="1344" y="535"/>
                      <a:pt x="1346" y="538"/>
                      <a:pt x="1348" y="540"/>
                    </a:cubicBezTo>
                    <a:cubicBezTo>
                      <a:pt x="1350" y="542"/>
                      <a:pt x="1352" y="543"/>
                      <a:pt x="1354" y="545"/>
                    </a:cubicBezTo>
                    <a:cubicBezTo>
                      <a:pt x="1356" y="546"/>
                      <a:pt x="1357" y="548"/>
                      <a:pt x="1359" y="549"/>
                    </a:cubicBezTo>
                    <a:cubicBezTo>
                      <a:pt x="1361" y="550"/>
                      <a:pt x="1363" y="552"/>
                      <a:pt x="1365" y="553"/>
                    </a:cubicBezTo>
                    <a:cubicBezTo>
                      <a:pt x="1367" y="554"/>
                      <a:pt x="1369" y="556"/>
                      <a:pt x="1371" y="557"/>
                    </a:cubicBezTo>
                    <a:cubicBezTo>
                      <a:pt x="1373" y="558"/>
                      <a:pt x="1374" y="560"/>
                      <a:pt x="1376" y="561"/>
                    </a:cubicBezTo>
                    <a:lnTo>
                      <a:pt x="1382" y="564"/>
                    </a:lnTo>
                    <a:cubicBezTo>
                      <a:pt x="1384" y="565"/>
                      <a:pt x="1387" y="566"/>
                      <a:pt x="1389" y="567"/>
                    </a:cubicBezTo>
                    <a:lnTo>
                      <a:pt x="1395" y="5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23" name="Freeform 159"/>
              <p:cNvSpPr>
                <a:spLocks/>
              </p:cNvSpPr>
              <p:nvPr/>
            </p:nvSpPr>
            <p:spPr bwMode="gray">
              <a:xfrm>
                <a:off x="4143375" y="4810125"/>
                <a:ext cx="2852738" cy="641350"/>
              </a:xfrm>
              <a:custGeom>
                <a:avLst/>
                <a:gdLst>
                  <a:gd name="T0" fmla="*/ 1729 w 1797"/>
                  <a:gd name="T1" fmla="*/ 248 h 404"/>
                  <a:gd name="T2" fmla="*/ 1725 w 1797"/>
                  <a:gd name="T3" fmla="*/ 97 h 404"/>
                  <a:gd name="T4" fmla="*/ 1764 w 1797"/>
                  <a:gd name="T5" fmla="*/ 4 h 404"/>
                  <a:gd name="T6" fmla="*/ 1763 w 1797"/>
                  <a:gd name="T7" fmla="*/ 3 h 404"/>
                  <a:gd name="T8" fmla="*/ 1762 w 1797"/>
                  <a:gd name="T9" fmla="*/ 1 h 404"/>
                  <a:gd name="T10" fmla="*/ 1759 w 1797"/>
                  <a:gd name="T11" fmla="*/ 0 h 404"/>
                  <a:gd name="T12" fmla="*/ 78 w 1797"/>
                  <a:gd name="T13" fmla="*/ 0 h 404"/>
                  <a:gd name="T14" fmla="*/ 69 w 1797"/>
                  <a:gd name="T15" fmla="*/ 5 h 404"/>
                  <a:gd name="T16" fmla="*/ 58 w 1797"/>
                  <a:gd name="T17" fmla="*/ 13 h 404"/>
                  <a:gd name="T18" fmla="*/ 48 w 1797"/>
                  <a:gd name="T19" fmla="*/ 25 h 404"/>
                  <a:gd name="T20" fmla="*/ 42 w 1797"/>
                  <a:gd name="T21" fmla="*/ 39 h 404"/>
                  <a:gd name="T22" fmla="*/ 39 w 1797"/>
                  <a:gd name="T23" fmla="*/ 53 h 404"/>
                  <a:gd name="T24" fmla="*/ 35 w 1797"/>
                  <a:gd name="T25" fmla="*/ 68 h 404"/>
                  <a:gd name="T26" fmla="*/ 74 w 1797"/>
                  <a:gd name="T27" fmla="*/ 70 h 404"/>
                  <a:gd name="T28" fmla="*/ 83 w 1797"/>
                  <a:gd name="T29" fmla="*/ 83 h 404"/>
                  <a:gd name="T30" fmla="*/ 62 w 1797"/>
                  <a:gd name="T31" fmla="*/ 161 h 404"/>
                  <a:gd name="T32" fmla="*/ 57 w 1797"/>
                  <a:gd name="T33" fmla="*/ 172 h 404"/>
                  <a:gd name="T34" fmla="*/ 49 w 1797"/>
                  <a:gd name="T35" fmla="*/ 180 h 404"/>
                  <a:gd name="T36" fmla="*/ 39 w 1797"/>
                  <a:gd name="T37" fmla="*/ 186 h 404"/>
                  <a:gd name="T38" fmla="*/ 28 w 1797"/>
                  <a:gd name="T39" fmla="*/ 188 h 404"/>
                  <a:gd name="T40" fmla="*/ 9 w 1797"/>
                  <a:gd name="T41" fmla="*/ 237 h 404"/>
                  <a:gd name="T42" fmla="*/ 1 w 1797"/>
                  <a:gd name="T43" fmla="*/ 310 h 404"/>
                  <a:gd name="T44" fmla="*/ 31 w 1797"/>
                  <a:gd name="T45" fmla="*/ 392 h 404"/>
                  <a:gd name="T46" fmla="*/ 31 w 1797"/>
                  <a:gd name="T47" fmla="*/ 398 h 404"/>
                  <a:gd name="T48" fmla="*/ 33 w 1797"/>
                  <a:gd name="T49" fmla="*/ 401 h 404"/>
                  <a:gd name="T50" fmla="*/ 34 w 1797"/>
                  <a:gd name="T51" fmla="*/ 403 h 404"/>
                  <a:gd name="T52" fmla="*/ 37 w 1797"/>
                  <a:gd name="T53" fmla="*/ 404 h 404"/>
                  <a:gd name="T54" fmla="*/ 257 w 1797"/>
                  <a:gd name="T55" fmla="*/ 404 h 404"/>
                  <a:gd name="T56" fmla="*/ 270 w 1797"/>
                  <a:gd name="T57" fmla="*/ 362 h 404"/>
                  <a:gd name="T58" fmla="*/ 297 w 1797"/>
                  <a:gd name="T59" fmla="*/ 328 h 404"/>
                  <a:gd name="T60" fmla="*/ 334 w 1797"/>
                  <a:gd name="T61" fmla="*/ 305 h 404"/>
                  <a:gd name="T62" fmla="*/ 378 w 1797"/>
                  <a:gd name="T63" fmla="*/ 297 h 404"/>
                  <a:gd name="T64" fmla="*/ 403 w 1797"/>
                  <a:gd name="T65" fmla="*/ 299 h 404"/>
                  <a:gd name="T66" fmla="*/ 425 w 1797"/>
                  <a:gd name="T67" fmla="*/ 306 h 404"/>
                  <a:gd name="T68" fmla="*/ 446 w 1797"/>
                  <a:gd name="T69" fmla="*/ 318 h 404"/>
                  <a:gd name="T70" fmla="*/ 465 w 1797"/>
                  <a:gd name="T71" fmla="*/ 333 h 404"/>
                  <a:gd name="T72" fmla="*/ 478 w 1797"/>
                  <a:gd name="T73" fmla="*/ 348 h 404"/>
                  <a:gd name="T74" fmla="*/ 488 w 1797"/>
                  <a:gd name="T75" fmla="*/ 365 h 404"/>
                  <a:gd name="T76" fmla="*/ 495 w 1797"/>
                  <a:gd name="T77" fmla="*/ 384 h 404"/>
                  <a:gd name="T78" fmla="*/ 499 w 1797"/>
                  <a:gd name="T79" fmla="*/ 404 h 404"/>
                  <a:gd name="T80" fmla="*/ 1284 w 1797"/>
                  <a:gd name="T81" fmla="*/ 382 h 404"/>
                  <a:gd name="T82" fmla="*/ 1304 w 1797"/>
                  <a:gd name="T83" fmla="*/ 344 h 404"/>
                  <a:gd name="T84" fmla="*/ 1336 w 1797"/>
                  <a:gd name="T85" fmla="*/ 316 h 404"/>
                  <a:gd name="T86" fmla="*/ 1377 w 1797"/>
                  <a:gd name="T87" fmla="*/ 299 h 404"/>
                  <a:gd name="T88" fmla="*/ 1412 w 1797"/>
                  <a:gd name="T89" fmla="*/ 298 h 404"/>
                  <a:gd name="T90" fmla="*/ 1435 w 1797"/>
                  <a:gd name="T91" fmla="*/ 302 h 404"/>
                  <a:gd name="T92" fmla="*/ 1456 w 1797"/>
                  <a:gd name="T93" fmla="*/ 311 h 404"/>
                  <a:gd name="T94" fmla="*/ 1477 w 1797"/>
                  <a:gd name="T95" fmla="*/ 325 h 404"/>
                  <a:gd name="T96" fmla="*/ 1493 w 1797"/>
                  <a:gd name="T97" fmla="*/ 341 h 404"/>
                  <a:gd name="T98" fmla="*/ 1504 w 1797"/>
                  <a:gd name="T99" fmla="*/ 357 h 404"/>
                  <a:gd name="T100" fmla="*/ 1513 w 1797"/>
                  <a:gd name="T101" fmla="*/ 375 h 404"/>
                  <a:gd name="T102" fmla="*/ 1518 w 1797"/>
                  <a:gd name="T103" fmla="*/ 394 h 404"/>
                  <a:gd name="T104" fmla="*/ 1757 w 1797"/>
                  <a:gd name="T105" fmla="*/ 404 h 404"/>
                  <a:gd name="T106" fmla="*/ 1763 w 1797"/>
                  <a:gd name="T107" fmla="*/ 402 h 404"/>
                  <a:gd name="T108" fmla="*/ 1765 w 1797"/>
                  <a:gd name="T109" fmla="*/ 396 h 404"/>
                  <a:gd name="T110" fmla="*/ 1797 w 1797"/>
                  <a:gd name="T111" fmla="*/ 270 h 40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797"/>
                  <a:gd name="T169" fmla="*/ 0 h 404"/>
                  <a:gd name="T170" fmla="*/ 1797 w 1797"/>
                  <a:gd name="T171" fmla="*/ 404 h 404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797" h="404">
                    <a:moveTo>
                      <a:pt x="1787" y="248"/>
                    </a:moveTo>
                    <a:lnTo>
                      <a:pt x="1729" y="248"/>
                    </a:lnTo>
                    <a:lnTo>
                      <a:pt x="1727" y="104"/>
                    </a:lnTo>
                    <a:lnTo>
                      <a:pt x="1725" y="97"/>
                    </a:lnTo>
                    <a:lnTo>
                      <a:pt x="1764" y="5"/>
                    </a:lnTo>
                    <a:lnTo>
                      <a:pt x="1764" y="4"/>
                    </a:lnTo>
                    <a:lnTo>
                      <a:pt x="1763" y="3"/>
                    </a:lnTo>
                    <a:lnTo>
                      <a:pt x="1762" y="2"/>
                    </a:lnTo>
                    <a:lnTo>
                      <a:pt x="1762" y="1"/>
                    </a:lnTo>
                    <a:lnTo>
                      <a:pt x="1761" y="1"/>
                    </a:lnTo>
                    <a:lnTo>
                      <a:pt x="1759" y="0"/>
                    </a:lnTo>
                    <a:lnTo>
                      <a:pt x="1757" y="0"/>
                    </a:lnTo>
                    <a:lnTo>
                      <a:pt x="78" y="0"/>
                    </a:lnTo>
                    <a:lnTo>
                      <a:pt x="74" y="2"/>
                    </a:lnTo>
                    <a:lnTo>
                      <a:pt x="69" y="5"/>
                    </a:lnTo>
                    <a:lnTo>
                      <a:pt x="64" y="8"/>
                    </a:lnTo>
                    <a:lnTo>
                      <a:pt x="58" y="13"/>
                    </a:lnTo>
                    <a:lnTo>
                      <a:pt x="53" y="18"/>
                    </a:lnTo>
                    <a:lnTo>
                      <a:pt x="48" y="25"/>
                    </a:lnTo>
                    <a:lnTo>
                      <a:pt x="44" y="32"/>
                    </a:lnTo>
                    <a:lnTo>
                      <a:pt x="42" y="39"/>
                    </a:lnTo>
                    <a:lnTo>
                      <a:pt x="40" y="46"/>
                    </a:lnTo>
                    <a:lnTo>
                      <a:pt x="39" y="53"/>
                    </a:lnTo>
                    <a:lnTo>
                      <a:pt x="37" y="60"/>
                    </a:lnTo>
                    <a:lnTo>
                      <a:pt x="35" y="68"/>
                    </a:lnTo>
                    <a:lnTo>
                      <a:pt x="65" y="68"/>
                    </a:lnTo>
                    <a:lnTo>
                      <a:pt x="74" y="70"/>
                    </a:lnTo>
                    <a:lnTo>
                      <a:pt x="81" y="75"/>
                    </a:lnTo>
                    <a:lnTo>
                      <a:pt x="83" y="83"/>
                    </a:lnTo>
                    <a:lnTo>
                      <a:pt x="82" y="94"/>
                    </a:lnTo>
                    <a:lnTo>
                      <a:pt x="62" y="161"/>
                    </a:lnTo>
                    <a:lnTo>
                      <a:pt x="60" y="167"/>
                    </a:lnTo>
                    <a:lnTo>
                      <a:pt x="57" y="172"/>
                    </a:lnTo>
                    <a:lnTo>
                      <a:pt x="53" y="176"/>
                    </a:lnTo>
                    <a:lnTo>
                      <a:pt x="49" y="180"/>
                    </a:lnTo>
                    <a:lnTo>
                      <a:pt x="44" y="183"/>
                    </a:lnTo>
                    <a:lnTo>
                      <a:pt x="39" y="186"/>
                    </a:lnTo>
                    <a:lnTo>
                      <a:pt x="33" y="187"/>
                    </a:lnTo>
                    <a:lnTo>
                      <a:pt x="28" y="188"/>
                    </a:lnTo>
                    <a:lnTo>
                      <a:pt x="15" y="188"/>
                    </a:lnTo>
                    <a:lnTo>
                      <a:pt x="9" y="237"/>
                    </a:lnTo>
                    <a:lnTo>
                      <a:pt x="4" y="278"/>
                    </a:lnTo>
                    <a:lnTo>
                      <a:pt x="1" y="310"/>
                    </a:lnTo>
                    <a:lnTo>
                      <a:pt x="0" y="330"/>
                    </a:lnTo>
                    <a:lnTo>
                      <a:pt x="31" y="392"/>
                    </a:lnTo>
                    <a:lnTo>
                      <a:pt x="31" y="396"/>
                    </a:lnTo>
                    <a:lnTo>
                      <a:pt x="31" y="398"/>
                    </a:lnTo>
                    <a:lnTo>
                      <a:pt x="32" y="400"/>
                    </a:lnTo>
                    <a:lnTo>
                      <a:pt x="33" y="401"/>
                    </a:lnTo>
                    <a:lnTo>
                      <a:pt x="33" y="402"/>
                    </a:lnTo>
                    <a:lnTo>
                      <a:pt x="34" y="403"/>
                    </a:lnTo>
                    <a:lnTo>
                      <a:pt x="35" y="403"/>
                    </a:lnTo>
                    <a:lnTo>
                      <a:pt x="37" y="404"/>
                    </a:lnTo>
                    <a:lnTo>
                      <a:pt x="39" y="404"/>
                    </a:lnTo>
                    <a:lnTo>
                      <a:pt x="257" y="404"/>
                    </a:lnTo>
                    <a:lnTo>
                      <a:pt x="262" y="382"/>
                    </a:lnTo>
                    <a:lnTo>
                      <a:pt x="270" y="362"/>
                    </a:lnTo>
                    <a:lnTo>
                      <a:pt x="282" y="344"/>
                    </a:lnTo>
                    <a:lnTo>
                      <a:pt x="297" y="328"/>
                    </a:lnTo>
                    <a:lnTo>
                      <a:pt x="315" y="316"/>
                    </a:lnTo>
                    <a:lnTo>
                      <a:pt x="334" y="305"/>
                    </a:lnTo>
                    <a:lnTo>
                      <a:pt x="355" y="299"/>
                    </a:lnTo>
                    <a:lnTo>
                      <a:pt x="378" y="297"/>
                    </a:lnTo>
                    <a:lnTo>
                      <a:pt x="391" y="298"/>
                    </a:lnTo>
                    <a:lnTo>
                      <a:pt x="403" y="299"/>
                    </a:lnTo>
                    <a:lnTo>
                      <a:pt x="414" y="302"/>
                    </a:lnTo>
                    <a:lnTo>
                      <a:pt x="425" y="306"/>
                    </a:lnTo>
                    <a:lnTo>
                      <a:pt x="435" y="311"/>
                    </a:lnTo>
                    <a:lnTo>
                      <a:pt x="446" y="318"/>
                    </a:lnTo>
                    <a:lnTo>
                      <a:pt x="456" y="325"/>
                    </a:lnTo>
                    <a:lnTo>
                      <a:pt x="465" y="333"/>
                    </a:lnTo>
                    <a:lnTo>
                      <a:pt x="472" y="340"/>
                    </a:lnTo>
                    <a:lnTo>
                      <a:pt x="478" y="348"/>
                    </a:lnTo>
                    <a:lnTo>
                      <a:pt x="483" y="357"/>
                    </a:lnTo>
                    <a:lnTo>
                      <a:pt x="488" y="365"/>
                    </a:lnTo>
                    <a:lnTo>
                      <a:pt x="492" y="374"/>
                    </a:lnTo>
                    <a:lnTo>
                      <a:pt x="495" y="384"/>
                    </a:lnTo>
                    <a:lnTo>
                      <a:pt x="497" y="394"/>
                    </a:lnTo>
                    <a:lnTo>
                      <a:pt x="499" y="404"/>
                    </a:lnTo>
                    <a:lnTo>
                      <a:pt x="1279" y="404"/>
                    </a:lnTo>
                    <a:lnTo>
                      <a:pt x="1284" y="382"/>
                    </a:lnTo>
                    <a:lnTo>
                      <a:pt x="1292" y="362"/>
                    </a:lnTo>
                    <a:lnTo>
                      <a:pt x="1304" y="344"/>
                    </a:lnTo>
                    <a:lnTo>
                      <a:pt x="1319" y="328"/>
                    </a:lnTo>
                    <a:lnTo>
                      <a:pt x="1336" y="316"/>
                    </a:lnTo>
                    <a:lnTo>
                      <a:pt x="1356" y="305"/>
                    </a:lnTo>
                    <a:lnTo>
                      <a:pt x="1377" y="299"/>
                    </a:lnTo>
                    <a:lnTo>
                      <a:pt x="1400" y="297"/>
                    </a:lnTo>
                    <a:lnTo>
                      <a:pt x="1412" y="298"/>
                    </a:lnTo>
                    <a:lnTo>
                      <a:pt x="1424" y="299"/>
                    </a:lnTo>
                    <a:lnTo>
                      <a:pt x="1435" y="302"/>
                    </a:lnTo>
                    <a:lnTo>
                      <a:pt x="1446" y="306"/>
                    </a:lnTo>
                    <a:lnTo>
                      <a:pt x="1456" y="311"/>
                    </a:lnTo>
                    <a:lnTo>
                      <a:pt x="1468" y="318"/>
                    </a:lnTo>
                    <a:lnTo>
                      <a:pt x="1477" y="325"/>
                    </a:lnTo>
                    <a:lnTo>
                      <a:pt x="1486" y="333"/>
                    </a:lnTo>
                    <a:lnTo>
                      <a:pt x="1493" y="341"/>
                    </a:lnTo>
                    <a:lnTo>
                      <a:pt x="1499" y="349"/>
                    </a:lnTo>
                    <a:lnTo>
                      <a:pt x="1504" y="357"/>
                    </a:lnTo>
                    <a:lnTo>
                      <a:pt x="1509" y="366"/>
                    </a:lnTo>
                    <a:lnTo>
                      <a:pt x="1513" y="375"/>
                    </a:lnTo>
                    <a:lnTo>
                      <a:pt x="1516" y="384"/>
                    </a:lnTo>
                    <a:lnTo>
                      <a:pt x="1518" y="394"/>
                    </a:lnTo>
                    <a:lnTo>
                      <a:pt x="1520" y="404"/>
                    </a:lnTo>
                    <a:lnTo>
                      <a:pt x="1757" y="404"/>
                    </a:lnTo>
                    <a:lnTo>
                      <a:pt x="1760" y="403"/>
                    </a:lnTo>
                    <a:lnTo>
                      <a:pt x="1763" y="402"/>
                    </a:lnTo>
                    <a:lnTo>
                      <a:pt x="1764" y="399"/>
                    </a:lnTo>
                    <a:lnTo>
                      <a:pt x="1765" y="396"/>
                    </a:lnTo>
                    <a:lnTo>
                      <a:pt x="1765" y="394"/>
                    </a:lnTo>
                    <a:lnTo>
                      <a:pt x="1797" y="270"/>
                    </a:lnTo>
                    <a:lnTo>
                      <a:pt x="1787" y="24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24" name="Freeform 160"/>
              <p:cNvSpPr>
                <a:spLocks/>
              </p:cNvSpPr>
              <p:nvPr/>
            </p:nvSpPr>
            <p:spPr bwMode="gray">
              <a:xfrm>
                <a:off x="6600825" y="4857750"/>
                <a:ext cx="215900" cy="554037"/>
              </a:xfrm>
              <a:custGeom>
                <a:avLst/>
                <a:gdLst>
                  <a:gd name="T0" fmla="*/ 43 w 136"/>
                  <a:gd name="T1" fmla="*/ 349 h 349"/>
                  <a:gd name="T2" fmla="*/ 92 w 136"/>
                  <a:gd name="T3" fmla="*/ 349 h 349"/>
                  <a:gd name="T4" fmla="*/ 96 w 136"/>
                  <a:gd name="T5" fmla="*/ 349 h 349"/>
                  <a:gd name="T6" fmla="*/ 100 w 136"/>
                  <a:gd name="T7" fmla="*/ 348 h 349"/>
                  <a:gd name="T8" fmla="*/ 104 w 136"/>
                  <a:gd name="T9" fmla="*/ 347 h 349"/>
                  <a:gd name="T10" fmla="*/ 108 w 136"/>
                  <a:gd name="T11" fmla="*/ 346 h 349"/>
                  <a:gd name="T12" fmla="*/ 112 w 136"/>
                  <a:gd name="T13" fmla="*/ 344 h 349"/>
                  <a:gd name="T14" fmla="*/ 115 w 136"/>
                  <a:gd name="T15" fmla="*/ 342 h 349"/>
                  <a:gd name="T16" fmla="*/ 119 w 136"/>
                  <a:gd name="T17" fmla="*/ 340 h 349"/>
                  <a:gd name="T18" fmla="*/ 122 w 136"/>
                  <a:gd name="T19" fmla="*/ 337 h 349"/>
                  <a:gd name="T20" fmla="*/ 127 w 136"/>
                  <a:gd name="T21" fmla="*/ 330 h 349"/>
                  <a:gd name="T22" fmla="*/ 133 w 136"/>
                  <a:gd name="T23" fmla="*/ 323 h 349"/>
                  <a:gd name="T24" fmla="*/ 135 w 136"/>
                  <a:gd name="T25" fmla="*/ 315 h 349"/>
                  <a:gd name="T26" fmla="*/ 136 w 136"/>
                  <a:gd name="T27" fmla="*/ 307 h 349"/>
                  <a:gd name="T28" fmla="*/ 136 w 136"/>
                  <a:gd name="T29" fmla="*/ 43 h 349"/>
                  <a:gd name="T30" fmla="*/ 135 w 136"/>
                  <a:gd name="T31" fmla="*/ 34 h 349"/>
                  <a:gd name="T32" fmla="*/ 133 w 136"/>
                  <a:gd name="T33" fmla="*/ 26 h 349"/>
                  <a:gd name="T34" fmla="*/ 127 w 136"/>
                  <a:gd name="T35" fmla="*/ 19 h 349"/>
                  <a:gd name="T36" fmla="*/ 122 w 136"/>
                  <a:gd name="T37" fmla="*/ 12 h 349"/>
                  <a:gd name="T38" fmla="*/ 119 w 136"/>
                  <a:gd name="T39" fmla="*/ 9 h 349"/>
                  <a:gd name="T40" fmla="*/ 115 w 136"/>
                  <a:gd name="T41" fmla="*/ 7 h 349"/>
                  <a:gd name="T42" fmla="*/ 112 w 136"/>
                  <a:gd name="T43" fmla="*/ 5 h 349"/>
                  <a:gd name="T44" fmla="*/ 108 w 136"/>
                  <a:gd name="T45" fmla="*/ 3 h 349"/>
                  <a:gd name="T46" fmla="*/ 104 w 136"/>
                  <a:gd name="T47" fmla="*/ 2 h 349"/>
                  <a:gd name="T48" fmla="*/ 100 w 136"/>
                  <a:gd name="T49" fmla="*/ 1 h 349"/>
                  <a:gd name="T50" fmla="*/ 96 w 136"/>
                  <a:gd name="T51" fmla="*/ 0 h 349"/>
                  <a:gd name="T52" fmla="*/ 92 w 136"/>
                  <a:gd name="T53" fmla="*/ 0 h 349"/>
                  <a:gd name="T54" fmla="*/ 43 w 136"/>
                  <a:gd name="T55" fmla="*/ 0 h 349"/>
                  <a:gd name="T56" fmla="*/ 34 w 136"/>
                  <a:gd name="T57" fmla="*/ 1 h 349"/>
                  <a:gd name="T58" fmla="*/ 26 w 136"/>
                  <a:gd name="T59" fmla="*/ 3 h 349"/>
                  <a:gd name="T60" fmla="*/ 19 w 136"/>
                  <a:gd name="T61" fmla="*/ 7 h 349"/>
                  <a:gd name="T62" fmla="*/ 13 w 136"/>
                  <a:gd name="T63" fmla="*/ 12 h 349"/>
                  <a:gd name="T64" fmla="*/ 7 w 136"/>
                  <a:gd name="T65" fmla="*/ 19 h 349"/>
                  <a:gd name="T66" fmla="*/ 3 w 136"/>
                  <a:gd name="T67" fmla="*/ 26 h 349"/>
                  <a:gd name="T68" fmla="*/ 1 w 136"/>
                  <a:gd name="T69" fmla="*/ 34 h 349"/>
                  <a:gd name="T70" fmla="*/ 0 w 136"/>
                  <a:gd name="T71" fmla="*/ 43 h 349"/>
                  <a:gd name="T72" fmla="*/ 0 w 136"/>
                  <a:gd name="T73" fmla="*/ 307 h 349"/>
                  <a:gd name="T74" fmla="*/ 1 w 136"/>
                  <a:gd name="T75" fmla="*/ 315 h 349"/>
                  <a:gd name="T76" fmla="*/ 4 w 136"/>
                  <a:gd name="T77" fmla="*/ 323 h 349"/>
                  <a:gd name="T78" fmla="*/ 8 w 136"/>
                  <a:gd name="T79" fmla="*/ 330 h 349"/>
                  <a:gd name="T80" fmla="*/ 13 w 136"/>
                  <a:gd name="T81" fmla="*/ 337 h 349"/>
                  <a:gd name="T82" fmla="*/ 16 w 136"/>
                  <a:gd name="T83" fmla="*/ 340 h 349"/>
                  <a:gd name="T84" fmla="*/ 19 w 136"/>
                  <a:gd name="T85" fmla="*/ 342 h 349"/>
                  <a:gd name="T86" fmla="*/ 23 w 136"/>
                  <a:gd name="T87" fmla="*/ 344 h 349"/>
                  <a:gd name="T88" fmla="*/ 27 w 136"/>
                  <a:gd name="T89" fmla="*/ 346 h 349"/>
                  <a:gd name="T90" fmla="*/ 30 w 136"/>
                  <a:gd name="T91" fmla="*/ 347 h 349"/>
                  <a:gd name="T92" fmla="*/ 34 w 136"/>
                  <a:gd name="T93" fmla="*/ 348 h 349"/>
                  <a:gd name="T94" fmla="*/ 39 w 136"/>
                  <a:gd name="T95" fmla="*/ 349 h 349"/>
                  <a:gd name="T96" fmla="*/ 43 w 136"/>
                  <a:gd name="T97" fmla="*/ 349 h 34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36"/>
                  <a:gd name="T148" fmla="*/ 0 h 349"/>
                  <a:gd name="T149" fmla="*/ 136 w 136"/>
                  <a:gd name="T150" fmla="*/ 349 h 34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36" h="349">
                    <a:moveTo>
                      <a:pt x="43" y="349"/>
                    </a:moveTo>
                    <a:lnTo>
                      <a:pt x="92" y="349"/>
                    </a:lnTo>
                    <a:lnTo>
                      <a:pt x="96" y="349"/>
                    </a:lnTo>
                    <a:lnTo>
                      <a:pt x="100" y="348"/>
                    </a:lnTo>
                    <a:lnTo>
                      <a:pt x="104" y="347"/>
                    </a:lnTo>
                    <a:lnTo>
                      <a:pt x="108" y="346"/>
                    </a:lnTo>
                    <a:lnTo>
                      <a:pt x="112" y="344"/>
                    </a:lnTo>
                    <a:lnTo>
                      <a:pt x="115" y="342"/>
                    </a:lnTo>
                    <a:lnTo>
                      <a:pt x="119" y="340"/>
                    </a:lnTo>
                    <a:lnTo>
                      <a:pt x="122" y="337"/>
                    </a:lnTo>
                    <a:lnTo>
                      <a:pt x="127" y="330"/>
                    </a:lnTo>
                    <a:lnTo>
                      <a:pt x="133" y="323"/>
                    </a:lnTo>
                    <a:lnTo>
                      <a:pt x="135" y="315"/>
                    </a:lnTo>
                    <a:lnTo>
                      <a:pt x="136" y="307"/>
                    </a:lnTo>
                    <a:lnTo>
                      <a:pt x="136" y="43"/>
                    </a:lnTo>
                    <a:lnTo>
                      <a:pt x="135" y="34"/>
                    </a:lnTo>
                    <a:lnTo>
                      <a:pt x="133" y="26"/>
                    </a:lnTo>
                    <a:lnTo>
                      <a:pt x="127" y="19"/>
                    </a:lnTo>
                    <a:lnTo>
                      <a:pt x="122" y="12"/>
                    </a:lnTo>
                    <a:lnTo>
                      <a:pt x="119" y="9"/>
                    </a:lnTo>
                    <a:lnTo>
                      <a:pt x="115" y="7"/>
                    </a:lnTo>
                    <a:lnTo>
                      <a:pt x="112" y="5"/>
                    </a:lnTo>
                    <a:lnTo>
                      <a:pt x="108" y="3"/>
                    </a:lnTo>
                    <a:lnTo>
                      <a:pt x="104" y="2"/>
                    </a:lnTo>
                    <a:lnTo>
                      <a:pt x="100" y="1"/>
                    </a:lnTo>
                    <a:lnTo>
                      <a:pt x="96" y="0"/>
                    </a:lnTo>
                    <a:lnTo>
                      <a:pt x="92" y="0"/>
                    </a:lnTo>
                    <a:lnTo>
                      <a:pt x="43" y="0"/>
                    </a:lnTo>
                    <a:lnTo>
                      <a:pt x="34" y="1"/>
                    </a:lnTo>
                    <a:lnTo>
                      <a:pt x="26" y="3"/>
                    </a:lnTo>
                    <a:lnTo>
                      <a:pt x="19" y="7"/>
                    </a:lnTo>
                    <a:lnTo>
                      <a:pt x="13" y="12"/>
                    </a:lnTo>
                    <a:lnTo>
                      <a:pt x="7" y="19"/>
                    </a:lnTo>
                    <a:lnTo>
                      <a:pt x="3" y="26"/>
                    </a:lnTo>
                    <a:lnTo>
                      <a:pt x="1" y="34"/>
                    </a:lnTo>
                    <a:lnTo>
                      <a:pt x="0" y="43"/>
                    </a:lnTo>
                    <a:lnTo>
                      <a:pt x="0" y="307"/>
                    </a:lnTo>
                    <a:lnTo>
                      <a:pt x="1" y="315"/>
                    </a:lnTo>
                    <a:lnTo>
                      <a:pt x="4" y="323"/>
                    </a:lnTo>
                    <a:lnTo>
                      <a:pt x="8" y="330"/>
                    </a:lnTo>
                    <a:lnTo>
                      <a:pt x="13" y="337"/>
                    </a:lnTo>
                    <a:lnTo>
                      <a:pt x="16" y="340"/>
                    </a:lnTo>
                    <a:lnTo>
                      <a:pt x="19" y="342"/>
                    </a:lnTo>
                    <a:lnTo>
                      <a:pt x="23" y="344"/>
                    </a:lnTo>
                    <a:lnTo>
                      <a:pt x="27" y="346"/>
                    </a:lnTo>
                    <a:lnTo>
                      <a:pt x="30" y="347"/>
                    </a:lnTo>
                    <a:lnTo>
                      <a:pt x="34" y="348"/>
                    </a:lnTo>
                    <a:lnTo>
                      <a:pt x="39" y="349"/>
                    </a:lnTo>
                    <a:lnTo>
                      <a:pt x="43" y="349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25" name="Freeform 161"/>
              <p:cNvSpPr>
                <a:spLocks/>
              </p:cNvSpPr>
              <p:nvPr/>
            </p:nvSpPr>
            <p:spPr bwMode="gray">
              <a:xfrm>
                <a:off x="5006975" y="4849813"/>
                <a:ext cx="214313" cy="555625"/>
              </a:xfrm>
              <a:custGeom>
                <a:avLst/>
                <a:gdLst>
                  <a:gd name="T0" fmla="*/ 43 w 135"/>
                  <a:gd name="T1" fmla="*/ 350 h 350"/>
                  <a:gd name="T2" fmla="*/ 92 w 135"/>
                  <a:gd name="T3" fmla="*/ 350 h 350"/>
                  <a:gd name="T4" fmla="*/ 100 w 135"/>
                  <a:gd name="T5" fmla="*/ 349 h 350"/>
                  <a:gd name="T6" fmla="*/ 108 w 135"/>
                  <a:gd name="T7" fmla="*/ 346 h 350"/>
                  <a:gd name="T8" fmla="*/ 115 w 135"/>
                  <a:gd name="T9" fmla="*/ 342 h 350"/>
                  <a:gd name="T10" fmla="*/ 121 w 135"/>
                  <a:gd name="T11" fmla="*/ 337 h 350"/>
                  <a:gd name="T12" fmla="*/ 127 w 135"/>
                  <a:gd name="T13" fmla="*/ 330 h 350"/>
                  <a:gd name="T14" fmla="*/ 132 w 135"/>
                  <a:gd name="T15" fmla="*/ 323 h 350"/>
                  <a:gd name="T16" fmla="*/ 134 w 135"/>
                  <a:gd name="T17" fmla="*/ 315 h 350"/>
                  <a:gd name="T18" fmla="*/ 135 w 135"/>
                  <a:gd name="T19" fmla="*/ 307 h 350"/>
                  <a:gd name="T20" fmla="*/ 135 w 135"/>
                  <a:gd name="T21" fmla="*/ 43 h 350"/>
                  <a:gd name="T22" fmla="*/ 134 w 135"/>
                  <a:gd name="T23" fmla="*/ 35 h 350"/>
                  <a:gd name="T24" fmla="*/ 132 w 135"/>
                  <a:gd name="T25" fmla="*/ 27 h 350"/>
                  <a:gd name="T26" fmla="*/ 127 w 135"/>
                  <a:gd name="T27" fmla="*/ 20 h 350"/>
                  <a:gd name="T28" fmla="*/ 121 w 135"/>
                  <a:gd name="T29" fmla="*/ 13 h 350"/>
                  <a:gd name="T30" fmla="*/ 115 w 135"/>
                  <a:gd name="T31" fmla="*/ 8 h 350"/>
                  <a:gd name="T32" fmla="*/ 108 w 135"/>
                  <a:gd name="T33" fmla="*/ 3 h 350"/>
                  <a:gd name="T34" fmla="*/ 100 w 135"/>
                  <a:gd name="T35" fmla="*/ 1 h 350"/>
                  <a:gd name="T36" fmla="*/ 92 w 135"/>
                  <a:gd name="T37" fmla="*/ 0 h 350"/>
                  <a:gd name="T38" fmla="*/ 43 w 135"/>
                  <a:gd name="T39" fmla="*/ 0 h 350"/>
                  <a:gd name="T40" fmla="*/ 34 w 135"/>
                  <a:gd name="T41" fmla="*/ 1 h 350"/>
                  <a:gd name="T42" fmla="*/ 26 w 135"/>
                  <a:gd name="T43" fmla="*/ 3 h 350"/>
                  <a:gd name="T44" fmla="*/ 19 w 135"/>
                  <a:gd name="T45" fmla="*/ 7 h 350"/>
                  <a:gd name="T46" fmla="*/ 13 w 135"/>
                  <a:gd name="T47" fmla="*/ 12 h 350"/>
                  <a:gd name="T48" fmla="*/ 7 w 135"/>
                  <a:gd name="T49" fmla="*/ 19 h 350"/>
                  <a:gd name="T50" fmla="*/ 3 w 135"/>
                  <a:gd name="T51" fmla="*/ 26 h 350"/>
                  <a:gd name="T52" fmla="*/ 1 w 135"/>
                  <a:gd name="T53" fmla="*/ 34 h 350"/>
                  <a:gd name="T54" fmla="*/ 0 w 135"/>
                  <a:gd name="T55" fmla="*/ 43 h 350"/>
                  <a:gd name="T56" fmla="*/ 0 w 135"/>
                  <a:gd name="T57" fmla="*/ 307 h 350"/>
                  <a:gd name="T58" fmla="*/ 1 w 135"/>
                  <a:gd name="T59" fmla="*/ 315 h 350"/>
                  <a:gd name="T60" fmla="*/ 4 w 135"/>
                  <a:gd name="T61" fmla="*/ 323 h 350"/>
                  <a:gd name="T62" fmla="*/ 8 w 135"/>
                  <a:gd name="T63" fmla="*/ 330 h 350"/>
                  <a:gd name="T64" fmla="*/ 13 w 135"/>
                  <a:gd name="T65" fmla="*/ 337 h 350"/>
                  <a:gd name="T66" fmla="*/ 16 w 135"/>
                  <a:gd name="T67" fmla="*/ 340 h 350"/>
                  <a:gd name="T68" fmla="*/ 20 w 135"/>
                  <a:gd name="T69" fmla="*/ 342 h 350"/>
                  <a:gd name="T70" fmla="*/ 23 w 135"/>
                  <a:gd name="T71" fmla="*/ 345 h 350"/>
                  <a:gd name="T72" fmla="*/ 27 w 135"/>
                  <a:gd name="T73" fmla="*/ 346 h 350"/>
                  <a:gd name="T74" fmla="*/ 31 w 135"/>
                  <a:gd name="T75" fmla="*/ 348 h 350"/>
                  <a:gd name="T76" fmla="*/ 35 w 135"/>
                  <a:gd name="T77" fmla="*/ 349 h 350"/>
                  <a:gd name="T78" fmla="*/ 39 w 135"/>
                  <a:gd name="T79" fmla="*/ 350 h 350"/>
                  <a:gd name="T80" fmla="*/ 43 w 135"/>
                  <a:gd name="T81" fmla="*/ 350 h 35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35"/>
                  <a:gd name="T124" fmla="*/ 0 h 350"/>
                  <a:gd name="T125" fmla="*/ 135 w 135"/>
                  <a:gd name="T126" fmla="*/ 350 h 35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35" h="350">
                    <a:moveTo>
                      <a:pt x="43" y="350"/>
                    </a:moveTo>
                    <a:lnTo>
                      <a:pt x="92" y="350"/>
                    </a:lnTo>
                    <a:lnTo>
                      <a:pt x="100" y="349"/>
                    </a:lnTo>
                    <a:lnTo>
                      <a:pt x="108" y="346"/>
                    </a:lnTo>
                    <a:lnTo>
                      <a:pt x="115" y="342"/>
                    </a:lnTo>
                    <a:lnTo>
                      <a:pt x="121" y="337"/>
                    </a:lnTo>
                    <a:lnTo>
                      <a:pt x="127" y="330"/>
                    </a:lnTo>
                    <a:lnTo>
                      <a:pt x="132" y="323"/>
                    </a:lnTo>
                    <a:lnTo>
                      <a:pt x="134" y="315"/>
                    </a:lnTo>
                    <a:lnTo>
                      <a:pt x="135" y="307"/>
                    </a:lnTo>
                    <a:lnTo>
                      <a:pt x="135" y="43"/>
                    </a:lnTo>
                    <a:lnTo>
                      <a:pt x="134" y="35"/>
                    </a:lnTo>
                    <a:lnTo>
                      <a:pt x="132" y="27"/>
                    </a:lnTo>
                    <a:lnTo>
                      <a:pt x="127" y="20"/>
                    </a:lnTo>
                    <a:lnTo>
                      <a:pt x="121" y="13"/>
                    </a:lnTo>
                    <a:lnTo>
                      <a:pt x="115" y="8"/>
                    </a:lnTo>
                    <a:lnTo>
                      <a:pt x="108" y="3"/>
                    </a:lnTo>
                    <a:lnTo>
                      <a:pt x="100" y="1"/>
                    </a:lnTo>
                    <a:lnTo>
                      <a:pt x="92" y="0"/>
                    </a:lnTo>
                    <a:lnTo>
                      <a:pt x="43" y="0"/>
                    </a:lnTo>
                    <a:lnTo>
                      <a:pt x="34" y="1"/>
                    </a:lnTo>
                    <a:lnTo>
                      <a:pt x="26" y="3"/>
                    </a:lnTo>
                    <a:lnTo>
                      <a:pt x="19" y="7"/>
                    </a:lnTo>
                    <a:lnTo>
                      <a:pt x="13" y="12"/>
                    </a:lnTo>
                    <a:lnTo>
                      <a:pt x="7" y="19"/>
                    </a:lnTo>
                    <a:lnTo>
                      <a:pt x="3" y="26"/>
                    </a:lnTo>
                    <a:lnTo>
                      <a:pt x="1" y="34"/>
                    </a:lnTo>
                    <a:lnTo>
                      <a:pt x="0" y="43"/>
                    </a:lnTo>
                    <a:lnTo>
                      <a:pt x="0" y="307"/>
                    </a:lnTo>
                    <a:lnTo>
                      <a:pt x="1" y="315"/>
                    </a:lnTo>
                    <a:lnTo>
                      <a:pt x="4" y="323"/>
                    </a:lnTo>
                    <a:lnTo>
                      <a:pt x="8" y="330"/>
                    </a:lnTo>
                    <a:lnTo>
                      <a:pt x="13" y="337"/>
                    </a:lnTo>
                    <a:lnTo>
                      <a:pt x="16" y="340"/>
                    </a:lnTo>
                    <a:lnTo>
                      <a:pt x="20" y="342"/>
                    </a:lnTo>
                    <a:lnTo>
                      <a:pt x="23" y="345"/>
                    </a:lnTo>
                    <a:lnTo>
                      <a:pt x="27" y="346"/>
                    </a:lnTo>
                    <a:lnTo>
                      <a:pt x="31" y="348"/>
                    </a:lnTo>
                    <a:lnTo>
                      <a:pt x="35" y="349"/>
                    </a:lnTo>
                    <a:lnTo>
                      <a:pt x="39" y="350"/>
                    </a:lnTo>
                    <a:lnTo>
                      <a:pt x="43" y="35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26" name="Freeform 162"/>
              <p:cNvSpPr>
                <a:spLocks/>
              </p:cNvSpPr>
              <p:nvPr/>
            </p:nvSpPr>
            <p:spPr bwMode="gray">
              <a:xfrm>
                <a:off x="6656388" y="4911725"/>
                <a:ext cx="103188" cy="446087"/>
              </a:xfrm>
              <a:custGeom>
                <a:avLst/>
                <a:gdLst>
                  <a:gd name="T0" fmla="*/ 0 w 65"/>
                  <a:gd name="T1" fmla="*/ 9 h 281"/>
                  <a:gd name="T2" fmla="*/ 0 w 65"/>
                  <a:gd name="T3" fmla="*/ 7 h 281"/>
                  <a:gd name="T4" fmla="*/ 1 w 65"/>
                  <a:gd name="T5" fmla="*/ 5 h 281"/>
                  <a:gd name="T6" fmla="*/ 1 w 65"/>
                  <a:gd name="T7" fmla="*/ 4 h 281"/>
                  <a:gd name="T8" fmla="*/ 2 w 65"/>
                  <a:gd name="T9" fmla="*/ 3 h 281"/>
                  <a:gd name="T10" fmla="*/ 3 w 65"/>
                  <a:gd name="T11" fmla="*/ 2 h 281"/>
                  <a:gd name="T12" fmla="*/ 4 w 65"/>
                  <a:gd name="T13" fmla="*/ 1 h 281"/>
                  <a:gd name="T14" fmla="*/ 6 w 65"/>
                  <a:gd name="T15" fmla="*/ 0 h 281"/>
                  <a:gd name="T16" fmla="*/ 8 w 65"/>
                  <a:gd name="T17" fmla="*/ 0 h 281"/>
                  <a:gd name="T18" fmla="*/ 57 w 65"/>
                  <a:gd name="T19" fmla="*/ 0 h 281"/>
                  <a:gd name="T20" fmla="*/ 59 w 65"/>
                  <a:gd name="T21" fmla="*/ 0 h 281"/>
                  <a:gd name="T22" fmla="*/ 61 w 65"/>
                  <a:gd name="T23" fmla="*/ 1 h 281"/>
                  <a:gd name="T24" fmla="*/ 62 w 65"/>
                  <a:gd name="T25" fmla="*/ 2 h 281"/>
                  <a:gd name="T26" fmla="*/ 63 w 65"/>
                  <a:gd name="T27" fmla="*/ 3 h 281"/>
                  <a:gd name="T28" fmla="*/ 64 w 65"/>
                  <a:gd name="T29" fmla="*/ 4 h 281"/>
                  <a:gd name="T30" fmla="*/ 64 w 65"/>
                  <a:gd name="T31" fmla="*/ 5 h 281"/>
                  <a:gd name="T32" fmla="*/ 65 w 65"/>
                  <a:gd name="T33" fmla="*/ 7 h 281"/>
                  <a:gd name="T34" fmla="*/ 65 w 65"/>
                  <a:gd name="T35" fmla="*/ 9 h 281"/>
                  <a:gd name="T36" fmla="*/ 65 w 65"/>
                  <a:gd name="T37" fmla="*/ 273 h 281"/>
                  <a:gd name="T38" fmla="*/ 64 w 65"/>
                  <a:gd name="T39" fmla="*/ 276 h 281"/>
                  <a:gd name="T40" fmla="*/ 63 w 65"/>
                  <a:gd name="T41" fmla="*/ 278 h 281"/>
                  <a:gd name="T42" fmla="*/ 60 w 65"/>
                  <a:gd name="T43" fmla="*/ 280 h 281"/>
                  <a:gd name="T44" fmla="*/ 57 w 65"/>
                  <a:gd name="T45" fmla="*/ 281 h 281"/>
                  <a:gd name="T46" fmla="*/ 8 w 65"/>
                  <a:gd name="T47" fmla="*/ 281 h 281"/>
                  <a:gd name="T48" fmla="*/ 6 w 65"/>
                  <a:gd name="T49" fmla="*/ 281 h 281"/>
                  <a:gd name="T50" fmla="*/ 4 w 65"/>
                  <a:gd name="T51" fmla="*/ 280 h 281"/>
                  <a:gd name="T52" fmla="*/ 3 w 65"/>
                  <a:gd name="T53" fmla="*/ 279 h 281"/>
                  <a:gd name="T54" fmla="*/ 2 w 65"/>
                  <a:gd name="T55" fmla="*/ 278 h 281"/>
                  <a:gd name="T56" fmla="*/ 1 w 65"/>
                  <a:gd name="T57" fmla="*/ 278 h 281"/>
                  <a:gd name="T58" fmla="*/ 1 w 65"/>
                  <a:gd name="T59" fmla="*/ 277 h 281"/>
                  <a:gd name="T60" fmla="*/ 0 w 65"/>
                  <a:gd name="T61" fmla="*/ 275 h 281"/>
                  <a:gd name="T62" fmla="*/ 0 w 65"/>
                  <a:gd name="T63" fmla="*/ 273 h 281"/>
                  <a:gd name="T64" fmla="*/ 0 w 65"/>
                  <a:gd name="T65" fmla="*/ 9 h 28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5"/>
                  <a:gd name="T100" fmla="*/ 0 h 281"/>
                  <a:gd name="T101" fmla="*/ 65 w 65"/>
                  <a:gd name="T102" fmla="*/ 281 h 28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5" h="281">
                    <a:moveTo>
                      <a:pt x="0" y="9"/>
                    </a:moveTo>
                    <a:lnTo>
                      <a:pt x="0" y="7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3" y="2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57" y="0"/>
                    </a:lnTo>
                    <a:lnTo>
                      <a:pt x="59" y="0"/>
                    </a:lnTo>
                    <a:lnTo>
                      <a:pt x="61" y="1"/>
                    </a:lnTo>
                    <a:lnTo>
                      <a:pt x="62" y="2"/>
                    </a:lnTo>
                    <a:lnTo>
                      <a:pt x="63" y="3"/>
                    </a:lnTo>
                    <a:lnTo>
                      <a:pt x="64" y="4"/>
                    </a:lnTo>
                    <a:lnTo>
                      <a:pt x="64" y="5"/>
                    </a:lnTo>
                    <a:lnTo>
                      <a:pt x="65" y="7"/>
                    </a:lnTo>
                    <a:lnTo>
                      <a:pt x="65" y="9"/>
                    </a:lnTo>
                    <a:lnTo>
                      <a:pt x="65" y="273"/>
                    </a:lnTo>
                    <a:lnTo>
                      <a:pt x="64" y="276"/>
                    </a:lnTo>
                    <a:lnTo>
                      <a:pt x="63" y="278"/>
                    </a:lnTo>
                    <a:lnTo>
                      <a:pt x="60" y="280"/>
                    </a:lnTo>
                    <a:lnTo>
                      <a:pt x="57" y="281"/>
                    </a:lnTo>
                    <a:lnTo>
                      <a:pt x="8" y="281"/>
                    </a:lnTo>
                    <a:lnTo>
                      <a:pt x="6" y="281"/>
                    </a:lnTo>
                    <a:lnTo>
                      <a:pt x="4" y="280"/>
                    </a:lnTo>
                    <a:lnTo>
                      <a:pt x="3" y="279"/>
                    </a:lnTo>
                    <a:lnTo>
                      <a:pt x="2" y="278"/>
                    </a:lnTo>
                    <a:lnTo>
                      <a:pt x="1" y="278"/>
                    </a:lnTo>
                    <a:lnTo>
                      <a:pt x="1" y="277"/>
                    </a:lnTo>
                    <a:lnTo>
                      <a:pt x="0" y="275"/>
                    </a:lnTo>
                    <a:lnTo>
                      <a:pt x="0" y="273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27" name="Freeform 163"/>
              <p:cNvSpPr>
                <a:spLocks/>
              </p:cNvSpPr>
              <p:nvPr/>
            </p:nvSpPr>
            <p:spPr bwMode="gray">
              <a:xfrm>
                <a:off x="5062538" y="4905375"/>
                <a:ext cx="103188" cy="444500"/>
              </a:xfrm>
              <a:custGeom>
                <a:avLst/>
                <a:gdLst>
                  <a:gd name="T0" fmla="*/ 0 w 65"/>
                  <a:gd name="T1" fmla="*/ 8 h 280"/>
                  <a:gd name="T2" fmla="*/ 0 w 65"/>
                  <a:gd name="T3" fmla="*/ 6 h 280"/>
                  <a:gd name="T4" fmla="*/ 1 w 65"/>
                  <a:gd name="T5" fmla="*/ 4 h 280"/>
                  <a:gd name="T6" fmla="*/ 1 w 65"/>
                  <a:gd name="T7" fmla="*/ 3 h 280"/>
                  <a:gd name="T8" fmla="*/ 2 w 65"/>
                  <a:gd name="T9" fmla="*/ 2 h 280"/>
                  <a:gd name="T10" fmla="*/ 3 w 65"/>
                  <a:gd name="T11" fmla="*/ 1 h 280"/>
                  <a:gd name="T12" fmla="*/ 4 w 65"/>
                  <a:gd name="T13" fmla="*/ 1 h 280"/>
                  <a:gd name="T14" fmla="*/ 6 w 65"/>
                  <a:gd name="T15" fmla="*/ 0 h 280"/>
                  <a:gd name="T16" fmla="*/ 8 w 65"/>
                  <a:gd name="T17" fmla="*/ 0 h 280"/>
                  <a:gd name="T18" fmla="*/ 57 w 65"/>
                  <a:gd name="T19" fmla="*/ 0 h 280"/>
                  <a:gd name="T20" fmla="*/ 59 w 65"/>
                  <a:gd name="T21" fmla="*/ 0 h 280"/>
                  <a:gd name="T22" fmla="*/ 61 w 65"/>
                  <a:gd name="T23" fmla="*/ 1 h 280"/>
                  <a:gd name="T24" fmla="*/ 62 w 65"/>
                  <a:gd name="T25" fmla="*/ 1 h 280"/>
                  <a:gd name="T26" fmla="*/ 63 w 65"/>
                  <a:gd name="T27" fmla="*/ 2 h 280"/>
                  <a:gd name="T28" fmla="*/ 64 w 65"/>
                  <a:gd name="T29" fmla="*/ 3 h 280"/>
                  <a:gd name="T30" fmla="*/ 64 w 65"/>
                  <a:gd name="T31" fmla="*/ 4 h 280"/>
                  <a:gd name="T32" fmla="*/ 65 w 65"/>
                  <a:gd name="T33" fmla="*/ 6 h 280"/>
                  <a:gd name="T34" fmla="*/ 65 w 65"/>
                  <a:gd name="T35" fmla="*/ 8 h 280"/>
                  <a:gd name="T36" fmla="*/ 65 w 65"/>
                  <a:gd name="T37" fmla="*/ 272 h 280"/>
                  <a:gd name="T38" fmla="*/ 64 w 65"/>
                  <a:gd name="T39" fmla="*/ 275 h 280"/>
                  <a:gd name="T40" fmla="*/ 63 w 65"/>
                  <a:gd name="T41" fmla="*/ 278 h 280"/>
                  <a:gd name="T42" fmla="*/ 60 w 65"/>
                  <a:gd name="T43" fmla="*/ 279 h 280"/>
                  <a:gd name="T44" fmla="*/ 57 w 65"/>
                  <a:gd name="T45" fmla="*/ 280 h 280"/>
                  <a:gd name="T46" fmla="*/ 8 w 65"/>
                  <a:gd name="T47" fmla="*/ 280 h 280"/>
                  <a:gd name="T48" fmla="*/ 6 w 65"/>
                  <a:gd name="T49" fmla="*/ 280 h 280"/>
                  <a:gd name="T50" fmla="*/ 4 w 65"/>
                  <a:gd name="T51" fmla="*/ 279 h 280"/>
                  <a:gd name="T52" fmla="*/ 3 w 65"/>
                  <a:gd name="T53" fmla="*/ 279 h 280"/>
                  <a:gd name="T54" fmla="*/ 2 w 65"/>
                  <a:gd name="T55" fmla="*/ 278 h 280"/>
                  <a:gd name="T56" fmla="*/ 1 w 65"/>
                  <a:gd name="T57" fmla="*/ 277 h 280"/>
                  <a:gd name="T58" fmla="*/ 1 w 65"/>
                  <a:gd name="T59" fmla="*/ 276 h 280"/>
                  <a:gd name="T60" fmla="*/ 0 w 65"/>
                  <a:gd name="T61" fmla="*/ 274 h 280"/>
                  <a:gd name="T62" fmla="*/ 0 w 65"/>
                  <a:gd name="T63" fmla="*/ 272 h 280"/>
                  <a:gd name="T64" fmla="*/ 0 w 65"/>
                  <a:gd name="T65" fmla="*/ 8 h 28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65"/>
                  <a:gd name="T100" fmla="*/ 0 h 280"/>
                  <a:gd name="T101" fmla="*/ 65 w 65"/>
                  <a:gd name="T102" fmla="*/ 280 h 28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65" h="280">
                    <a:moveTo>
                      <a:pt x="0" y="8"/>
                    </a:moveTo>
                    <a:lnTo>
                      <a:pt x="0" y="6"/>
                    </a:lnTo>
                    <a:lnTo>
                      <a:pt x="1" y="4"/>
                    </a:lnTo>
                    <a:lnTo>
                      <a:pt x="1" y="3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57" y="0"/>
                    </a:lnTo>
                    <a:lnTo>
                      <a:pt x="59" y="0"/>
                    </a:lnTo>
                    <a:lnTo>
                      <a:pt x="61" y="1"/>
                    </a:lnTo>
                    <a:lnTo>
                      <a:pt x="62" y="1"/>
                    </a:lnTo>
                    <a:lnTo>
                      <a:pt x="63" y="2"/>
                    </a:lnTo>
                    <a:lnTo>
                      <a:pt x="64" y="3"/>
                    </a:lnTo>
                    <a:lnTo>
                      <a:pt x="64" y="4"/>
                    </a:lnTo>
                    <a:lnTo>
                      <a:pt x="65" y="6"/>
                    </a:lnTo>
                    <a:lnTo>
                      <a:pt x="65" y="8"/>
                    </a:lnTo>
                    <a:lnTo>
                      <a:pt x="65" y="272"/>
                    </a:lnTo>
                    <a:lnTo>
                      <a:pt x="64" y="275"/>
                    </a:lnTo>
                    <a:lnTo>
                      <a:pt x="63" y="278"/>
                    </a:lnTo>
                    <a:lnTo>
                      <a:pt x="60" y="279"/>
                    </a:lnTo>
                    <a:lnTo>
                      <a:pt x="57" y="280"/>
                    </a:lnTo>
                    <a:lnTo>
                      <a:pt x="8" y="280"/>
                    </a:lnTo>
                    <a:lnTo>
                      <a:pt x="6" y="280"/>
                    </a:lnTo>
                    <a:lnTo>
                      <a:pt x="4" y="279"/>
                    </a:lnTo>
                    <a:lnTo>
                      <a:pt x="3" y="279"/>
                    </a:lnTo>
                    <a:lnTo>
                      <a:pt x="2" y="278"/>
                    </a:lnTo>
                    <a:lnTo>
                      <a:pt x="1" y="277"/>
                    </a:lnTo>
                    <a:lnTo>
                      <a:pt x="1" y="276"/>
                    </a:lnTo>
                    <a:lnTo>
                      <a:pt x="0" y="274"/>
                    </a:lnTo>
                    <a:lnTo>
                      <a:pt x="0" y="27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28" name="Freeform 164"/>
              <p:cNvSpPr>
                <a:spLocks/>
              </p:cNvSpPr>
              <p:nvPr/>
            </p:nvSpPr>
            <p:spPr bwMode="gray">
              <a:xfrm>
                <a:off x="5948363" y="4929188"/>
                <a:ext cx="596900" cy="160337"/>
              </a:xfrm>
              <a:custGeom>
                <a:avLst/>
                <a:gdLst>
                  <a:gd name="T0" fmla="*/ 18 w 376"/>
                  <a:gd name="T1" fmla="*/ 101 h 101"/>
                  <a:gd name="T2" fmla="*/ 9 w 376"/>
                  <a:gd name="T3" fmla="*/ 99 h 101"/>
                  <a:gd name="T4" fmla="*/ 3 w 376"/>
                  <a:gd name="T5" fmla="*/ 94 h 101"/>
                  <a:gd name="T6" fmla="*/ 0 w 376"/>
                  <a:gd name="T7" fmla="*/ 85 h 101"/>
                  <a:gd name="T8" fmla="*/ 1 w 376"/>
                  <a:gd name="T9" fmla="*/ 75 h 101"/>
                  <a:gd name="T10" fmla="*/ 17 w 376"/>
                  <a:gd name="T11" fmla="*/ 27 h 101"/>
                  <a:gd name="T12" fmla="*/ 19 w 376"/>
                  <a:gd name="T13" fmla="*/ 22 h 101"/>
                  <a:gd name="T14" fmla="*/ 22 w 376"/>
                  <a:gd name="T15" fmla="*/ 16 h 101"/>
                  <a:gd name="T16" fmla="*/ 26 w 376"/>
                  <a:gd name="T17" fmla="*/ 12 h 101"/>
                  <a:gd name="T18" fmla="*/ 31 w 376"/>
                  <a:gd name="T19" fmla="*/ 8 h 101"/>
                  <a:gd name="T20" fmla="*/ 36 w 376"/>
                  <a:gd name="T21" fmla="*/ 5 h 101"/>
                  <a:gd name="T22" fmla="*/ 41 w 376"/>
                  <a:gd name="T23" fmla="*/ 2 h 101"/>
                  <a:gd name="T24" fmla="*/ 47 w 376"/>
                  <a:gd name="T25" fmla="*/ 1 h 101"/>
                  <a:gd name="T26" fmla="*/ 52 w 376"/>
                  <a:gd name="T27" fmla="*/ 0 h 101"/>
                  <a:gd name="T28" fmla="*/ 358 w 376"/>
                  <a:gd name="T29" fmla="*/ 0 h 101"/>
                  <a:gd name="T30" fmla="*/ 367 w 376"/>
                  <a:gd name="T31" fmla="*/ 2 h 101"/>
                  <a:gd name="T32" fmla="*/ 374 w 376"/>
                  <a:gd name="T33" fmla="*/ 8 h 101"/>
                  <a:gd name="T34" fmla="*/ 376 w 376"/>
                  <a:gd name="T35" fmla="*/ 16 h 101"/>
                  <a:gd name="T36" fmla="*/ 375 w 376"/>
                  <a:gd name="T37" fmla="*/ 27 h 101"/>
                  <a:gd name="T38" fmla="*/ 360 w 376"/>
                  <a:gd name="T39" fmla="*/ 75 h 101"/>
                  <a:gd name="T40" fmla="*/ 358 w 376"/>
                  <a:gd name="T41" fmla="*/ 80 h 101"/>
                  <a:gd name="T42" fmla="*/ 355 w 376"/>
                  <a:gd name="T43" fmla="*/ 85 h 101"/>
                  <a:gd name="T44" fmla="*/ 351 w 376"/>
                  <a:gd name="T45" fmla="*/ 89 h 101"/>
                  <a:gd name="T46" fmla="*/ 346 w 376"/>
                  <a:gd name="T47" fmla="*/ 94 h 101"/>
                  <a:gd name="T48" fmla="*/ 342 w 376"/>
                  <a:gd name="T49" fmla="*/ 97 h 101"/>
                  <a:gd name="T50" fmla="*/ 337 w 376"/>
                  <a:gd name="T51" fmla="*/ 99 h 101"/>
                  <a:gd name="T52" fmla="*/ 331 w 376"/>
                  <a:gd name="T53" fmla="*/ 100 h 101"/>
                  <a:gd name="T54" fmla="*/ 326 w 376"/>
                  <a:gd name="T55" fmla="*/ 101 h 101"/>
                  <a:gd name="T56" fmla="*/ 18 w 376"/>
                  <a:gd name="T57" fmla="*/ 101 h 10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76"/>
                  <a:gd name="T88" fmla="*/ 0 h 101"/>
                  <a:gd name="T89" fmla="*/ 376 w 376"/>
                  <a:gd name="T90" fmla="*/ 101 h 10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76" h="101">
                    <a:moveTo>
                      <a:pt x="18" y="101"/>
                    </a:moveTo>
                    <a:lnTo>
                      <a:pt x="9" y="99"/>
                    </a:lnTo>
                    <a:lnTo>
                      <a:pt x="3" y="94"/>
                    </a:lnTo>
                    <a:lnTo>
                      <a:pt x="0" y="85"/>
                    </a:lnTo>
                    <a:lnTo>
                      <a:pt x="1" y="75"/>
                    </a:lnTo>
                    <a:lnTo>
                      <a:pt x="17" y="27"/>
                    </a:lnTo>
                    <a:lnTo>
                      <a:pt x="19" y="22"/>
                    </a:lnTo>
                    <a:lnTo>
                      <a:pt x="22" y="16"/>
                    </a:lnTo>
                    <a:lnTo>
                      <a:pt x="26" y="12"/>
                    </a:lnTo>
                    <a:lnTo>
                      <a:pt x="31" y="8"/>
                    </a:lnTo>
                    <a:lnTo>
                      <a:pt x="36" y="5"/>
                    </a:lnTo>
                    <a:lnTo>
                      <a:pt x="41" y="2"/>
                    </a:lnTo>
                    <a:lnTo>
                      <a:pt x="47" y="1"/>
                    </a:lnTo>
                    <a:lnTo>
                      <a:pt x="52" y="0"/>
                    </a:lnTo>
                    <a:lnTo>
                      <a:pt x="358" y="0"/>
                    </a:lnTo>
                    <a:lnTo>
                      <a:pt x="367" y="2"/>
                    </a:lnTo>
                    <a:lnTo>
                      <a:pt x="374" y="8"/>
                    </a:lnTo>
                    <a:lnTo>
                      <a:pt x="376" y="16"/>
                    </a:lnTo>
                    <a:lnTo>
                      <a:pt x="375" y="27"/>
                    </a:lnTo>
                    <a:lnTo>
                      <a:pt x="360" y="75"/>
                    </a:lnTo>
                    <a:lnTo>
                      <a:pt x="358" y="80"/>
                    </a:lnTo>
                    <a:lnTo>
                      <a:pt x="355" y="85"/>
                    </a:lnTo>
                    <a:lnTo>
                      <a:pt x="351" y="89"/>
                    </a:lnTo>
                    <a:lnTo>
                      <a:pt x="346" y="94"/>
                    </a:lnTo>
                    <a:lnTo>
                      <a:pt x="342" y="97"/>
                    </a:lnTo>
                    <a:lnTo>
                      <a:pt x="337" y="99"/>
                    </a:lnTo>
                    <a:lnTo>
                      <a:pt x="331" y="100"/>
                    </a:lnTo>
                    <a:lnTo>
                      <a:pt x="326" y="101"/>
                    </a:lnTo>
                    <a:lnTo>
                      <a:pt x="18" y="10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29" name="Freeform 165"/>
              <p:cNvSpPr>
                <a:spLocks/>
              </p:cNvSpPr>
              <p:nvPr/>
            </p:nvSpPr>
            <p:spPr bwMode="gray">
              <a:xfrm>
                <a:off x="5280025" y="4929188"/>
                <a:ext cx="596900" cy="160337"/>
              </a:xfrm>
              <a:custGeom>
                <a:avLst/>
                <a:gdLst>
                  <a:gd name="T0" fmla="*/ 18 w 376"/>
                  <a:gd name="T1" fmla="*/ 101 h 101"/>
                  <a:gd name="T2" fmla="*/ 9 w 376"/>
                  <a:gd name="T3" fmla="*/ 99 h 101"/>
                  <a:gd name="T4" fmla="*/ 2 w 376"/>
                  <a:gd name="T5" fmla="*/ 94 h 101"/>
                  <a:gd name="T6" fmla="*/ 0 w 376"/>
                  <a:gd name="T7" fmla="*/ 85 h 101"/>
                  <a:gd name="T8" fmla="*/ 1 w 376"/>
                  <a:gd name="T9" fmla="*/ 75 h 101"/>
                  <a:gd name="T10" fmla="*/ 17 w 376"/>
                  <a:gd name="T11" fmla="*/ 27 h 101"/>
                  <a:gd name="T12" fmla="*/ 19 w 376"/>
                  <a:gd name="T13" fmla="*/ 22 h 101"/>
                  <a:gd name="T14" fmla="*/ 22 w 376"/>
                  <a:gd name="T15" fmla="*/ 16 h 101"/>
                  <a:gd name="T16" fmla="*/ 27 w 376"/>
                  <a:gd name="T17" fmla="*/ 12 h 101"/>
                  <a:gd name="T18" fmla="*/ 31 w 376"/>
                  <a:gd name="T19" fmla="*/ 8 h 101"/>
                  <a:gd name="T20" fmla="*/ 35 w 376"/>
                  <a:gd name="T21" fmla="*/ 5 h 101"/>
                  <a:gd name="T22" fmla="*/ 41 w 376"/>
                  <a:gd name="T23" fmla="*/ 2 h 101"/>
                  <a:gd name="T24" fmla="*/ 46 w 376"/>
                  <a:gd name="T25" fmla="*/ 1 h 101"/>
                  <a:gd name="T26" fmla="*/ 51 w 376"/>
                  <a:gd name="T27" fmla="*/ 0 h 101"/>
                  <a:gd name="T28" fmla="*/ 358 w 376"/>
                  <a:gd name="T29" fmla="*/ 0 h 101"/>
                  <a:gd name="T30" fmla="*/ 367 w 376"/>
                  <a:gd name="T31" fmla="*/ 2 h 101"/>
                  <a:gd name="T32" fmla="*/ 374 w 376"/>
                  <a:gd name="T33" fmla="*/ 8 h 101"/>
                  <a:gd name="T34" fmla="*/ 376 w 376"/>
                  <a:gd name="T35" fmla="*/ 16 h 101"/>
                  <a:gd name="T36" fmla="*/ 375 w 376"/>
                  <a:gd name="T37" fmla="*/ 27 h 101"/>
                  <a:gd name="T38" fmla="*/ 359 w 376"/>
                  <a:gd name="T39" fmla="*/ 75 h 101"/>
                  <a:gd name="T40" fmla="*/ 357 w 376"/>
                  <a:gd name="T41" fmla="*/ 80 h 101"/>
                  <a:gd name="T42" fmla="*/ 354 w 376"/>
                  <a:gd name="T43" fmla="*/ 85 h 101"/>
                  <a:gd name="T44" fmla="*/ 350 w 376"/>
                  <a:gd name="T45" fmla="*/ 89 h 101"/>
                  <a:gd name="T46" fmla="*/ 346 w 376"/>
                  <a:gd name="T47" fmla="*/ 94 h 101"/>
                  <a:gd name="T48" fmla="*/ 342 w 376"/>
                  <a:gd name="T49" fmla="*/ 97 h 101"/>
                  <a:gd name="T50" fmla="*/ 337 w 376"/>
                  <a:gd name="T51" fmla="*/ 99 h 101"/>
                  <a:gd name="T52" fmla="*/ 331 w 376"/>
                  <a:gd name="T53" fmla="*/ 100 h 101"/>
                  <a:gd name="T54" fmla="*/ 326 w 376"/>
                  <a:gd name="T55" fmla="*/ 101 h 101"/>
                  <a:gd name="T56" fmla="*/ 18 w 376"/>
                  <a:gd name="T57" fmla="*/ 101 h 10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76"/>
                  <a:gd name="T88" fmla="*/ 0 h 101"/>
                  <a:gd name="T89" fmla="*/ 376 w 376"/>
                  <a:gd name="T90" fmla="*/ 101 h 10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76" h="101">
                    <a:moveTo>
                      <a:pt x="18" y="101"/>
                    </a:moveTo>
                    <a:lnTo>
                      <a:pt x="9" y="99"/>
                    </a:lnTo>
                    <a:lnTo>
                      <a:pt x="2" y="94"/>
                    </a:lnTo>
                    <a:lnTo>
                      <a:pt x="0" y="85"/>
                    </a:lnTo>
                    <a:lnTo>
                      <a:pt x="1" y="75"/>
                    </a:lnTo>
                    <a:lnTo>
                      <a:pt x="17" y="27"/>
                    </a:lnTo>
                    <a:lnTo>
                      <a:pt x="19" y="22"/>
                    </a:lnTo>
                    <a:lnTo>
                      <a:pt x="22" y="16"/>
                    </a:lnTo>
                    <a:lnTo>
                      <a:pt x="27" y="12"/>
                    </a:lnTo>
                    <a:lnTo>
                      <a:pt x="31" y="8"/>
                    </a:lnTo>
                    <a:lnTo>
                      <a:pt x="35" y="5"/>
                    </a:lnTo>
                    <a:lnTo>
                      <a:pt x="41" y="2"/>
                    </a:lnTo>
                    <a:lnTo>
                      <a:pt x="46" y="1"/>
                    </a:lnTo>
                    <a:lnTo>
                      <a:pt x="51" y="0"/>
                    </a:lnTo>
                    <a:lnTo>
                      <a:pt x="358" y="0"/>
                    </a:lnTo>
                    <a:lnTo>
                      <a:pt x="367" y="2"/>
                    </a:lnTo>
                    <a:lnTo>
                      <a:pt x="374" y="8"/>
                    </a:lnTo>
                    <a:lnTo>
                      <a:pt x="376" y="16"/>
                    </a:lnTo>
                    <a:lnTo>
                      <a:pt x="375" y="27"/>
                    </a:lnTo>
                    <a:lnTo>
                      <a:pt x="359" y="75"/>
                    </a:lnTo>
                    <a:lnTo>
                      <a:pt x="357" y="80"/>
                    </a:lnTo>
                    <a:lnTo>
                      <a:pt x="354" y="85"/>
                    </a:lnTo>
                    <a:lnTo>
                      <a:pt x="350" y="89"/>
                    </a:lnTo>
                    <a:lnTo>
                      <a:pt x="346" y="94"/>
                    </a:lnTo>
                    <a:lnTo>
                      <a:pt x="342" y="97"/>
                    </a:lnTo>
                    <a:lnTo>
                      <a:pt x="337" y="99"/>
                    </a:lnTo>
                    <a:lnTo>
                      <a:pt x="331" y="100"/>
                    </a:lnTo>
                    <a:lnTo>
                      <a:pt x="326" y="101"/>
                    </a:lnTo>
                    <a:lnTo>
                      <a:pt x="18" y="10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30" name="Freeform 166"/>
              <p:cNvSpPr>
                <a:spLocks/>
              </p:cNvSpPr>
              <p:nvPr/>
            </p:nvSpPr>
            <p:spPr bwMode="gray">
              <a:xfrm>
                <a:off x="4341813" y="4929188"/>
                <a:ext cx="596900" cy="160337"/>
              </a:xfrm>
              <a:custGeom>
                <a:avLst/>
                <a:gdLst>
                  <a:gd name="T0" fmla="*/ 18 w 376"/>
                  <a:gd name="T1" fmla="*/ 101 h 101"/>
                  <a:gd name="T2" fmla="*/ 9 w 376"/>
                  <a:gd name="T3" fmla="*/ 99 h 101"/>
                  <a:gd name="T4" fmla="*/ 3 w 376"/>
                  <a:gd name="T5" fmla="*/ 94 h 101"/>
                  <a:gd name="T6" fmla="*/ 0 w 376"/>
                  <a:gd name="T7" fmla="*/ 85 h 101"/>
                  <a:gd name="T8" fmla="*/ 1 w 376"/>
                  <a:gd name="T9" fmla="*/ 75 h 101"/>
                  <a:gd name="T10" fmla="*/ 17 w 376"/>
                  <a:gd name="T11" fmla="*/ 27 h 101"/>
                  <a:gd name="T12" fmla="*/ 19 w 376"/>
                  <a:gd name="T13" fmla="*/ 22 h 101"/>
                  <a:gd name="T14" fmla="*/ 22 w 376"/>
                  <a:gd name="T15" fmla="*/ 16 h 101"/>
                  <a:gd name="T16" fmla="*/ 26 w 376"/>
                  <a:gd name="T17" fmla="*/ 12 h 101"/>
                  <a:gd name="T18" fmla="*/ 30 w 376"/>
                  <a:gd name="T19" fmla="*/ 8 h 101"/>
                  <a:gd name="T20" fmla="*/ 35 w 376"/>
                  <a:gd name="T21" fmla="*/ 5 h 101"/>
                  <a:gd name="T22" fmla="*/ 41 w 376"/>
                  <a:gd name="T23" fmla="*/ 2 h 101"/>
                  <a:gd name="T24" fmla="*/ 46 w 376"/>
                  <a:gd name="T25" fmla="*/ 1 h 101"/>
                  <a:gd name="T26" fmla="*/ 52 w 376"/>
                  <a:gd name="T27" fmla="*/ 0 h 101"/>
                  <a:gd name="T28" fmla="*/ 358 w 376"/>
                  <a:gd name="T29" fmla="*/ 0 h 101"/>
                  <a:gd name="T30" fmla="*/ 367 w 376"/>
                  <a:gd name="T31" fmla="*/ 2 h 101"/>
                  <a:gd name="T32" fmla="*/ 374 w 376"/>
                  <a:gd name="T33" fmla="*/ 8 h 101"/>
                  <a:gd name="T34" fmla="*/ 376 w 376"/>
                  <a:gd name="T35" fmla="*/ 16 h 101"/>
                  <a:gd name="T36" fmla="*/ 375 w 376"/>
                  <a:gd name="T37" fmla="*/ 27 h 101"/>
                  <a:gd name="T38" fmla="*/ 360 w 376"/>
                  <a:gd name="T39" fmla="*/ 75 h 101"/>
                  <a:gd name="T40" fmla="*/ 358 w 376"/>
                  <a:gd name="T41" fmla="*/ 80 h 101"/>
                  <a:gd name="T42" fmla="*/ 355 w 376"/>
                  <a:gd name="T43" fmla="*/ 85 h 101"/>
                  <a:gd name="T44" fmla="*/ 351 w 376"/>
                  <a:gd name="T45" fmla="*/ 89 h 101"/>
                  <a:gd name="T46" fmla="*/ 346 w 376"/>
                  <a:gd name="T47" fmla="*/ 94 h 101"/>
                  <a:gd name="T48" fmla="*/ 342 w 376"/>
                  <a:gd name="T49" fmla="*/ 97 h 101"/>
                  <a:gd name="T50" fmla="*/ 337 w 376"/>
                  <a:gd name="T51" fmla="*/ 99 h 101"/>
                  <a:gd name="T52" fmla="*/ 331 w 376"/>
                  <a:gd name="T53" fmla="*/ 100 h 101"/>
                  <a:gd name="T54" fmla="*/ 325 w 376"/>
                  <a:gd name="T55" fmla="*/ 101 h 101"/>
                  <a:gd name="T56" fmla="*/ 18 w 376"/>
                  <a:gd name="T57" fmla="*/ 101 h 10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76"/>
                  <a:gd name="T88" fmla="*/ 0 h 101"/>
                  <a:gd name="T89" fmla="*/ 376 w 376"/>
                  <a:gd name="T90" fmla="*/ 101 h 10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76" h="101">
                    <a:moveTo>
                      <a:pt x="18" y="101"/>
                    </a:moveTo>
                    <a:lnTo>
                      <a:pt x="9" y="99"/>
                    </a:lnTo>
                    <a:lnTo>
                      <a:pt x="3" y="94"/>
                    </a:lnTo>
                    <a:lnTo>
                      <a:pt x="0" y="85"/>
                    </a:lnTo>
                    <a:lnTo>
                      <a:pt x="1" y="75"/>
                    </a:lnTo>
                    <a:lnTo>
                      <a:pt x="17" y="27"/>
                    </a:lnTo>
                    <a:lnTo>
                      <a:pt x="19" y="22"/>
                    </a:lnTo>
                    <a:lnTo>
                      <a:pt x="22" y="16"/>
                    </a:lnTo>
                    <a:lnTo>
                      <a:pt x="26" y="12"/>
                    </a:lnTo>
                    <a:lnTo>
                      <a:pt x="30" y="8"/>
                    </a:lnTo>
                    <a:lnTo>
                      <a:pt x="35" y="5"/>
                    </a:lnTo>
                    <a:lnTo>
                      <a:pt x="41" y="2"/>
                    </a:lnTo>
                    <a:lnTo>
                      <a:pt x="46" y="1"/>
                    </a:lnTo>
                    <a:lnTo>
                      <a:pt x="52" y="0"/>
                    </a:lnTo>
                    <a:lnTo>
                      <a:pt x="358" y="0"/>
                    </a:lnTo>
                    <a:lnTo>
                      <a:pt x="367" y="2"/>
                    </a:lnTo>
                    <a:lnTo>
                      <a:pt x="374" y="8"/>
                    </a:lnTo>
                    <a:lnTo>
                      <a:pt x="376" y="16"/>
                    </a:lnTo>
                    <a:lnTo>
                      <a:pt x="375" y="27"/>
                    </a:lnTo>
                    <a:lnTo>
                      <a:pt x="360" y="75"/>
                    </a:lnTo>
                    <a:lnTo>
                      <a:pt x="358" y="80"/>
                    </a:lnTo>
                    <a:lnTo>
                      <a:pt x="355" y="85"/>
                    </a:lnTo>
                    <a:lnTo>
                      <a:pt x="351" y="89"/>
                    </a:lnTo>
                    <a:lnTo>
                      <a:pt x="346" y="94"/>
                    </a:lnTo>
                    <a:lnTo>
                      <a:pt x="342" y="97"/>
                    </a:lnTo>
                    <a:lnTo>
                      <a:pt x="337" y="99"/>
                    </a:lnTo>
                    <a:lnTo>
                      <a:pt x="331" y="100"/>
                    </a:lnTo>
                    <a:lnTo>
                      <a:pt x="325" y="101"/>
                    </a:lnTo>
                    <a:lnTo>
                      <a:pt x="18" y="10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31" name="Rectangle 167"/>
              <p:cNvSpPr>
                <a:spLocks noChangeArrowheads="1"/>
              </p:cNvSpPr>
              <p:nvPr/>
            </p:nvSpPr>
            <p:spPr bwMode="gray">
              <a:xfrm>
                <a:off x="5208588" y="5197475"/>
                <a:ext cx="1409700" cy="3333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32" name="Rectangle 168"/>
              <p:cNvSpPr>
                <a:spLocks noChangeArrowheads="1"/>
              </p:cNvSpPr>
              <p:nvPr/>
            </p:nvSpPr>
            <p:spPr bwMode="gray">
              <a:xfrm>
                <a:off x="4125913" y="5197475"/>
                <a:ext cx="909638" cy="3333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grpSp>
            <p:nvGrpSpPr>
              <p:cNvPr id="213633" name="Group 178"/>
              <p:cNvGrpSpPr>
                <a:grpSpLocks/>
              </p:cNvGrpSpPr>
              <p:nvPr/>
            </p:nvGrpSpPr>
            <p:grpSpPr bwMode="auto">
              <a:xfrm>
                <a:off x="4572941" y="5316315"/>
                <a:ext cx="360482" cy="358410"/>
                <a:chOff x="4572941" y="5316315"/>
                <a:chExt cx="360482" cy="358410"/>
              </a:xfrm>
            </p:grpSpPr>
            <p:sp>
              <p:nvSpPr>
                <p:cNvPr id="213634" name="Freeform 157"/>
                <p:cNvSpPr>
                  <a:spLocks/>
                </p:cNvSpPr>
                <p:nvPr/>
              </p:nvSpPr>
              <p:spPr bwMode="gray">
                <a:xfrm>
                  <a:off x="4572941" y="5316315"/>
                  <a:ext cx="360482" cy="358410"/>
                </a:xfrm>
                <a:custGeom>
                  <a:avLst/>
                  <a:gdLst>
                    <a:gd name="T0" fmla="*/ 26 w 174"/>
                    <a:gd name="T1" fmla="*/ 148 h 173"/>
                    <a:gd name="T2" fmla="*/ 14 w 174"/>
                    <a:gd name="T3" fmla="*/ 135 h 173"/>
                    <a:gd name="T4" fmla="*/ 7 w 174"/>
                    <a:gd name="T5" fmla="*/ 119 h 173"/>
                    <a:gd name="T6" fmla="*/ 2 w 174"/>
                    <a:gd name="T7" fmla="*/ 103 h 173"/>
                    <a:gd name="T8" fmla="*/ 0 w 174"/>
                    <a:gd name="T9" fmla="*/ 86 h 173"/>
                    <a:gd name="T10" fmla="*/ 2 w 174"/>
                    <a:gd name="T11" fmla="*/ 69 h 173"/>
                    <a:gd name="T12" fmla="*/ 7 w 174"/>
                    <a:gd name="T13" fmla="*/ 52 h 173"/>
                    <a:gd name="T14" fmla="*/ 14 w 174"/>
                    <a:gd name="T15" fmla="*/ 38 h 173"/>
                    <a:gd name="T16" fmla="*/ 26 w 174"/>
                    <a:gd name="T17" fmla="*/ 25 h 173"/>
                    <a:gd name="T18" fmla="*/ 32 w 174"/>
                    <a:gd name="T19" fmla="*/ 19 h 173"/>
                    <a:gd name="T20" fmla="*/ 39 w 174"/>
                    <a:gd name="T21" fmla="*/ 14 h 173"/>
                    <a:gd name="T22" fmla="*/ 46 w 174"/>
                    <a:gd name="T23" fmla="*/ 10 h 173"/>
                    <a:gd name="T24" fmla="*/ 54 w 174"/>
                    <a:gd name="T25" fmla="*/ 6 h 173"/>
                    <a:gd name="T26" fmla="*/ 62 w 174"/>
                    <a:gd name="T27" fmla="*/ 4 h 173"/>
                    <a:gd name="T28" fmla="*/ 70 w 174"/>
                    <a:gd name="T29" fmla="*/ 2 h 173"/>
                    <a:gd name="T30" fmla="*/ 78 w 174"/>
                    <a:gd name="T31" fmla="*/ 0 h 173"/>
                    <a:gd name="T32" fmla="*/ 87 w 174"/>
                    <a:gd name="T33" fmla="*/ 0 h 173"/>
                    <a:gd name="T34" fmla="*/ 97 w 174"/>
                    <a:gd name="T35" fmla="*/ 0 h 173"/>
                    <a:gd name="T36" fmla="*/ 105 w 174"/>
                    <a:gd name="T37" fmla="*/ 2 h 173"/>
                    <a:gd name="T38" fmla="*/ 113 w 174"/>
                    <a:gd name="T39" fmla="*/ 4 h 173"/>
                    <a:gd name="T40" fmla="*/ 121 w 174"/>
                    <a:gd name="T41" fmla="*/ 6 h 173"/>
                    <a:gd name="T42" fmla="*/ 128 w 174"/>
                    <a:gd name="T43" fmla="*/ 10 h 173"/>
                    <a:gd name="T44" fmla="*/ 135 w 174"/>
                    <a:gd name="T45" fmla="*/ 14 h 173"/>
                    <a:gd name="T46" fmla="*/ 142 w 174"/>
                    <a:gd name="T47" fmla="*/ 19 h 173"/>
                    <a:gd name="T48" fmla="*/ 148 w 174"/>
                    <a:gd name="T49" fmla="*/ 25 h 173"/>
                    <a:gd name="T50" fmla="*/ 159 w 174"/>
                    <a:gd name="T51" fmla="*/ 38 h 173"/>
                    <a:gd name="T52" fmla="*/ 168 w 174"/>
                    <a:gd name="T53" fmla="*/ 52 h 173"/>
                    <a:gd name="T54" fmla="*/ 172 w 174"/>
                    <a:gd name="T55" fmla="*/ 69 h 173"/>
                    <a:gd name="T56" fmla="*/ 174 w 174"/>
                    <a:gd name="T57" fmla="*/ 86 h 173"/>
                    <a:gd name="T58" fmla="*/ 172 w 174"/>
                    <a:gd name="T59" fmla="*/ 103 h 173"/>
                    <a:gd name="T60" fmla="*/ 167 w 174"/>
                    <a:gd name="T61" fmla="*/ 120 h 173"/>
                    <a:gd name="T62" fmla="*/ 158 w 174"/>
                    <a:gd name="T63" fmla="*/ 135 h 173"/>
                    <a:gd name="T64" fmla="*/ 148 w 174"/>
                    <a:gd name="T65" fmla="*/ 148 h 173"/>
                    <a:gd name="T66" fmla="*/ 136 w 174"/>
                    <a:gd name="T67" fmla="*/ 158 h 173"/>
                    <a:gd name="T68" fmla="*/ 121 w 174"/>
                    <a:gd name="T69" fmla="*/ 166 h 173"/>
                    <a:gd name="T70" fmla="*/ 105 w 174"/>
                    <a:gd name="T71" fmla="*/ 171 h 173"/>
                    <a:gd name="T72" fmla="*/ 87 w 174"/>
                    <a:gd name="T73" fmla="*/ 173 h 173"/>
                    <a:gd name="T74" fmla="*/ 78 w 174"/>
                    <a:gd name="T75" fmla="*/ 173 h 173"/>
                    <a:gd name="T76" fmla="*/ 70 w 174"/>
                    <a:gd name="T77" fmla="*/ 171 h 173"/>
                    <a:gd name="T78" fmla="*/ 62 w 174"/>
                    <a:gd name="T79" fmla="*/ 169 h 173"/>
                    <a:gd name="T80" fmla="*/ 54 w 174"/>
                    <a:gd name="T81" fmla="*/ 166 h 173"/>
                    <a:gd name="T82" fmla="*/ 46 w 174"/>
                    <a:gd name="T83" fmla="*/ 163 h 173"/>
                    <a:gd name="T84" fmla="*/ 39 w 174"/>
                    <a:gd name="T85" fmla="*/ 159 h 173"/>
                    <a:gd name="T86" fmla="*/ 32 w 174"/>
                    <a:gd name="T87" fmla="*/ 154 h 173"/>
                    <a:gd name="T88" fmla="*/ 26 w 174"/>
                    <a:gd name="T89" fmla="*/ 148 h 17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74"/>
                    <a:gd name="T136" fmla="*/ 0 h 173"/>
                    <a:gd name="T137" fmla="*/ 174 w 174"/>
                    <a:gd name="T138" fmla="*/ 173 h 173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74" h="173">
                      <a:moveTo>
                        <a:pt x="26" y="148"/>
                      </a:moveTo>
                      <a:lnTo>
                        <a:pt x="14" y="135"/>
                      </a:lnTo>
                      <a:lnTo>
                        <a:pt x="7" y="119"/>
                      </a:lnTo>
                      <a:lnTo>
                        <a:pt x="2" y="103"/>
                      </a:lnTo>
                      <a:lnTo>
                        <a:pt x="0" y="86"/>
                      </a:lnTo>
                      <a:lnTo>
                        <a:pt x="2" y="69"/>
                      </a:lnTo>
                      <a:lnTo>
                        <a:pt x="7" y="52"/>
                      </a:lnTo>
                      <a:lnTo>
                        <a:pt x="14" y="38"/>
                      </a:lnTo>
                      <a:lnTo>
                        <a:pt x="26" y="25"/>
                      </a:lnTo>
                      <a:lnTo>
                        <a:pt x="32" y="19"/>
                      </a:lnTo>
                      <a:lnTo>
                        <a:pt x="39" y="14"/>
                      </a:lnTo>
                      <a:lnTo>
                        <a:pt x="46" y="10"/>
                      </a:lnTo>
                      <a:lnTo>
                        <a:pt x="54" y="6"/>
                      </a:lnTo>
                      <a:lnTo>
                        <a:pt x="62" y="4"/>
                      </a:lnTo>
                      <a:lnTo>
                        <a:pt x="70" y="2"/>
                      </a:lnTo>
                      <a:lnTo>
                        <a:pt x="78" y="0"/>
                      </a:lnTo>
                      <a:lnTo>
                        <a:pt x="87" y="0"/>
                      </a:lnTo>
                      <a:lnTo>
                        <a:pt x="97" y="0"/>
                      </a:lnTo>
                      <a:lnTo>
                        <a:pt x="105" y="2"/>
                      </a:lnTo>
                      <a:lnTo>
                        <a:pt x="113" y="4"/>
                      </a:lnTo>
                      <a:lnTo>
                        <a:pt x="121" y="6"/>
                      </a:lnTo>
                      <a:lnTo>
                        <a:pt x="128" y="10"/>
                      </a:lnTo>
                      <a:lnTo>
                        <a:pt x="135" y="14"/>
                      </a:lnTo>
                      <a:lnTo>
                        <a:pt x="142" y="19"/>
                      </a:lnTo>
                      <a:lnTo>
                        <a:pt x="148" y="25"/>
                      </a:lnTo>
                      <a:lnTo>
                        <a:pt x="159" y="38"/>
                      </a:lnTo>
                      <a:lnTo>
                        <a:pt x="168" y="52"/>
                      </a:lnTo>
                      <a:lnTo>
                        <a:pt x="172" y="69"/>
                      </a:lnTo>
                      <a:lnTo>
                        <a:pt x="174" y="86"/>
                      </a:lnTo>
                      <a:lnTo>
                        <a:pt x="172" y="103"/>
                      </a:lnTo>
                      <a:lnTo>
                        <a:pt x="167" y="120"/>
                      </a:lnTo>
                      <a:lnTo>
                        <a:pt x="158" y="135"/>
                      </a:lnTo>
                      <a:lnTo>
                        <a:pt x="148" y="148"/>
                      </a:lnTo>
                      <a:lnTo>
                        <a:pt x="136" y="158"/>
                      </a:lnTo>
                      <a:lnTo>
                        <a:pt x="121" y="166"/>
                      </a:lnTo>
                      <a:lnTo>
                        <a:pt x="105" y="171"/>
                      </a:lnTo>
                      <a:lnTo>
                        <a:pt x="87" y="173"/>
                      </a:lnTo>
                      <a:lnTo>
                        <a:pt x="78" y="173"/>
                      </a:lnTo>
                      <a:lnTo>
                        <a:pt x="70" y="171"/>
                      </a:lnTo>
                      <a:lnTo>
                        <a:pt x="62" y="169"/>
                      </a:lnTo>
                      <a:lnTo>
                        <a:pt x="54" y="166"/>
                      </a:lnTo>
                      <a:lnTo>
                        <a:pt x="46" y="163"/>
                      </a:lnTo>
                      <a:lnTo>
                        <a:pt x="39" y="159"/>
                      </a:lnTo>
                      <a:lnTo>
                        <a:pt x="32" y="154"/>
                      </a:lnTo>
                      <a:lnTo>
                        <a:pt x="26" y="14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00000"/>
                    </a:lnSpc>
                  </a:pPr>
                  <a:endParaRPr lang="fr-FR" sz="1800" b="0"/>
                </a:p>
              </p:txBody>
            </p:sp>
            <p:sp>
              <p:nvSpPr>
                <p:cNvPr id="213635" name="Freeform 157"/>
                <p:cNvSpPr>
                  <a:spLocks/>
                </p:cNvSpPr>
                <p:nvPr/>
              </p:nvSpPr>
              <p:spPr bwMode="gray">
                <a:xfrm>
                  <a:off x="4615070" y="5338763"/>
                  <a:ext cx="276225" cy="274637"/>
                </a:xfrm>
                <a:custGeom>
                  <a:avLst/>
                  <a:gdLst>
                    <a:gd name="T0" fmla="*/ 26 w 174"/>
                    <a:gd name="T1" fmla="*/ 148 h 173"/>
                    <a:gd name="T2" fmla="*/ 14 w 174"/>
                    <a:gd name="T3" fmla="*/ 135 h 173"/>
                    <a:gd name="T4" fmla="*/ 7 w 174"/>
                    <a:gd name="T5" fmla="*/ 119 h 173"/>
                    <a:gd name="T6" fmla="*/ 2 w 174"/>
                    <a:gd name="T7" fmla="*/ 103 h 173"/>
                    <a:gd name="T8" fmla="*/ 0 w 174"/>
                    <a:gd name="T9" fmla="*/ 86 h 173"/>
                    <a:gd name="T10" fmla="*/ 2 w 174"/>
                    <a:gd name="T11" fmla="*/ 69 h 173"/>
                    <a:gd name="T12" fmla="*/ 7 w 174"/>
                    <a:gd name="T13" fmla="*/ 52 h 173"/>
                    <a:gd name="T14" fmla="*/ 14 w 174"/>
                    <a:gd name="T15" fmla="*/ 38 h 173"/>
                    <a:gd name="T16" fmla="*/ 26 w 174"/>
                    <a:gd name="T17" fmla="*/ 25 h 173"/>
                    <a:gd name="T18" fmla="*/ 32 w 174"/>
                    <a:gd name="T19" fmla="*/ 19 h 173"/>
                    <a:gd name="T20" fmla="*/ 39 w 174"/>
                    <a:gd name="T21" fmla="*/ 14 h 173"/>
                    <a:gd name="T22" fmla="*/ 46 w 174"/>
                    <a:gd name="T23" fmla="*/ 10 h 173"/>
                    <a:gd name="T24" fmla="*/ 54 w 174"/>
                    <a:gd name="T25" fmla="*/ 6 h 173"/>
                    <a:gd name="T26" fmla="*/ 62 w 174"/>
                    <a:gd name="T27" fmla="*/ 4 h 173"/>
                    <a:gd name="T28" fmla="*/ 70 w 174"/>
                    <a:gd name="T29" fmla="*/ 2 h 173"/>
                    <a:gd name="T30" fmla="*/ 78 w 174"/>
                    <a:gd name="T31" fmla="*/ 0 h 173"/>
                    <a:gd name="T32" fmla="*/ 87 w 174"/>
                    <a:gd name="T33" fmla="*/ 0 h 173"/>
                    <a:gd name="T34" fmla="*/ 97 w 174"/>
                    <a:gd name="T35" fmla="*/ 0 h 173"/>
                    <a:gd name="T36" fmla="*/ 105 w 174"/>
                    <a:gd name="T37" fmla="*/ 2 h 173"/>
                    <a:gd name="T38" fmla="*/ 113 w 174"/>
                    <a:gd name="T39" fmla="*/ 4 h 173"/>
                    <a:gd name="T40" fmla="*/ 121 w 174"/>
                    <a:gd name="T41" fmla="*/ 6 h 173"/>
                    <a:gd name="T42" fmla="*/ 128 w 174"/>
                    <a:gd name="T43" fmla="*/ 10 h 173"/>
                    <a:gd name="T44" fmla="*/ 135 w 174"/>
                    <a:gd name="T45" fmla="*/ 14 h 173"/>
                    <a:gd name="T46" fmla="*/ 142 w 174"/>
                    <a:gd name="T47" fmla="*/ 19 h 173"/>
                    <a:gd name="T48" fmla="*/ 148 w 174"/>
                    <a:gd name="T49" fmla="*/ 25 h 173"/>
                    <a:gd name="T50" fmla="*/ 159 w 174"/>
                    <a:gd name="T51" fmla="*/ 38 h 173"/>
                    <a:gd name="T52" fmla="*/ 168 w 174"/>
                    <a:gd name="T53" fmla="*/ 52 h 173"/>
                    <a:gd name="T54" fmla="*/ 172 w 174"/>
                    <a:gd name="T55" fmla="*/ 69 h 173"/>
                    <a:gd name="T56" fmla="*/ 174 w 174"/>
                    <a:gd name="T57" fmla="*/ 86 h 173"/>
                    <a:gd name="T58" fmla="*/ 172 w 174"/>
                    <a:gd name="T59" fmla="*/ 103 h 173"/>
                    <a:gd name="T60" fmla="*/ 167 w 174"/>
                    <a:gd name="T61" fmla="*/ 120 h 173"/>
                    <a:gd name="T62" fmla="*/ 158 w 174"/>
                    <a:gd name="T63" fmla="*/ 135 h 173"/>
                    <a:gd name="T64" fmla="*/ 148 w 174"/>
                    <a:gd name="T65" fmla="*/ 148 h 173"/>
                    <a:gd name="T66" fmla="*/ 136 w 174"/>
                    <a:gd name="T67" fmla="*/ 158 h 173"/>
                    <a:gd name="T68" fmla="*/ 121 w 174"/>
                    <a:gd name="T69" fmla="*/ 166 h 173"/>
                    <a:gd name="T70" fmla="*/ 105 w 174"/>
                    <a:gd name="T71" fmla="*/ 171 h 173"/>
                    <a:gd name="T72" fmla="*/ 87 w 174"/>
                    <a:gd name="T73" fmla="*/ 173 h 173"/>
                    <a:gd name="T74" fmla="*/ 78 w 174"/>
                    <a:gd name="T75" fmla="*/ 173 h 173"/>
                    <a:gd name="T76" fmla="*/ 70 w 174"/>
                    <a:gd name="T77" fmla="*/ 171 h 173"/>
                    <a:gd name="T78" fmla="*/ 62 w 174"/>
                    <a:gd name="T79" fmla="*/ 169 h 173"/>
                    <a:gd name="T80" fmla="*/ 54 w 174"/>
                    <a:gd name="T81" fmla="*/ 166 h 173"/>
                    <a:gd name="T82" fmla="*/ 46 w 174"/>
                    <a:gd name="T83" fmla="*/ 163 h 173"/>
                    <a:gd name="T84" fmla="*/ 39 w 174"/>
                    <a:gd name="T85" fmla="*/ 159 h 173"/>
                    <a:gd name="T86" fmla="*/ 32 w 174"/>
                    <a:gd name="T87" fmla="*/ 154 h 173"/>
                    <a:gd name="T88" fmla="*/ 26 w 174"/>
                    <a:gd name="T89" fmla="*/ 148 h 17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74"/>
                    <a:gd name="T136" fmla="*/ 0 h 173"/>
                    <a:gd name="T137" fmla="*/ 174 w 174"/>
                    <a:gd name="T138" fmla="*/ 173 h 173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74" h="173">
                      <a:moveTo>
                        <a:pt x="26" y="148"/>
                      </a:moveTo>
                      <a:lnTo>
                        <a:pt x="14" y="135"/>
                      </a:lnTo>
                      <a:lnTo>
                        <a:pt x="7" y="119"/>
                      </a:lnTo>
                      <a:lnTo>
                        <a:pt x="2" y="103"/>
                      </a:lnTo>
                      <a:lnTo>
                        <a:pt x="0" y="86"/>
                      </a:lnTo>
                      <a:lnTo>
                        <a:pt x="2" y="69"/>
                      </a:lnTo>
                      <a:lnTo>
                        <a:pt x="7" y="52"/>
                      </a:lnTo>
                      <a:lnTo>
                        <a:pt x="14" y="38"/>
                      </a:lnTo>
                      <a:lnTo>
                        <a:pt x="26" y="25"/>
                      </a:lnTo>
                      <a:lnTo>
                        <a:pt x="32" y="19"/>
                      </a:lnTo>
                      <a:lnTo>
                        <a:pt x="39" y="14"/>
                      </a:lnTo>
                      <a:lnTo>
                        <a:pt x="46" y="10"/>
                      </a:lnTo>
                      <a:lnTo>
                        <a:pt x="54" y="6"/>
                      </a:lnTo>
                      <a:lnTo>
                        <a:pt x="62" y="4"/>
                      </a:lnTo>
                      <a:lnTo>
                        <a:pt x="70" y="2"/>
                      </a:lnTo>
                      <a:lnTo>
                        <a:pt x="78" y="0"/>
                      </a:lnTo>
                      <a:lnTo>
                        <a:pt x="87" y="0"/>
                      </a:lnTo>
                      <a:lnTo>
                        <a:pt x="97" y="0"/>
                      </a:lnTo>
                      <a:lnTo>
                        <a:pt x="105" y="2"/>
                      </a:lnTo>
                      <a:lnTo>
                        <a:pt x="113" y="4"/>
                      </a:lnTo>
                      <a:lnTo>
                        <a:pt x="121" y="6"/>
                      </a:lnTo>
                      <a:lnTo>
                        <a:pt x="128" y="10"/>
                      </a:lnTo>
                      <a:lnTo>
                        <a:pt x="135" y="14"/>
                      </a:lnTo>
                      <a:lnTo>
                        <a:pt x="142" y="19"/>
                      </a:lnTo>
                      <a:lnTo>
                        <a:pt x="148" y="25"/>
                      </a:lnTo>
                      <a:lnTo>
                        <a:pt x="159" y="38"/>
                      </a:lnTo>
                      <a:lnTo>
                        <a:pt x="168" y="52"/>
                      </a:lnTo>
                      <a:lnTo>
                        <a:pt x="172" y="69"/>
                      </a:lnTo>
                      <a:lnTo>
                        <a:pt x="174" y="86"/>
                      </a:lnTo>
                      <a:lnTo>
                        <a:pt x="172" y="103"/>
                      </a:lnTo>
                      <a:lnTo>
                        <a:pt x="167" y="120"/>
                      </a:lnTo>
                      <a:lnTo>
                        <a:pt x="158" y="135"/>
                      </a:lnTo>
                      <a:lnTo>
                        <a:pt x="148" y="148"/>
                      </a:lnTo>
                      <a:lnTo>
                        <a:pt x="136" y="158"/>
                      </a:lnTo>
                      <a:lnTo>
                        <a:pt x="121" y="166"/>
                      </a:lnTo>
                      <a:lnTo>
                        <a:pt x="105" y="171"/>
                      </a:lnTo>
                      <a:lnTo>
                        <a:pt x="87" y="173"/>
                      </a:lnTo>
                      <a:lnTo>
                        <a:pt x="78" y="173"/>
                      </a:lnTo>
                      <a:lnTo>
                        <a:pt x="70" y="171"/>
                      </a:lnTo>
                      <a:lnTo>
                        <a:pt x="62" y="169"/>
                      </a:lnTo>
                      <a:lnTo>
                        <a:pt x="54" y="166"/>
                      </a:lnTo>
                      <a:lnTo>
                        <a:pt x="46" y="163"/>
                      </a:lnTo>
                      <a:lnTo>
                        <a:pt x="39" y="159"/>
                      </a:lnTo>
                      <a:lnTo>
                        <a:pt x="32" y="154"/>
                      </a:lnTo>
                      <a:lnTo>
                        <a:pt x="26" y="14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00000"/>
                    </a:lnSpc>
                  </a:pPr>
                  <a:endParaRPr lang="fr-FR" sz="1800" b="0"/>
                </a:p>
              </p:txBody>
            </p:sp>
          </p:grpSp>
          <p:grpSp>
            <p:nvGrpSpPr>
              <p:cNvPr id="213636" name="Group 179"/>
              <p:cNvGrpSpPr>
                <a:grpSpLocks/>
              </p:cNvGrpSpPr>
              <p:nvPr/>
            </p:nvGrpSpPr>
            <p:grpSpPr bwMode="auto">
              <a:xfrm>
                <a:off x="6182187" y="5316315"/>
                <a:ext cx="360482" cy="358410"/>
                <a:chOff x="6182187" y="5316315"/>
                <a:chExt cx="360482" cy="358410"/>
              </a:xfrm>
            </p:grpSpPr>
            <p:sp>
              <p:nvSpPr>
                <p:cNvPr id="213637" name="Freeform 157"/>
                <p:cNvSpPr>
                  <a:spLocks/>
                </p:cNvSpPr>
                <p:nvPr/>
              </p:nvSpPr>
              <p:spPr bwMode="gray">
                <a:xfrm>
                  <a:off x="6182187" y="5316315"/>
                  <a:ext cx="360482" cy="358410"/>
                </a:xfrm>
                <a:custGeom>
                  <a:avLst/>
                  <a:gdLst>
                    <a:gd name="T0" fmla="*/ 26 w 174"/>
                    <a:gd name="T1" fmla="*/ 148 h 173"/>
                    <a:gd name="T2" fmla="*/ 14 w 174"/>
                    <a:gd name="T3" fmla="*/ 135 h 173"/>
                    <a:gd name="T4" fmla="*/ 7 w 174"/>
                    <a:gd name="T5" fmla="*/ 119 h 173"/>
                    <a:gd name="T6" fmla="*/ 2 w 174"/>
                    <a:gd name="T7" fmla="*/ 103 h 173"/>
                    <a:gd name="T8" fmla="*/ 0 w 174"/>
                    <a:gd name="T9" fmla="*/ 86 h 173"/>
                    <a:gd name="T10" fmla="*/ 2 w 174"/>
                    <a:gd name="T11" fmla="*/ 69 h 173"/>
                    <a:gd name="T12" fmla="*/ 7 w 174"/>
                    <a:gd name="T13" fmla="*/ 52 h 173"/>
                    <a:gd name="T14" fmla="*/ 14 w 174"/>
                    <a:gd name="T15" fmla="*/ 38 h 173"/>
                    <a:gd name="T16" fmla="*/ 26 w 174"/>
                    <a:gd name="T17" fmla="*/ 25 h 173"/>
                    <a:gd name="T18" fmla="*/ 32 w 174"/>
                    <a:gd name="T19" fmla="*/ 19 h 173"/>
                    <a:gd name="T20" fmla="*/ 39 w 174"/>
                    <a:gd name="T21" fmla="*/ 14 h 173"/>
                    <a:gd name="T22" fmla="*/ 46 w 174"/>
                    <a:gd name="T23" fmla="*/ 10 h 173"/>
                    <a:gd name="T24" fmla="*/ 54 w 174"/>
                    <a:gd name="T25" fmla="*/ 6 h 173"/>
                    <a:gd name="T26" fmla="*/ 62 w 174"/>
                    <a:gd name="T27" fmla="*/ 4 h 173"/>
                    <a:gd name="T28" fmla="*/ 70 w 174"/>
                    <a:gd name="T29" fmla="*/ 2 h 173"/>
                    <a:gd name="T30" fmla="*/ 78 w 174"/>
                    <a:gd name="T31" fmla="*/ 0 h 173"/>
                    <a:gd name="T32" fmla="*/ 87 w 174"/>
                    <a:gd name="T33" fmla="*/ 0 h 173"/>
                    <a:gd name="T34" fmla="*/ 97 w 174"/>
                    <a:gd name="T35" fmla="*/ 0 h 173"/>
                    <a:gd name="T36" fmla="*/ 105 w 174"/>
                    <a:gd name="T37" fmla="*/ 2 h 173"/>
                    <a:gd name="T38" fmla="*/ 113 w 174"/>
                    <a:gd name="T39" fmla="*/ 4 h 173"/>
                    <a:gd name="T40" fmla="*/ 121 w 174"/>
                    <a:gd name="T41" fmla="*/ 6 h 173"/>
                    <a:gd name="T42" fmla="*/ 128 w 174"/>
                    <a:gd name="T43" fmla="*/ 10 h 173"/>
                    <a:gd name="T44" fmla="*/ 135 w 174"/>
                    <a:gd name="T45" fmla="*/ 14 h 173"/>
                    <a:gd name="T46" fmla="*/ 142 w 174"/>
                    <a:gd name="T47" fmla="*/ 19 h 173"/>
                    <a:gd name="T48" fmla="*/ 148 w 174"/>
                    <a:gd name="T49" fmla="*/ 25 h 173"/>
                    <a:gd name="T50" fmla="*/ 159 w 174"/>
                    <a:gd name="T51" fmla="*/ 38 h 173"/>
                    <a:gd name="T52" fmla="*/ 168 w 174"/>
                    <a:gd name="T53" fmla="*/ 52 h 173"/>
                    <a:gd name="T54" fmla="*/ 172 w 174"/>
                    <a:gd name="T55" fmla="*/ 69 h 173"/>
                    <a:gd name="T56" fmla="*/ 174 w 174"/>
                    <a:gd name="T57" fmla="*/ 86 h 173"/>
                    <a:gd name="T58" fmla="*/ 172 w 174"/>
                    <a:gd name="T59" fmla="*/ 103 h 173"/>
                    <a:gd name="T60" fmla="*/ 167 w 174"/>
                    <a:gd name="T61" fmla="*/ 120 h 173"/>
                    <a:gd name="T62" fmla="*/ 158 w 174"/>
                    <a:gd name="T63" fmla="*/ 135 h 173"/>
                    <a:gd name="T64" fmla="*/ 148 w 174"/>
                    <a:gd name="T65" fmla="*/ 148 h 173"/>
                    <a:gd name="T66" fmla="*/ 136 w 174"/>
                    <a:gd name="T67" fmla="*/ 158 h 173"/>
                    <a:gd name="T68" fmla="*/ 121 w 174"/>
                    <a:gd name="T69" fmla="*/ 166 h 173"/>
                    <a:gd name="T70" fmla="*/ 105 w 174"/>
                    <a:gd name="T71" fmla="*/ 171 h 173"/>
                    <a:gd name="T72" fmla="*/ 87 w 174"/>
                    <a:gd name="T73" fmla="*/ 173 h 173"/>
                    <a:gd name="T74" fmla="*/ 78 w 174"/>
                    <a:gd name="T75" fmla="*/ 173 h 173"/>
                    <a:gd name="T76" fmla="*/ 70 w 174"/>
                    <a:gd name="T77" fmla="*/ 171 h 173"/>
                    <a:gd name="T78" fmla="*/ 62 w 174"/>
                    <a:gd name="T79" fmla="*/ 169 h 173"/>
                    <a:gd name="T80" fmla="*/ 54 w 174"/>
                    <a:gd name="T81" fmla="*/ 166 h 173"/>
                    <a:gd name="T82" fmla="*/ 46 w 174"/>
                    <a:gd name="T83" fmla="*/ 163 h 173"/>
                    <a:gd name="T84" fmla="*/ 39 w 174"/>
                    <a:gd name="T85" fmla="*/ 159 h 173"/>
                    <a:gd name="T86" fmla="*/ 32 w 174"/>
                    <a:gd name="T87" fmla="*/ 154 h 173"/>
                    <a:gd name="T88" fmla="*/ 26 w 174"/>
                    <a:gd name="T89" fmla="*/ 148 h 17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74"/>
                    <a:gd name="T136" fmla="*/ 0 h 173"/>
                    <a:gd name="T137" fmla="*/ 174 w 174"/>
                    <a:gd name="T138" fmla="*/ 173 h 173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74" h="173">
                      <a:moveTo>
                        <a:pt x="26" y="148"/>
                      </a:moveTo>
                      <a:lnTo>
                        <a:pt x="14" y="135"/>
                      </a:lnTo>
                      <a:lnTo>
                        <a:pt x="7" y="119"/>
                      </a:lnTo>
                      <a:lnTo>
                        <a:pt x="2" y="103"/>
                      </a:lnTo>
                      <a:lnTo>
                        <a:pt x="0" y="86"/>
                      </a:lnTo>
                      <a:lnTo>
                        <a:pt x="2" y="69"/>
                      </a:lnTo>
                      <a:lnTo>
                        <a:pt x="7" y="52"/>
                      </a:lnTo>
                      <a:lnTo>
                        <a:pt x="14" y="38"/>
                      </a:lnTo>
                      <a:lnTo>
                        <a:pt x="26" y="25"/>
                      </a:lnTo>
                      <a:lnTo>
                        <a:pt x="32" y="19"/>
                      </a:lnTo>
                      <a:lnTo>
                        <a:pt x="39" y="14"/>
                      </a:lnTo>
                      <a:lnTo>
                        <a:pt x="46" y="10"/>
                      </a:lnTo>
                      <a:lnTo>
                        <a:pt x="54" y="6"/>
                      </a:lnTo>
                      <a:lnTo>
                        <a:pt x="62" y="4"/>
                      </a:lnTo>
                      <a:lnTo>
                        <a:pt x="70" y="2"/>
                      </a:lnTo>
                      <a:lnTo>
                        <a:pt x="78" y="0"/>
                      </a:lnTo>
                      <a:lnTo>
                        <a:pt x="87" y="0"/>
                      </a:lnTo>
                      <a:lnTo>
                        <a:pt x="97" y="0"/>
                      </a:lnTo>
                      <a:lnTo>
                        <a:pt x="105" y="2"/>
                      </a:lnTo>
                      <a:lnTo>
                        <a:pt x="113" y="4"/>
                      </a:lnTo>
                      <a:lnTo>
                        <a:pt x="121" y="6"/>
                      </a:lnTo>
                      <a:lnTo>
                        <a:pt x="128" y="10"/>
                      </a:lnTo>
                      <a:lnTo>
                        <a:pt x="135" y="14"/>
                      </a:lnTo>
                      <a:lnTo>
                        <a:pt x="142" y="19"/>
                      </a:lnTo>
                      <a:lnTo>
                        <a:pt x="148" y="25"/>
                      </a:lnTo>
                      <a:lnTo>
                        <a:pt x="159" y="38"/>
                      </a:lnTo>
                      <a:lnTo>
                        <a:pt x="168" y="52"/>
                      </a:lnTo>
                      <a:lnTo>
                        <a:pt x="172" y="69"/>
                      </a:lnTo>
                      <a:lnTo>
                        <a:pt x="174" y="86"/>
                      </a:lnTo>
                      <a:lnTo>
                        <a:pt x="172" y="103"/>
                      </a:lnTo>
                      <a:lnTo>
                        <a:pt x="167" y="120"/>
                      </a:lnTo>
                      <a:lnTo>
                        <a:pt x="158" y="135"/>
                      </a:lnTo>
                      <a:lnTo>
                        <a:pt x="148" y="148"/>
                      </a:lnTo>
                      <a:lnTo>
                        <a:pt x="136" y="158"/>
                      </a:lnTo>
                      <a:lnTo>
                        <a:pt x="121" y="166"/>
                      </a:lnTo>
                      <a:lnTo>
                        <a:pt x="105" y="171"/>
                      </a:lnTo>
                      <a:lnTo>
                        <a:pt x="87" y="173"/>
                      </a:lnTo>
                      <a:lnTo>
                        <a:pt x="78" y="173"/>
                      </a:lnTo>
                      <a:lnTo>
                        <a:pt x="70" y="171"/>
                      </a:lnTo>
                      <a:lnTo>
                        <a:pt x="62" y="169"/>
                      </a:lnTo>
                      <a:lnTo>
                        <a:pt x="54" y="166"/>
                      </a:lnTo>
                      <a:lnTo>
                        <a:pt x="46" y="163"/>
                      </a:lnTo>
                      <a:lnTo>
                        <a:pt x="39" y="159"/>
                      </a:lnTo>
                      <a:lnTo>
                        <a:pt x="32" y="154"/>
                      </a:lnTo>
                      <a:lnTo>
                        <a:pt x="26" y="14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00000"/>
                    </a:lnSpc>
                  </a:pPr>
                  <a:r>
                    <a:rPr lang="fr-BE" sz="1800" b="0"/>
                    <a:t> </a:t>
                  </a:r>
                  <a:endParaRPr lang="en-US" sz="1800" b="0"/>
                </a:p>
              </p:txBody>
            </p:sp>
            <p:sp>
              <p:nvSpPr>
                <p:cNvPr id="213638" name="Freeform 158"/>
                <p:cNvSpPr>
                  <a:spLocks/>
                </p:cNvSpPr>
                <p:nvPr/>
              </p:nvSpPr>
              <p:spPr bwMode="gray">
                <a:xfrm>
                  <a:off x="6224316" y="5338763"/>
                  <a:ext cx="276225" cy="274637"/>
                </a:xfrm>
                <a:custGeom>
                  <a:avLst/>
                  <a:gdLst>
                    <a:gd name="T0" fmla="*/ 26 w 174"/>
                    <a:gd name="T1" fmla="*/ 148 h 173"/>
                    <a:gd name="T2" fmla="*/ 15 w 174"/>
                    <a:gd name="T3" fmla="*/ 135 h 173"/>
                    <a:gd name="T4" fmla="*/ 8 w 174"/>
                    <a:gd name="T5" fmla="*/ 119 h 173"/>
                    <a:gd name="T6" fmla="*/ 2 w 174"/>
                    <a:gd name="T7" fmla="*/ 103 h 173"/>
                    <a:gd name="T8" fmla="*/ 0 w 174"/>
                    <a:gd name="T9" fmla="*/ 86 h 173"/>
                    <a:gd name="T10" fmla="*/ 2 w 174"/>
                    <a:gd name="T11" fmla="*/ 70 h 173"/>
                    <a:gd name="T12" fmla="*/ 8 w 174"/>
                    <a:gd name="T13" fmla="*/ 54 h 173"/>
                    <a:gd name="T14" fmla="*/ 15 w 174"/>
                    <a:gd name="T15" fmla="*/ 38 h 173"/>
                    <a:gd name="T16" fmla="*/ 26 w 174"/>
                    <a:gd name="T17" fmla="*/ 25 h 173"/>
                    <a:gd name="T18" fmla="*/ 32 w 174"/>
                    <a:gd name="T19" fmla="*/ 19 h 173"/>
                    <a:gd name="T20" fmla="*/ 39 w 174"/>
                    <a:gd name="T21" fmla="*/ 14 h 173"/>
                    <a:gd name="T22" fmla="*/ 46 w 174"/>
                    <a:gd name="T23" fmla="*/ 10 h 173"/>
                    <a:gd name="T24" fmla="*/ 53 w 174"/>
                    <a:gd name="T25" fmla="*/ 6 h 173"/>
                    <a:gd name="T26" fmla="*/ 61 w 174"/>
                    <a:gd name="T27" fmla="*/ 4 h 173"/>
                    <a:gd name="T28" fmla="*/ 69 w 174"/>
                    <a:gd name="T29" fmla="*/ 2 h 173"/>
                    <a:gd name="T30" fmla="*/ 78 w 174"/>
                    <a:gd name="T31" fmla="*/ 0 h 173"/>
                    <a:gd name="T32" fmla="*/ 87 w 174"/>
                    <a:gd name="T33" fmla="*/ 0 h 173"/>
                    <a:gd name="T34" fmla="*/ 96 w 174"/>
                    <a:gd name="T35" fmla="*/ 0 h 173"/>
                    <a:gd name="T36" fmla="*/ 104 w 174"/>
                    <a:gd name="T37" fmla="*/ 2 h 173"/>
                    <a:gd name="T38" fmla="*/ 112 w 174"/>
                    <a:gd name="T39" fmla="*/ 4 h 173"/>
                    <a:gd name="T40" fmla="*/ 120 w 174"/>
                    <a:gd name="T41" fmla="*/ 6 h 173"/>
                    <a:gd name="T42" fmla="*/ 127 w 174"/>
                    <a:gd name="T43" fmla="*/ 10 h 173"/>
                    <a:gd name="T44" fmla="*/ 135 w 174"/>
                    <a:gd name="T45" fmla="*/ 14 h 173"/>
                    <a:gd name="T46" fmla="*/ 141 w 174"/>
                    <a:gd name="T47" fmla="*/ 19 h 173"/>
                    <a:gd name="T48" fmla="*/ 149 w 174"/>
                    <a:gd name="T49" fmla="*/ 25 h 173"/>
                    <a:gd name="T50" fmla="*/ 160 w 174"/>
                    <a:gd name="T51" fmla="*/ 38 h 173"/>
                    <a:gd name="T52" fmla="*/ 168 w 174"/>
                    <a:gd name="T53" fmla="*/ 54 h 173"/>
                    <a:gd name="T54" fmla="*/ 172 w 174"/>
                    <a:gd name="T55" fmla="*/ 70 h 173"/>
                    <a:gd name="T56" fmla="*/ 174 w 174"/>
                    <a:gd name="T57" fmla="*/ 86 h 173"/>
                    <a:gd name="T58" fmla="*/ 172 w 174"/>
                    <a:gd name="T59" fmla="*/ 103 h 173"/>
                    <a:gd name="T60" fmla="*/ 167 w 174"/>
                    <a:gd name="T61" fmla="*/ 119 h 173"/>
                    <a:gd name="T62" fmla="*/ 159 w 174"/>
                    <a:gd name="T63" fmla="*/ 135 h 173"/>
                    <a:gd name="T64" fmla="*/ 149 w 174"/>
                    <a:gd name="T65" fmla="*/ 148 h 173"/>
                    <a:gd name="T66" fmla="*/ 135 w 174"/>
                    <a:gd name="T67" fmla="*/ 158 h 173"/>
                    <a:gd name="T68" fmla="*/ 120 w 174"/>
                    <a:gd name="T69" fmla="*/ 166 h 173"/>
                    <a:gd name="T70" fmla="*/ 104 w 174"/>
                    <a:gd name="T71" fmla="*/ 171 h 173"/>
                    <a:gd name="T72" fmla="*/ 87 w 174"/>
                    <a:gd name="T73" fmla="*/ 173 h 173"/>
                    <a:gd name="T74" fmla="*/ 78 w 174"/>
                    <a:gd name="T75" fmla="*/ 173 h 173"/>
                    <a:gd name="T76" fmla="*/ 69 w 174"/>
                    <a:gd name="T77" fmla="*/ 171 h 173"/>
                    <a:gd name="T78" fmla="*/ 61 w 174"/>
                    <a:gd name="T79" fmla="*/ 169 h 173"/>
                    <a:gd name="T80" fmla="*/ 53 w 174"/>
                    <a:gd name="T81" fmla="*/ 166 h 173"/>
                    <a:gd name="T82" fmla="*/ 46 w 174"/>
                    <a:gd name="T83" fmla="*/ 163 h 173"/>
                    <a:gd name="T84" fmla="*/ 39 w 174"/>
                    <a:gd name="T85" fmla="*/ 159 h 173"/>
                    <a:gd name="T86" fmla="*/ 32 w 174"/>
                    <a:gd name="T87" fmla="*/ 154 h 173"/>
                    <a:gd name="T88" fmla="*/ 26 w 174"/>
                    <a:gd name="T89" fmla="*/ 148 h 17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74"/>
                    <a:gd name="T136" fmla="*/ 0 h 173"/>
                    <a:gd name="T137" fmla="*/ 174 w 174"/>
                    <a:gd name="T138" fmla="*/ 173 h 173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74" h="173">
                      <a:moveTo>
                        <a:pt x="26" y="148"/>
                      </a:moveTo>
                      <a:lnTo>
                        <a:pt x="15" y="135"/>
                      </a:lnTo>
                      <a:lnTo>
                        <a:pt x="8" y="119"/>
                      </a:lnTo>
                      <a:lnTo>
                        <a:pt x="2" y="103"/>
                      </a:lnTo>
                      <a:lnTo>
                        <a:pt x="0" y="86"/>
                      </a:lnTo>
                      <a:lnTo>
                        <a:pt x="2" y="70"/>
                      </a:lnTo>
                      <a:lnTo>
                        <a:pt x="8" y="54"/>
                      </a:lnTo>
                      <a:lnTo>
                        <a:pt x="15" y="38"/>
                      </a:lnTo>
                      <a:lnTo>
                        <a:pt x="26" y="25"/>
                      </a:lnTo>
                      <a:lnTo>
                        <a:pt x="32" y="19"/>
                      </a:lnTo>
                      <a:lnTo>
                        <a:pt x="39" y="14"/>
                      </a:lnTo>
                      <a:lnTo>
                        <a:pt x="46" y="10"/>
                      </a:lnTo>
                      <a:lnTo>
                        <a:pt x="53" y="6"/>
                      </a:lnTo>
                      <a:lnTo>
                        <a:pt x="61" y="4"/>
                      </a:lnTo>
                      <a:lnTo>
                        <a:pt x="69" y="2"/>
                      </a:lnTo>
                      <a:lnTo>
                        <a:pt x="78" y="0"/>
                      </a:lnTo>
                      <a:lnTo>
                        <a:pt x="87" y="0"/>
                      </a:lnTo>
                      <a:lnTo>
                        <a:pt x="96" y="0"/>
                      </a:lnTo>
                      <a:lnTo>
                        <a:pt x="104" y="2"/>
                      </a:lnTo>
                      <a:lnTo>
                        <a:pt x="112" y="4"/>
                      </a:lnTo>
                      <a:lnTo>
                        <a:pt x="120" y="6"/>
                      </a:lnTo>
                      <a:lnTo>
                        <a:pt x="127" y="10"/>
                      </a:lnTo>
                      <a:lnTo>
                        <a:pt x="135" y="14"/>
                      </a:lnTo>
                      <a:lnTo>
                        <a:pt x="141" y="19"/>
                      </a:lnTo>
                      <a:lnTo>
                        <a:pt x="149" y="25"/>
                      </a:lnTo>
                      <a:lnTo>
                        <a:pt x="160" y="38"/>
                      </a:lnTo>
                      <a:lnTo>
                        <a:pt x="168" y="54"/>
                      </a:lnTo>
                      <a:lnTo>
                        <a:pt x="172" y="70"/>
                      </a:lnTo>
                      <a:lnTo>
                        <a:pt x="174" y="86"/>
                      </a:lnTo>
                      <a:lnTo>
                        <a:pt x="172" y="103"/>
                      </a:lnTo>
                      <a:lnTo>
                        <a:pt x="167" y="119"/>
                      </a:lnTo>
                      <a:lnTo>
                        <a:pt x="159" y="135"/>
                      </a:lnTo>
                      <a:lnTo>
                        <a:pt x="149" y="148"/>
                      </a:lnTo>
                      <a:lnTo>
                        <a:pt x="135" y="158"/>
                      </a:lnTo>
                      <a:lnTo>
                        <a:pt x="120" y="166"/>
                      </a:lnTo>
                      <a:lnTo>
                        <a:pt x="104" y="171"/>
                      </a:lnTo>
                      <a:lnTo>
                        <a:pt x="87" y="173"/>
                      </a:lnTo>
                      <a:lnTo>
                        <a:pt x="78" y="173"/>
                      </a:lnTo>
                      <a:lnTo>
                        <a:pt x="69" y="171"/>
                      </a:lnTo>
                      <a:lnTo>
                        <a:pt x="61" y="169"/>
                      </a:lnTo>
                      <a:lnTo>
                        <a:pt x="53" y="166"/>
                      </a:lnTo>
                      <a:lnTo>
                        <a:pt x="46" y="163"/>
                      </a:lnTo>
                      <a:lnTo>
                        <a:pt x="39" y="159"/>
                      </a:lnTo>
                      <a:lnTo>
                        <a:pt x="32" y="154"/>
                      </a:lnTo>
                      <a:lnTo>
                        <a:pt x="26" y="14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00000"/>
                    </a:lnSpc>
                  </a:pPr>
                  <a:endParaRPr lang="fr-FR" sz="1800" b="0"/>
                </a:p>
              </p:txBody>
            </p:sp>
          </p:grpSp>
        </p:grpSp>
        <p:grpSp>
          <p:nvGrpSpPr>
            <p:cNvPr id="213639" name="Group 413"/>
            <p:cNvGrpSpPr>
              <a:grpSpLocks/>
            </p:cNvGrpSpPr>
            <p:nvPr/>
          </p:nvGrpSpPr>
          <p:grpSpPr bwMode="auto">
            <a:xfrm flipH="1">
              <a:off x="3615" y="1827"/>
              <a:ext cx="303" cy="162"/>
              <a:chOff x="6238875" y="4079875"/>
              <a:chExt cx="1604963" cy="1123950"/>
            </a:xfrm>
          </p:grpSpPr>
          <p:sp>
            <p:nvSpPr>
              <p:cNvPr id="213640" name="Freeform 332"/>
              <p:cNvSpPr>
                <a:spLocks/>
              </p:cNvSpPr>
              <p:nvPr/>
            </p:nvSpPr>
            <p:spPr bwMode="gray">
              <a:xfrm>
                <a:off x="6238875" y="4752975"/>
                <a:ext cx="512763" cy="444500"/>
              </a:xfrm>
              <a:custGeom>
                <a:avLst/>
                <a:gdLst>
                  <a:gd name="T0" fmla="*/ 352 w 647"/>
                  <a:gd name="T1" fmla="*/ 456 h 561"/>
                  <a:gd name="T2" fmla="*/ 384 w 647"/>
                  <a:gd name="T3" fmla="*/ 449 h 561"/>
                  <a:gd name="T4" fmla="*/ 415 w 647"/>
                  <a:gd name="T5" fmla="*/ 437 h 561"/>
                  <a:gd name="T6" fmla="*/ 442 w 647"/>
                  <a:gd name="T7" fmla="*/ 422 h 561"/>
                  <a:gd name="T8" fmla="*/ 487 w 647"/>
                  <a:gd name="T9" fmla="*/ 386 h 561"/>
                  <a:gd name="T10" fmla="*/ 516 w 647"/>
                  <a:gd name="T11" fmla="*/ 346 h 561"/>
                  <a:gd name="T12" fmla="*/ 529 w 647"/>
                  <a:gd name="T13" fmla="*/ 317 h 561"/>
                  <a:gd name="T14" fmla="*/ 538 w 647"/>
                  <a:gd name="T15" fmla="*/ 287 h 561"/>
                  <a:gd name="T16" fmla="*/ 544 w 647"/>
                  <a:gd name="T17" fmla="*/ 255 h 561"/>
                  <a:gd name="T18" fmla="*/ 544 w 647"/>
                  <a:gd name="T19" fmla="*/ 226 h 561"/>
                  <a:gd name="T20" fmla="*/ 542 w 647"/>
                  <a:gd name="T21" fmla="*/ 188 h 561"/>
                  <a:gd name="T22" fmla="*/ 540 w 647"/>
                  <a:gd name="T23" fmla="*/ 146 h 561"/>
                  <a:gd name="T24" fmla="*/ 575 w 647"/>
                  <a:gd name="T25" fmla="*/ 177 h 561"/>
                  <a:gd name="T26" fmla="*/ 616 w 647"/>
                  <a:gd name="T27" fmla="*/ 203 h 561"/>
                  <a:gd name="T28" fmla="*/ 647 w 647"/>
                  <a:gd name="T29" fmla="*/ 219 h 561"/>
                  <a:gd name="T30" fmla="*/ 645 w 647"/>
                  <a:gd name="T31" fmla="*/ 262 h 561"/>
                  <a:gd name="T32" fmla="*/ 637 w 647"/>
                  <a:gd name="T33" fmla="*/ 310 h 561"/>
                  <a:gd name="T34" fmla="*/ 624 w 647"/>
                  <a:gd name="T35" fmla="*/ 355 h 561"/>
                  <a:gd name="T36" fmla="*/ 603 w 647"/>
                  <a:gd name="T37" fmla="*/ 397 h 561"/>
                  <a:gd name="T38" fmla="*/ 577 w 647"/>
                  <a:gd name="T39" fmla="*/ 437 h 561"/>
                  <a:gd name="T40" fmla="*/ 546 w 647"/>
                  <a:gd name="T41" fmla="*/ 471 h 561"/>
                  <a:gd name="T42" fmla="*/ 510 w 647"/>
                  <a:gd name="T43" fmla="*/ 500 h 561"/>
                  <a:gd name="T44" fmla="*/ 470 w 647"/>
                  <a:gd name="T45" fmla="*/ 525 h 561"/>
                  <a:gd name="T46" fmla="*/ 426 w 647"/>
                  <a:gd name="T47" fmla="*/ 544 h 561"/>
                  <a:gd name="T48" fmla="*/ 381 w 647"/>
                  <a:gd name="T49" fmla="*/ 555 h 561"/>
                  <a:gd name="T50" fmla="*/ 333 w 647"/>
                  <a:gd name="T51" fmla="*/ 561 h 561"/>
                  <a:gd name="T52" fmla="*/ 282 w 647"/>
                  <a:gd name="T53" fmla="*/ 557 h 561"/>
                  <a:gd name="T54" fmla="*/ 236 w 647"/>
                  <a:gd name="T55" fmla="*/ 547 h 561"/>
                  <a:gd name="T56" fmla="*/ 191 w 647"/>
                  <a:gd name="T57" fmla="*/ 530 h 561"/>
                  <a:gd name="T58" fmla="*/ 149 w 647"/>
                  <a:gd name="T59" fmla="*/ 509 h 561"/>
                  <a:gd name="T60" fmla="*/ 113 w 647"/>
                  <a:gd name="T61" fmla="*/ 481 h 561"/>
                  <a:gd name="T62" fmla="*/ 78 w 647"/>
                  <a:gd name="T63" fmla="*/ 449 h 561"/>
                  <a:gd name="T64" fmla="*/ 50 w 647"/>
                  <a:gd name="T65" fmla="*/ 412 h 561"/>
                  <a:gd name="T66" fmla="*/ 29 w 647"/>
                  <a:gd name="T67" fmla="*/ 371 h 561"/>
                  <a:gd name="T68" fmla="*/ 12 w 647"/>
                  <a:gd name="T69" fmla="*/ 325 h 561"/>
                  <a:gd name="T70" fmla="*/ 2 w 647"/>
                  <a:gd name="T71" fmla="*/ 279 h 561"/>
                  <a:gd name="T72" fmla="*/ 0 w 647"/>
                  <a:gd name="T73" fmla="*/ 230 h 561"/>
                  <a:gd name="T74" fmla="*/ 6 w 647"/>
                  <a:gd name="T75" fmla="*/ 177 h 561"/>
                  <a:gd name="T76" fmla="*/ 19 w 647"/>
                  <a:gd name="T77" fmla="*/ 129 h 561"/>
                  <a:gd name="T78" fmla="*/ 40 w 647"/>
                  <a:gd name="T79" fmla="*/ 82 h 561"/>
                  <a:gd name="T80" fmla="*/ 67 w 647"/>
                  <a:gd name="T81" fmla="*/ 40 h 561"/>
                  <a:gd name="T82" fmla="*/ 101 w 647"/>
                  <a:gd name="T83" fmla="*/ 6 h 561"/>
                  <a:gd name="T84" fmla="*/ 135 w 647"/>
                  <a:gd name="T85" fmla="*/ 19 h 561"/>
                  <a:gd name="T86" fmla="*/ 179 w 647"/>
                  <a:gd name="T87" fmla="*/ 38 h 561"/>
                  <a:gd name="T88" fmla="*/ 204 w 647"/>
                  <a:gd name="T89" fmla="*/ 53 h 561"/>
                  <a:gd name="T90" fmla="*/ 172 w 647"/>
                  <a:gd name="T91" fmla="*/ 80 h 561"/>
                  <a:gd name="T92" fmla="*/ 143 w 647"/>
                  <a:gd name="T93" fmla="*/ 110 h 561"/>
                  <a:gd name="T94" fmla="*/ 124 w 647"/>
                  <a:gd name="T95" fmla="*/ 148 h 561"/>
                  <a:gd name="T96" fmla="*/ 109 w 647"/>
                  <a:gd name="T97" fmla="*/ 188 h 561"/>
                  <a:gd name="T98" fmla="*/ 105 w 647"/>
                  <a:gd name="T99" fmla="*/ 230 h 561"/>
                  <a:gd name="T100" fmla="*/ 105 w 647"/>
                  <a:gd name="T101" fmla="*/ 264 h 561"/>
                  <a:gd name="T102" fmla="*/ 111 w 647"/>
                  <a:gd name="T103" fmla="*/ 297 h 561"/>
                  <a:gd name="T104" fmla="*/ 124 w 647"/>
                  <a:gd name="T105" fmla="*/ 329 h 561"/>
                  <a:gd name="T106" fmla="*/ 137 w 647"/>
                  <a:gd name="T107" fmla="*/ 355 h 561"/>
                  <a:gd name="T108" fmla="*/ 175 w 647"/>
                  <a:gd name="T109" fmla="*/ 401 h 561"/>
                  <a:gd name="T110" fmla="*/ 223 w 647"/>
                  <a:gd name="T111" fmla="*/ 433 h 561"/>
                  <a:gd name="T112" fmla="*/ 253 w 647"/>
                  <a:gd name="T113" fmla="*/ 445 h 561"/>
                  <a:gd name="T114" fmla="*/ 286 w 647"/>
                  <a:gd name="T115" fmla="*/ 454 h 561"/>
                  <a:gd name="T116" fmla="*/ 320 w 647"/>
                  <a:gd name="T117" fmla="*/ 458 h 56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47"/>
                  <a:gd name="T178" fmla="*/ 0 h 561"/>
                  <a:gd name="T179" fmla="*/ 647 w 647"/>
                  <a:gd name="T180" fmla="*/ 561 h 56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47" h="561">
                    <a:moveTo>
                      <a:pt x="326" y="458"/>
                    </a:moveTo>
                    <a:lnTo>
                      <a:pt x="329" y="458"/>
                    </a:lnTo>
                    <a:lnTo>
                      <a:pt x="335" y="458"/>
                    </a:lnTo>
                    <a:lnTo>
                      <a:pt x="341" y="456"/>
                    </a:lnTo>
                    <a:lnTo>
                      <a:pt x="346" y="456"/>
                    </a:lnTo>
                    <a:lnTo>
                      <a:pt x="352" y="456"/>
                    </a:lnTo>
                    <a:lnTo>
                      <a:pt x="358" y="454"/>
                    </a:lnTo>
                    <a:lnTo>
                      <a:pt x="362" y="454"/>
                    </a:lnTo>
                    <a:lnTo>
                      <a:pt x="369" y="454"/>
                    </a:lnTo>
                    <a:lnTo>
                      <a:pt x="373" y="452"/>
                    </a:lnTo>
                    <a:lnTo>
                      <a:pt x="379" y="450"/>
                    </a:lnTo>
                    <a:lnTo>
                      <a:pt x="384" y="449"/>
                    </a:lnTo>
                    <a:lnTo>
                      <a:pt x="388" y="447"/>
                    </a:lnTo>
                    <a:lnTo>
                      <a:pt x="394" y="445"/>
                    </a:lnTo>
                    <a:lnTo>
                      <a:pt x="400" y="445"/>
                    </a:lnTo>
                    <a:lnTo>
                      <a:pt x="403" y="441"/>
                    </a:lnTo>
                    <a:lnTo>
                      <a:pt x="411" y="441"/>
                    </a:lnTo>
                    <a:lnTo>
                      <a:pt x="415" y="437"/>
                    </a:lnTo>
                    <a:lnTo>
                      <a:pt x="419" y="435"/>
                    </a:lnTo>
                    <a:lnTo>
                      <a:pt x="424" y="433"/>
                    </a:lnTo>
                    <a:lnTo>
                      <a:pt x="428" y="430"/>
                    </a:lnTo>
                    <a:lnTo>
                      <a:pt x="434" y="428"/>
                    </a:lnTo>
                    <a:lnTo>
                      <a:pt x="438" y="426"/>
                    </a:lnTo>
                    <a:lnTo>
                      <a:pt x="442" y="422"/>
                    </a:lnTo>
                    <a:lnTo>
                      <a:pt x="447" y="420"/>
                    </a:lnTo>
                    <a:lnTo>
                      <a:pt x="457" y="412"/>
                    </a:lnTo>
                    <a:lnTo>
                      <a:pt x="464" y="407"/>
                    </a:lnTo>
                    <a:lnTo>
                      <a:pt x="472" y="401"/>
                    </a:lnTo>
                    <a:lnTo>
                      <a:pt x="481" y="393"/>
                    </a:lnTo>
                    <a:lnTo>
                      <a:pt x="487" y="386"/>
                    </a:lnTo>
                    <a:lnTo>
                      <a:pt x="495" y="378"/>
                    </a:lnTo>
                    <a:lnTo>
                      <a:pt x="500" y="369"/>
                    </a:lnTo>
                    <a:lnTo>
                      <a:pt x="508" y="361"/>
                    </a:lnTo>
                    <a:lnTo>
                      <a:pt x="510" y="355"/>
                    </a:lnTo>
                    <a:lnTo>
                      <a:pt x="512" y="352"/>
                    </a:lnTo>
                    <a:lnTo>
                      <a:pt x="516" y="346"/>
                    </a:lnTo>
                    <a:lnTo>
                      <a:pt x="518" y="342"/>
                    </a:lnTo>
                    <a:lnTo>
                      <a:pt x="519" y="338"/>
                    </a:lnTo>
                    <a:lnTo>
                      <a:pt x="523" y="333"/>
                    </a:lnTo>
                    <a:lnTo>
                      <a:pt x="525" y="329"/>
                    </a:lnTo>
                    <a:lnTo>
                      <a:pt x="527" y="323"/>
                    </a:lnTo>
                    <a:lnTo>
                      <a:pt x="529" y="317"/>
                    </a:lnTo>
                    <a:lnTo>
                      <a:pt x="531" y="314"/>
                    </a:lnTo>
                    <a:lnTo>
                      <a:pt x="533" y="308"/>
                    </a:lnTo>
                    <a:lnTo>
                      <a:pt x="535" y="302"/>
                    </a:lnTo>
                    <a:lnTo>
                      <a:pt x="535" y="297"/>
                    </a:lnTo>
                    <a:lnTo>
                      <a:pt x="537" y="293"/>
                    </a:lnTo>
                    <a:lnTo>
                      <a:pt x="538" y="287"/>
                    </a:lnTo>
                    <a:lnTo>
                      <a:pt x="540" y="281"/>
                    </a:lnTo>
                    <a:lnTo>
                      <a:pt x="540" y="276"/>
                    </a:lnTo>
                    <a:lnTo>
                      <a:pt x="542" y="272"/>
                    </a:lnTo>
                    <a:lnTo>
                      <a:pt x="542" y="264"/>
                    </a:lnTo>
                    <a:lnTo>
                      <a:pt x="544" y="260"/>
                    </a:lnTo>
                    <a:lnTo>
                      <a:pt x="544" y="255"/>
                    </a:lnTo>
                    <a:lnTo>
                      <a:pt x="544" y="249"/>
                    </a:lnTo>
                    <a:lnTo>
                      <a:pt x="544" y="243"/>
                    </a:lnTo>
                    <a:lnTo>
                      <a:pt x="546" y="238"/>
                    </a:lnTo>
                    <a:lnTo>
                      <a:pt x="544" y="236"/>
                    </a:lnTo>
                    <a:lnTo>
                      <a:pt x="544" y="232"/>
                    </a:lnTo>
                    <a:lnTo>
                      <a:pt x="544" y="226"/>
                    </a:lnTo>
                    <a:lnTo>
                      <a:pt x="544" y="222"/>
                    </a:lnTo>
                    <a:lnTo>
                      <a:pt x="544" y="215"/>
                    </a:lnTo>
                    <a:lnTo>
                      <a:pt x="544" y="209"/>
                    </a:lnTo>
                    <a:lnTo>
                      <a:pt x="544" y="202"/>
                    </a:lnTo>
                    <a:lnTo>
                      <a:pt x="544" y="196"/>
                    </a:lnTo>
                    <a:lnTo>
                      <a:pt x="542" y="188"/>
                    </a:lnTo>
                    <a:lnTo>
                      <a:pt x="542" y="181"/>
                    </a:lnTo>
                    <a:lnTo>
                      <a:pt x="540" y="173"/>
                    </a:lnTo>
                    <a:lnTo>
                      <a:pt x="540" y="165"/>
                    </a:lnTo>
                    <a:lnTo>
                      <a:pt x="540" y="158"/>
                    </a:lnTo>
                    <a:lnTo>
                      <a:pt x="540" y="152"/>
                    </a:lnTo>
                    <a:lnTo>
                      <a:pt x="540" y="146"/>
                    </a:lnTo>
                    <a:lnTo>
                      <a:pt x="540" y="143"/>
                    </a:lnTo>
                    <a:lnTo>
                      <a:pt x="546" y="150"/>
                    </a:lnTo>
                    <a:lnTo>
                      <a:pt x="552" y="158"/>
                    </a:lnTo>
                    <a:lnTo>
                      <a:pt x="559" y="165"/>
                    </a:lnTo>
                    <a:lnTo>
                      <a:pt x="567" y="173"/>
                    </a:lnTo>
                    <a:lnTo>
                      <a:pt x="575" y="177"/>
                    </a:lnTo>
                    <a:lnTo>
                      <a:pt x="582" y="183"/>
                    </a:lnTo>
                    <a:lnTo>
                      <a:pt x="590" y="188"/>
                    </a:lnTo>
                    <a:lnTo>
                      <a:pt x="597" y="194"/>
                    </a:lnTo>
                    <a:lnTo>
                      <a:pt x="603" y="198"/>
                    </a:lnTo>
                    <a:lnTo>
                      <a:pt x="611" y="200"/>
                    </a:lnTo>
                    <a:lnTo>
                      <a:pt x="616" y="203"/>
                    </a:lnTo>
                    <a:lnTo>
                      <a:pt x="624" y="205"/>
                    </a:lnTo>
                    <a:lnTo>
                      <a:pt x="630" y="207"/>
                    </a:lnTo>
                    <a:lnTo>
                      <a:pt x="635" y="209"/>
                    </a:lnTo>
                    <a:lnTo>
                      <a:pt x="641" y="211"/>
                    </a:lnTo>
                    <a:lnTo>
                      <a:pt x="647" y="213"/>
                    </a:lnTo>
                    <a:lnTo>
                      <a:pt x="647" y="219"/>
                    </a:lnTo>
                    <a:lnTo>
                      <a:pt x="647" y="224"/>
                    </a:lnTo>
                    <a:lnTo>
                      <a:pt x="647" y="230"/>
                    </a:lnTo>
                    <a:lnTo>
                      <a:pt x="647" y="238"/>
                    </a:lnTo>
                    <a:lnTo>
                      <a:pt x="647" y="247"/>
                    </a:lnTo>
                    <a:lnTo>
                      <a:pt x="647" y="255"/>
                    </a:lnTo>
                    <a:lnTo>
                      <a:pt x="645" y="262"/>
                    </a:lnTo>
                    <a:lnTo>
                      <a:pt x="645" y="272"/>
                    </a:lnTo>
                    <a:lnTo>
                      <a:pt x="643" y="279"/>
                    </a:lnTo>
                    <a:lnTo>
                      <a:pt x="641" y="287"/>
                    </a:lnTo>
                    <a:lnTo>
                      <a:pt x="641" y="295"/>
                    </a:lnTo>
                    <a:lnTo>
                      <a:pt x="639" y="302"/>
                    </a:lnTo>
                    <a:lnTo>
                      <a:pt x="637" y="310"/>
                    </a:lnTo>
                    <a:lnTo>
                      <a:pt x="635" y="317"/>
                    </a:lnTo>
                    <a:lnTo>
                      <a:pt x="634" y="325"/>
                    </a:lnTo>
                    <a:lnTo>
                      <a:pt x="632" y="333"/>
                    </a:lnTo>
                    <a:lnTo>
                      <a:pt x="630" y="340"/>
                    </a:lnTo>
                    <a:lnTo>
                      <a:pt x="626" y="348"/>
                    </a:lnTo>
                    <a:lnTo>
                      <a:pt x="624" y="355"/>
                    </a:lnTo>
                    <a:lnTo>
                      <a:pt x="622" y="363"/>
                    </a:lnTo>
                    <a:lnTo>
                      <a:pt x="616" y="371"/>
                    </a:lnTo>
                    <a:lnTo>
                      <a:pt x="613" y="378"/>
                    </a:lnTo>
                    <a:lnTo>
                      <a:pt x="611" y="384"/>
                    </a:lnTo>
                    <a:lnTo>
                      <a:pt x="607" y="392"/>
                    </a:lnTo>
                    <a:lnTo>
                      <a:pt x="603" y="397"/>
                    </a:lnTo>
                    <a:lnTo>
                      <a:pt x="599" y="405"/>
                    </a:lnTo>
                    <a:lnTo>
                      <a:pt x="596" y="412"/>
                    </a:lnTo>
                    <a:lnTo>
                      <a:pt x="592" y="418"/>
                    </a:lnTo>
                    <a:lnTo>
                      <a:pt x="586" y="424"/>
                    </a:lnTo>
                    <a:lnTo>
                      <a:pt x="582" y="430"/>
                    </a:lnTo>
                    <a:lnTo>
                      <a:pt x="577" y="437"/>
                    </a:lnTo>
                    <a:lnTo>
                      <a:pt x="573" y="443"/>
                    </a:lnTo>
                    <a:lnTo>
                      <a:pt x="567" y="449"/>
                    </a:lnTo>
                    <a:lnTo>
                      <a:pt x="563" y="454"/>
                    </a:lnTo>
                    <a:lnTo>
                      <a:pt x="557" y="460"/>
                    </a:lnTo>
                    <a:lnTo>
                      <a:pt x="552" y="466"/>
                    </a:lnTo>
                    <a:lnTo>
                      <a:pt x="546" y="471"/>
                    </a:lnTo>
                    <a:lnTo>
                      <a:pt x="540" y="477"/>
                    </a:lnTo>
                    <a:lnTo>
                      <a:pt x="535" y="481"/>
                    </a:lnTo>
                    <a:lnTo>
                      <a:pt x="529" y="487"/>
                    </a:lnTo>
                    <a:lnTo>
                      <a:pt x="523" y="490"/>
                    </a:lnTo>
                    <a:lnTo>
                      <a:pt x="516" y="496"/>
                    </a:lnTo>
                    <a:lnTo>
                      <a:pt x="510" y="500"/>
                    </a:lnTo>
                    <a:lnTo>
                      <a:pt x="504" y="506"/>
                    </a:lnTo>
                    <a:lnTo>
                      <a:pt x="499" y="509"/>
                    </a:lnTo>
                    <a:lnTo>
                      <a:pt x="491" y="513"/>
                    </a:lnTo>
                    <a:lnTo>
                      <a:pt x="483" y="517"/>
                    </a:lnTo>
                    <a:lnTo>
                      <a:pt x="478" y="521"/>
                    </a:lnTo>
                    <a:lnTo>
                      <a:pt x="470" y="525"/>
                    </a:lnTo>
                    <a:lnTo>
                      <a:pt x="464" y="526"/>
                    </a:lnTo>
                    <a:lnTo>
                      <a:pt x="457" y="530"/>
                    </a:lnTo>
                    <a:lnTo>
                      <a:pt x="451" y="536"/>
                    </a:lnTo>
                    <a:lnTo>
                      <a:pt x="442" y="538"/>
                    </a:lnTo>
                    <a:lnTo>
                      <a:pt x="434" y="540"/>
                    </a:lnTo>
                    <a:lnTo>
                      <a:pt x="426" y="544"/>
                    </a:lnTo>
                    <a:lnTo>
                      <a:pt x="419" y="545"/>
                    </a:lnTo>
                    <a:lnTo>
                      <a:pt x="411" y="547"/>
                    </a:lnTo>
                    <a:lnTo>
                      <a:pt x="403" y="551"/>
                    </a:lnTo>
                    <a:lnTo>
                      <a:pt x="396" y="553"/>
                    </a:lnTo>
                    <a:lnTo>
                      <a:pt x="390" y="555"/>
                    </a:lnTo>
                    <a:lnTo>
                      <a:pt x="381" y="555"/>
                    </a:lnTo>
                    <a:lnTo>
                      <a:pt x="373" y="557"/>
                    </a:lnTo>
                    <a:lnTo>
                      <a:pt x="365" y="557"/>
                    </a:lnTo>
                    <a:lnTo>
                      <a:pt x="358" y="559"/>
                    </a:lnTo>
                    <a:lnTo>
                      <a:pt x="348" y="561"/>
                    </a:lnTo>
                    <a:lnTo>
                      <a:pt x="341" y="561"/>
                    </a:lnTo>
                    <a:lnTo>
                      <a:pt x="333" y="561"/>
                    </a:lnTo>
                    <a:lnTo>
                      <a:pt x="326" y="561"/>
                    </a:lnTo>
                    <a:lnTo>
                      <a:pt x="316" y="561"/>
                    </a:lnTo>
                    <a:lnTo>
                      <a:pt x="307" y="561"/>
                    </a:lnTo>
                    <a:lnTo>
                      <a:pt x="299" y="561"/>
                    </a:lnTo>
                    <a:lnTo>
                      <a:pt x="291" y="559"/>
                    </a:lnTo>
                    <a:lnTo>
                      <a:pt x="282" y="557"/>
                    </a:lnTo>
                    <a:lnTo>
                      <a:pt x="274" y="557"/>
                    </a:lnTo>
                    <a:lnTo>
                      <a:pt x="267" y="555"/>
                    </a:lnTo>
                    <a:lnTo>
                      <a:pt x="259" y="555"/>
                    </a:lnTo>
                    <a:lnTo>
                      <a:pt x="251" y="553"/>
                    </a:lnTo>
                    <a:lnTo>
                      <a:pt x="244" y="551"/>
                    </a:lnTo>
                    <a:lnTo>
                      <a:pt x="236" y="547"/>
                    </a:lnTo>
                    <a:lnTo>
                      <a:pt x="229" y="545"/>
                    </a:lnTo>
                    <a:lnTo>
                      <a:pt x="221" y="544"/>
                    </a:lnTo>
                    <a:lnTo>
                      <a:pt x="213" y="540"/>
                    </a:lnTo>
                    <a:lnTo>
                      <a:pt x="206" y="538"/>
                    </a:lnTo>
                    <a:lnTo>
                      <a:pt x="198" y="536"/>
                    </a:lnTo>
                    <a:lnTo>
                      <a:pt x="191" y="530"/>
                    </a:lnTo>
                    <a:lnTo>
                      <a:pt x="183" y="526"/>
                    </a:lnTo>
                    <a:lnTo>
                      <a:pt x="177" y="525"/>
                    </a:lnTo>
                    <a:lnTo>
                      <a:pt x="170" y="521"/>
                    </a:lnTo>
                    <a:lnTo>
                      <a:pt x="162" y="517"/>
                    </a:lnTo>
                    <a:lnTo>
                      <a:pt x="156" y="513"/>
                    </a:lnTo>
                    <a:lnTo>
                      <a:pt x="149" y="509"/>
                    </a:lnTo>
                    <a:lnTo>
                      <a:pt x="143" y="506"/>
                    </a:lnTo>
                    <a:lnTo>
                      <a:pt x="135" y="500"/>
                    </a:lnTo>
                    <a:lnTo>
                      <a:pt x="130" y="496"/>
                    </a:lnTo>
                    <a:lnTo>
                      <a:pt x="124" y="490"/>
                    </a:lnTo>
                    <a:lnTo>
                      <a:pt x="118" y="487"/>
                    </a:lnTo>
                    <a:lnTo>
                      <a:pt x="113" y="481"/>
                    </a:lnTo>
                    <a:lnTo>
                      <a:pt x="107" y="477"/>
                    </a:lnTo>
                    <a:lnTo>
                      <a:pt x="101" y="471"/>
                    </a:lnTo>
                    <a:lnTo>
                      <a:pt x="95" y="466"/>
                    </a:lnTo>
                    <a:lnTo>
                      <a:pt x="90" y="460"/>
                    </a:lnTo>
                    <a:lnTo>
                      <a:pt x="84" y="454"/>
                    </a:lnTo>
                    <a:lnTo>
                      <a:pt x="78" y="449"/>
                    </a:lnTo>
                    <a:lnTo>
                      <a:pt x="75" y="443"/>
                    </a:lnTo>
                    <a:lnTo>
                      <a:pt x="69" y="437"/>
                    </a:lnTo>
                    <a:lnTo>
                      <a:pt x="63" y="430"/>
                    </a:lnTo>
                    <a:lnTo>
                      <a:pt x="59" y="424"/>
                    </a:lnTo>
                    <a:lnTo>
                      <a:pt x="56" y="418"/>
                    </a:lnTo>
                    <a:lnTo>
                      <a:pt x="50" y="412"/>
                    </a:lnTo>
                    <a:lnTo>
                      <a:pt x="46" y="405"/>
                    </a:lnTo>
                    <a:lnTo>
                      <a:pt x="42" y="397"/>
                    </a:lnTo>
                    <a:lnTo>
                      <a:pt x="38" y="392"/>
                    </a:lnTo>
                    <a:lnTo>
                      <a:pt x="35" y="384"/>
                    </a:lnTo>
                    <a:lnTo>
                      <a:pt x="31" y="378"/>
                    </a:lnTo>
                    <a:lnTo>
                      <a:pt x="29" y="371"/>
                    </a:lnTo>
                    <a:lnTo>
                      <a:pt x="27" y="363"/>
                    </a:lnTo>
                    <a:lnTo>
                      <a:pt x="23" y="355"/>
                    </a:lnTo>
                    <a:lnTo>
                      <a:pt x="19" y="348"/>
                    </a:lnTo>
                    <a:lnTo>
                      <a:pt x="18" y="340"/>
                    </a:lnTo>
                    <a:lnTo>
                      <a:pt x="16" y="333"/>
                    </a:lnTo>
                    <a:lnTo>
                      <a:pt x="12" y="325"/>
                    </a:lnTo>
                    <a:lnTo>
                      <a:pt x="10" y="317"/>
                    </a:lnTo>
                    <a:lnTo>
                      <a:pt x="8" y="310"/>
                    </a:lnTo>
                    <a:lnTo>
                      <a:pt x="8" y="302"/>
                    </a:lnTo>
                    <a:lnTo>
                      <a:pt x="4" y="295"/>
                    </a:lnTo>
                    <a:lnTo>
                      <a:pt x="4" y="287"/>
                    </a:lnTo>
                    <a:lnTo>
                      <a:pt x="2" y="279"/>
                    </a:lnTo>
                    <a:lnTo>
                      <a:pt x="2" y="272"/>
                    </a:lnTo>
                    <a:lnTo>
                      <a:pt x="0" y="262"/>
                    </a:lnTo>
                    <a:lnTo>
                      <a:pt x="0" y="255"/>
                    </a:lnTo>
                    <a:lnTo>
                      <a:pt x="0" y="247"/>
                    </a:lnTo>
                    <a:lnTo>
                      <a:pt x="0" y="238"/>
                    </a:lnTo>
                    <a:lnTo>
                      <a:pt x="0" y="230"/>
                    </a:lnTo>
                    <a:lnTo>
                      <a:pt x="0" y="221"/>
                    </a:lnTo>
                    <a:lnTo>
                      <a:pt x="0" y="211"/>
                    </a:lnTo>
                    <a:lnTo>
                      <a:pt x="2" y="203"/>
                    </a:lnTo>
                    <a:lnTo>
                      <a:pt x="2" y="194"/>
                    </a:lnTo>
                    <a:lnTo>
                      <a:pt x="4" y="186"/>
                    </a:lnTo>
                    <a:lnTo>
                      <a:pt x="6" y="177"/>
                    </a:lnTo>
                    <a:lnTo>
                      <a:pt x="8" y="169"/>
                    </a:lnTo>
                    <a:lnTo>
                      <a:pt x="10" y="162"/>
                    </a:lnTo>
                    <a:lnTo>
                      <a:pt x="12" y="152"/>
                    </a:lnTo>
                    <a:lnTo>
                      <a:pt x="14" y="145"/>
                    </a:lnTo>
                    <a:lnTo>
                      <a:pt x="18" y="137"/>
                    </a:lnTo>
                    <a:lnTo>
                      <a:pt x="19" y="129"/>
                    </a:lnTo>
                    <a:lnTo>
                      <a:pt x="21" y="122"/>
                    </a:lnTo>
                    <a:lnTo>
                      <a:pt x="25" y="114"/>
                    </a:lnTo>
                    <a:lnTo>
                      <a:pt x="29" y="107"/>
                    </a:lnTo>
                    <a:lnTo>
                      <a:pt x="33" y="97"/>
                    </a:lnTo>
                    <a:lnTo>
                      <a:pt x="37" y="91"/>
                    </a:lnTo>
                    <a:lnTo>
                      <a:pt x="40" y="82"/>
                    </a:lnTo>
                    <a:lnTo>
                      <a:pt x="44" y="76"/>
                    </a:lnTo>
                    <a:lnTo>
                      <a:pt x="48" y="69"/>
                    </a:lnTo>
                    <a:lnTo>
                      <a:pt x="52" y="61"/>
                    </a:lnTo>
                    <a:lnTo>
                      <a:pt x="57" y="55"/>
                    </a:lnTo>
                    <a:lnTo>
                      <a:pt x="63" y="49"/>
                    </a:lnTo>
                    <a:lnTo>
                      <a:pt x="67" y="40"/>
                    </a:lnTo>
                    <a:lnTo>
                      <a:pt x="73" y="34"/>
                    </a:lnTo>
                    <a:lnTo>
                      <a:pt x="78" y="29"/>
                    </a:lnTo>
                    <a:lnTo>
                      <a:pt x="84" y="23"/>
                    </a:lnTo>
                    <a:lnTo>
                      <a:pt x="90" y="15"/>
                    </a:lnTo>
                    <a:lnTo>
                      <a:pt x="95" y="10"/>
                    </a:lnTo>
                    <a:lnTo>
                      <a:pt x="101" y="6"/>
                    </a:lnTo>
                    <a:lnTo>
                      <a:pt x="107" y="0"/>
                    </a:lnTo>
                    <a:lnTo>
                      <a:pt x="111" y="4"/>
                    </a:lnTo>
                    <a:lnTo>
                      <a:pt x="116" y="8"/>
                    </a:lnTo>
                    <a:lnTo>
                      <a:pt x="122" y="11"/>
                    </a:lnTo>
                    <a:lnTo>
                      <a:pt x="130" y="15"/>
                    </a:lnTo>
                    <a:lnTo>
                      <a:pt x="135" y="19"/>
                    </a:lnTo>
                    <a:lnTo>
                      <a:pt x="143" y="23"/>
                    </a:lnTo>
                    <a:lnTo>
                      <a:pt x="151" y="27"/>
                    </a:lnTo>
                    <a:lnTo>
                      <a:pt x="158" y="30"/>
                    </a:lnTo>
                    <a:lnTo>
                      <a:pt x="166" y="32"/>
                    </a:lnTo>
                    <a:lnTo>
                      <a:pt x="172" y="36"/>
                    </a:lnTo>
                    <a:lnTo>
                      <a:pt x="179" y="38"/>
                    </a:lnTo>
                    <a:lnTo>
                      <a:pt x="187" y="42"/>
                    </a:lnTo>
                    <a:lnTo>
                      <a:pt x="192" y="44"/>
                    </a:lnTo>
                    <a:lnTo>
                      <a:pt x="200" y="48"/>
                    </a:lnTo>
                    <a:lnTo>
                      <a:pt x="206" y="49"/>
                    </a:lnTo>
                    <a:lnTo>
                      <a:pt x="211" y="51"/>
                    </a:lnTo>
                    <a:lnTo>
                      <a:pt x="204" y="53"/>
                    </a:lnTo>
                    <a:lnTo>
                      <a:pt x="198" y="57"/>
                    </a:lnTo>
                    <a:lnTo>
                      <a:pt x="192" y="61"/>
                    </a:lnTo>
                    <a:lnTo>
                      <a:pt x="187" y="67"/>
                    </a:lnTo>
                    <a:lnTo>
                      <a:pt x="181" y="70"/>
                    </a:lnTo>
                    <a:lnTo>
                      <a:pt x="175" y="74"/>
                    </a:lnTo>
                    <a:lnTo>
                      <a:pt x="172" y="80"/>
                    </a:lnTo>
                    <a:lnTo>
                      <a:pt x="166" y="86"/>
                    </a:lnTo>
                    <a:lnTo>
                      <a:pt x="162" y="91"/>
                    </a:lnTo>
                    <a:lnTo>
                      <a:pt x="156" y="95"/>
                    </a:lnTo>
                    <a:lnTo>
                      <a:pt x="153" y="101"/>
                    </a:lnTo>
                    <a:lnTo>
                      <a:pt x="149" y="107"/>
                    </a:lnTo>
                    <a:lnTo>
                      <a:pt x="143" y="110"/>
                    </a:lnTo>
                    <a:lnTo>
                      <a:pt x="141" y="116"/>
                    </a:lnTo>
                    <a:lnTo>
                      <a:pt x="135" y="122"/>
                    </a:lnTo>
                    <a:lnTo>
                      <a:pt x="134" y="129"/>
                    </a:lnTo>
                    <a:lnTo>
                      <a:pt x="130" y="135"/>
                    </a:lnTo>
                    <a:lnTo>
                      <a:pt x="126" y="141"/>
                    </a:lnTo>
                    <a:lnTo>
                      <a:pt x="124" y="148"/>
                    </a:lnTo>
                    <a:lnTo>
                      <a:pt x="120" y="154"/>
                    </a:lnTo>
                    <a:lnTo>
                      <a:pt x="116" y="160"/>
                    </a:lnTo>
                    <a:lnTo>
                      <a:pt x="114" y="167"/>
                    </a:lnTo>
                    <a:lnTo>
                      <a:pt x="113" y="173"/>
                    </a:lnTo>
                    <a:lnTo>
                      <a:pt x="111" y="181"/>
                    </a:lnTo>
                    <a:lnTo>
                      <a:pt x="109" y="188"/>
                    </a:lnTo>
                    <a:lnTo>
                      <a:pt x="107" y="194"/>
                    </a:lnTo>
                    <a:lnTo>
                      <a:pt x="107" y="202"/>
                    </a:lnTo>
                    <a:lnTo>
                      <a:pt x="107" y="209"/>
                    </a:lnTo>
                    <a:lnTo>
                      <a:pt x="105" y="215"/>
                    </a:lnTo>
                    <a:lnTo>
                      <a:pt x="105" y="222"/>
                    </a:lnTo>
                    <a:lnTo>
                      <a:pt x="105" y="230"/>
                    </a:lnTo>
                    <a:lnTo>
                      <a:pt x="105" y="238"/>
                    </a:lnTo>
                    <a:lnTo>
                      <a:pt x="105" y="243"/>
                    </a:lnTo>
                    <a:lnTo>
                      <a:pt x="105" y="249"/>
                    </a:lnTo>
                    <a:lnTo>
                      <a:pt x="105" y="255"/>
                    </a:lnTo>
                    <a:lnTo>
                      <a:pt x="105" y="260"/>
                    </a:lnTo>
                    <a:lnTo>
                      <a:pt x="105" y="264"/>
                    </a:lnTo>
                    <a:lnTo>
                      <a:pt x="107" y="272"/>
                    </a:lnTo>
                    <a:lnTo>
                      <a:pt x="107" y="276"/>
                    </a:lnTo>
                    <a:lnTo>
                      <a:pt x="109" y="281"/>
                    </a:lnTo>
                    <a:lnTo>
                      <a:pt x="109" y="287"/>
                    </a:lnTo>
                    <a:lnTo>
                      <a:pt x="111" y="293"/>
                    </a:lnTo>
                    <a:lnTo>
                      <a:pt x="111" y="297"/>
                    </a:lnTo>
                    <a:lnTo>
                      <a:pt x="114" y="302"/>
                    </a:lnTo>
                    <a:lnTo>
                      <a:pt x="114" y="308"/>
                    </a:lnTo>
                    <a:lnTo>
                      <a:pt x="116" y="314"/>
                    </a:lnTo>
                    <a:lnTo>
                      <a:pt x="118" y="317"/>
                    </a:lnTo>
                    <a:lnTo>
                      <a:pt x="122" y="323"/>
                    </a:lnTo>
                    <a:lnTo>
                      <a:pt x="124" y="329"/>
                    </a:lnTo>
                    <a:lnTo>
                      <a:pt x="124" y="333"/>
                    </a:lnTo>
                    <a:lnTo>
                      <a:pt x="128" y="338"/>
                    </a:lnTo>
                    <a:lnTo>
                      <a:pt x="130" y="342"/>
                    </a:lnTo>
                    <a:lnTo>
                      <a:pt x="132" y="346"/>
                    </a:lnTo>
                    <a:lnTo>
                      <a:pt x="135" y="352"/>
                    </a:lnTo>
                    <a:lnTo>
                      <a:pt x="137" y="355"/>
                    </a:lnTo>
                    <a:lnTo>
                      <a:pt x="141" y="361"/>
                    </a:lnTo>
                    <a:lnTo>
                      <a:pt x="147" y="369"/>
                    </a:lnTo>
                    <a:lnTo>
                      <a:pt x="154" y="378"/>
                    </a:lnTo>
                    <a:lnTo>
                      <a:pt x="160" y="386"/>
                    </a:lnTo>
                    <a:lnTo>
                      <a:pt x="168" y="393"/>
                    </a:lnTo>
                    <a:lnTo>
                      <a:pt x="175" y="401"/>
                    </a:lnTo>
                    <a:lnTo>
                      <a:pt x="183" y="407"/>
                    </a:lnTo>
                    <a:lnTo>
                      <a:pt x="191" y="412"/>
                    </a:lnTo>
                    <a:lnTo>
                      <a:pt x="200" y="420"/>
                    </a:lnTo>
                    <a:lnTo>
                      <a:pt x="208" y="426"/>
                    </a:lnTo>
                    <a:lnTo>
                      <a:pt x="217" y="430"/>
                    </a:lnTo>
                    <a:lnTo>
                      <a:pt x="223" y="433"/>
                    </a:lnTo>
                    <a:lnTo>
                      <a:pt x="229" y="435"/>
                    </a:lnTo>
                    <a:lnTo>
                      <a:pt x="232" y="437"/>
                    </a:lnTo>
                    <a:lnTo>
                      <a:pt x="238" y="441"/>
                    </a:lnTo>
                    <a:lnTo>
                      <a:pt x="242" y="441"/>
                    </a:lnTo>
                    <a:lnTo>
                      <a:pt x="248" y="445"/>
                    </a:lnTo>
                    <a:lnTo>
                      <a:pt x="253" y="445"/>
                    </a:lnTo>
                    <a:lnTo>
                      <a:pt x="257" y="447"/>
                    </a:lnTo>
                    <a:lnTo>
                      <a:pt x="263" y="449"/>
                    </a:lnTo>
                    <a:lnTo>
                      <a:pt x="268" y="450"/>
                    </a:lnTo>
                    <a:lnTo>
                      <a:pt x="274" y="452"/>
                    </a:lnTo>
                    <a:lnTo>
                      <a:pt x="280" y="454"/>
                    </a:lnTo>
                    <a:lnTo>
                      <a:pt x="286" y="454"/>
                    </a:lnTo>
                    <a:lnTo>
                      <a:pt x="289" y="454"/>
                    </a:lnTo>
                    <a:lnTo>
                      <a:pt x="295" y="456"/>
                    </a:lnTo>
                    <a:lnTo>
                      <a:pt x="303" y="456"/>
                    </a:lnTo>
                    <a:lnTo>
                      <a:pt x="307" y="456"/>
                    </a:lnTo>
                    <a:lnTo>
                      <a:pt x="312" y="458"/>
                    </a:lnTo>
                    <a:lnTo>
                      <a:pt x="320" y="458"/>
                    </a:lnTo>
                    <a:lnTo>
                      <a:pt x="326" y="45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41" name="Freeform 333"/>
              <p:cNvSpPr>
                <a:spLocks/>
              </p:cNvSpPr>
              <p:nvPr/>
            </p:nvSpPr>
            <p:spPr bwMode="gray">
              <a:xfrm>
                <a:off x="6238875" y="4684713"/>
                <a:ext cx="514350" cy="447675"/>
              </a:xfrm>
              <a:custGeom>
                <a:avLst/>
                <a:gdLst>
                  <a:gd name="T0" fmla="*/ 352 w 649"/>
                  <a:gd name="T1" fmla="*/ 104 h 562"/>
                  <a:gd name="T2" fmla="*/ 384 w 649"/>
                  <a:gd name="T3" fmla="*/ 110 h 562"/>
                  <a:gd name="T4" fmla="*/ 415 w 649"/>
                  <a:gd name="T5" fmla="*/ 121 h 562"/>
                  <a:gd name="T6" fmla="*/ 442 w 649"/>
                  <a:gd name="T7" fmla="*/ 136 h 562"/>
                  <a:gd name="T8" fmla="*/ 487 w 649"/>
                  <a:gd name="T9" fmla="*/ 174 h 562"/>
                  <a:gd name="T10" fmla="*/ 519 w 649"/>
                  <a:gd name="T11" fmla="*/ 222 h 562"/>
                  <a:gd name="T12" fmla="*/ 533 w 649"/>
                  <a:gd name="T13" fmla="*/ 250 h 562"/>
                  <a:gd name="T14" fmla="*/ 540 w 649"/>
                  <a:gd name="T15" fmla="*/ 283 h 562"/>
                  <a:gd name="T16" fmla="*/ 544 w 649"/>
                  <a:gd name="T17" fmla="*/ 315 h 562"/>
                  <a:gd name="T18" fmla="*/ 544 w 649"/>
                  <a:gd name="T19" fmla="*/ 342 h 562"/>
                  <a:gd name="T20" fmla="*/ 540 w 649"/>
                  <a:gd name="T21" fmla="*/ 387 h 562"/>
                  <a:gd name="T22" fmla="*/ 542 w 649"/>
                  <a:gd name="T23" fmla="*/ 414 h 562"/>
                  <a:gd name="T24" fmla="*/ 575 w 649"/>
                  <a:gd name="T25" fmla="*/ 382 h 562"/>
                  <a:gd name="T26" fmla="*/ 616 w 649"/>
                  <a:gd name="T27" fmla="*/ 357 h 562"/>
                  <a:gd name="T28" fmla="*/ 647 w 649"/>
                  <a:gd name="T29" fmla="*/ 342 h 562"/>
                  <a:gd name="T30" fmla="*/ 647 w 649"/>
                  <a:gd name="T31" fmla="*/ 296 h 562"/>
                  <a:gd name="T32" fmla="*/ 639 w 649"/>
                  <a:gd name="T33" fmla="*/ 249 h 562"/>
                  <a:gd name="T34" fmla="*/ 624 w 649"/>
                  <a:gd name="T35" fmla="*/ 203 h 562"/>
                  <a:gd name="T36" fmla="*/ 603 w 649"/>
                  <a:gd name="T37" fmla="*/ 159 h 562"/>
                  <a:gd name="T38" fmla="*/ 578 w 649"/>
                  <a:gd name="T39" fmla="*/ 121 h 562"/>
                  <a:gd name="T40" fmla="*/ 548 w 649"/>
                  <a:gd name="T41" fmla="*/ 89 h 562"/>
                  <a:gd name="T42" fmla="*/ 512 w 649"/>
                  <a:gd name="T43" fmla="*/ 58 h 562"/>
                  <a:gd name="T44" fmla="*/ 470 w 649"/>
                  <a:gd name="T45" fmla="*/ 34 h 562"/>
                  <a:gd name="T46" fmla="*/ 426 w 649"/>
                  <a:gd name="T47" fmla="*/ 15 h 562"/>
                  <a:gd name="T48" fmla="*/ 381 w 649"/>
                  <a:gd name="T49" fmla="*/ 3 h 562"/>
                  <a:gd name="T50" fmla="*/ 333 w 649"/>
                  <a:gd name="T51" fmla="*/ 0 h 562"/>
                  <a:gd name="T52" fmla="*/ 282 w 649"/>
                  <a:gd name="T53" fmla="*/ 1 h 562"/>
                  <a:gd name="T54" fmla="*/ 236 w 649"/>
                  <a:gd name="T55" fmla="*/ 11 h 562"/>
                  <a:gd name="T56" fmla="*/ 191 w 649"/>
                  <a:gd name="T57" fmla="*/ 26 h 562"/>
                  <a:gd name="T58" fmla="*/ 149 w 649"/>
                  <a:gd name="T59" fmla="*/ 49 h 562"/>
                  <a:gd name="T60" fmla="*/ 113 w 649"/>
                  <a:gd name="T61" fmla="*/ 77 h 562"/>
                  <a:gd name="T62" fmla="*/ 78 w 649"/>
                  <a:gd name="T63" fmla="*/ 110 h 562"/>
                  <a:gd name="T64" fmla="*/ 50 w 649"/>
                  <a:gd name="T65" fmla="*/ 148 h 562"/>
                  <a:gd name="T66" fmla="*/ 29 w 649"/>
                  <a:gd name="T67" fmla="*/ 190 h 562"/>
                  <a:gd name="T68" fmla="*/ 12 w 649"/>
                  <a:gd name="T69" fmla="*/ 233 h 562"/>
                  <a:gd name="T70" fmla="*/ 2 w 649"/>
                  <a:gd name="T71" fmla="*/ 281 h 562"/>
                  <a:gd name="T72" fmla="*/ 0 w 649"/>
                  <a:gd name="T73" fmla="*/ 330 h 562"/>
                  <a:gd name="T74" fmla="*/ 6 w 649"/>
                  <a:gd name="T75" fmla="*/ 382 h 562"/>
                  <a:gd name="T76" fmla="*/ 19 w 649"/>
                  <a:gd name="T77" fmla="*/ 431 h 562"/>
                  <a:gd name="T78" fmla="*/ 40 w 649"/>
                  <a:gd name="T79" fmla="*/ 475 h 562"/>
                  <a:gd name="T80" fmla="*/ 67 w 649"/>
                  <a:gd name="T81" fmla="*/ 516 h 562"/>
                  <a:gd name="T82" fmla="*/ 101 w 649"/>
                  <a:gd name="T83" fmla="*/ 554 h 562"/>
                  <a:gd name="T84" fmla="*/ 135 w 649"/>
                  <a:gd name="T85" fmla="*/ 539 h 562"/>
                  <a:gd name="T86" fmla="*/ 179 w 649"/>
                  <a:gd name="T87" fmla="*/ 520 h 562"/>
                  <a:gd name="T88" fmla="*/ 204 w 649"/>
                  <a:gd name="T89" fmla="*/ 505 h 562"/>
                  <a:gd name="T90" fmla="*/ 172 w 649"/>
                  <a:gd name="T91" fmla="*/ 480 h 562"/>
                  <a:gd name="T92" fmla="*/ 143 w 649"/>
                  <a:gd name="T93" fmla="*/ 448 h 562"/>
                  <a:gd name="T94" fmla="*/ 124 w 649"/>
                  <a:gd name="T95" fmla="*/ 412 h 562"/>
                  <a:gd name="T96" fmla="*/ 109 w 649"/>
                  <a:gd name="T97" fmla="*/ 372 h 562"/>
                  <a:gd name="T98" fmla="*/ 105 w 649"/>
                  <a:gd name="T99" fmla="*/ 328 h 562"/>
                  <a:gd name="T100" fmla="*/ 105 w 649"/>
                  <a:gd name="T101" fmla="*/ 292 h 562"/>
                  <a:gd name="T102" fmla="*/ 111 w 649"/>
                  <a:gd name="T103" fmla="*/ 262 h 562"/>
                  <a:gd name="T104" fmla="*/ 124 w 649"/>
                  <a:gd name="T105" fmla="*/ 231 h 562"/>
                  <a:gd name="T106" fmla="*/ 147 w 649"/>
                  <a:gd name="T107" fmla="*/ 190 h 562"/>
                  <a:gd name="T108" fmla="*/ 191 w 649"/>
                  <a:gd name="T109" fmla="*/ 146 h 562"/>
                  <a:gd name="T110" fmla="*/ 232 w 649"/>
                  <a:gd name="T111" fmla="*/ 121 h 562"/>
                  <a:gd name="T112" fmla="*/ 263 w 649"/>
                  <a:gd name="T113" fmla="*/ 110 h 562"/>
                  <a:gd name="T114" fmla="*/ 295 w 649"/>
                  <a:gd name="T115" fmla="*/ 104 h 562"/>
                  <a:gd name="T116" fmla="*/ 326 w 649"/>
                  <a:gd name="T117" fmla="*/ 102 h 56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49"/>
                  <a:gd name="T178" fmla="*/ 0 h 562"/>
                  <a:gd name="T179" fmla="*/ 649 w 649"/>
                  <a:gd name="T180" fmla="*/ 562 h 56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49" h="562">
                    <a:moveTo>
                      <a:pt x="326" y="102"/>
                    </a:moveTo>
                    <a:lnTo>
                      <a:pt x="329" y="102"/>
                    </a:lnTo>
                    <a:lnTo>
                      <a:pt x="335" y="102"/>
                    </a:lnTo>
                    <a:lnTo>
                      <a:pt x="341" y="102"/>
                    </a:lnTo>
                    <a:lnTo>
                      <a:pt x="346" y="104"/>
                    </a:lnTo>
                    <a:lnTo>
                      <a:pt x="352" y="104"/>
                    </a:lnTo>
                    <a:lnTo>
                      <a:pt x="358" y="104"/>
                    </a:lnTo>
                    <a:lnTo>
                      <a:pt x="362" y="106"/>
                    </a:lnTo>
                    <a:lnTo>
                      <a:pt x="369" y="108"/>
                    </a:lnTo>
                    <a:lnTo>
                      <a:pt x="373" y="108"/>
                    </a:lnTo>
                    <a:lnTo>
                      <a:pt x="379" y="108"/>
                    </a:lnTo>
                    <a:lnTo>
                      <a:pt x="384" y="110"/>
                    </a:lnTo>
                    <a:lnTo>
                      <a:pt x="388" y="112"/>
                    </a:lnTo>
                    <a:lnTo>
                      <a:pt x="394" y="114"/>
                    </a:lnTo>
                    <a:lnTo>
                      <a:pt x="400" y="115"/>
                    </a:lnTo>
                    <a:lnTo>
                      <a:pt x="403" y="117"/>
                    </a:lnTo>
                    <a:lnTo>
                      <a:pt x="411" y="119"/>
                    </a:lnTo>
                    <a:lnTo>
                      <a:pt x="415" y="121"/>
                    </a:lnTo>
                    <a:lnTo>
                      <a:pt x="419" y="123"/>
                    </a:lnTo>
                    <a:lnTo>
                      <a:pt x="424" y="125"/>
                    </a:lnTo>
                    <a:lnTo>
                      <a:pt x="428" y="129"/>
                    </a:lnTo>
                    <a:lnTo>
                      <a:pt x="434" y="131"/>
                    </a:lnTo>
                    <a:lnTo>
                      <a:pt x="438" y="134"/>
                    </a:lnTo>
                    <a:lnTo>
                      <a:pt x="442" y="136"/>
                    </a:lnTo>
                    <a:lnTo>
                      <a:pt x="447" y="140"/>
                    </a:lnTo>
                    <a:lnTo>
                      <a:pt x="457" y="146"/>
                    </a:lnTo>
                    <a:lnTo>
                      <a:pt x="464" y="152"/>
                    </a:lnTo>
                    <a:lnTo>
                      <a:pt x="472" y="159"/>
                    </a:lnTo>
                    <a:lnTo>
                      <a:pt x="481" y="167"/>
                    </a:lnTo>
                    <a:lnTo>
                      <a:pt x="487" y="174"/>
                    </a:lnTo>
                    <a:lnTo>
                      <a:pt x="495" y="182"/>
                    </a:lnTo>
                    <a:lnTo>
                      <a:pt x="500" y="190"/>
                    </a:lnTo>
                    <a:lnTo>
                      <a:pt x="508" y="199"/>
                    </a:lnTo>
                    <a:lnTo>
                      <a:pt x="512" y="207"/>
                    </a:lnTo>
                    <a:lnTo>
                      <a:pt x="518" y="216"/>
                    </a:lnTo>
                    <a:lnTo>
                      <a:pt x="519" y="222"/>
                    </a:lnTo>
                    <a:lnTo>
                      <a:pt x="523" y="226"/>
                    </a:lnTo>
                    <a:lnTo>
                      <a:pt x="525" y="231"/>
                    </a:lnTo>
                    <a:lnTo>
                      <a:pt x="527" y="237"/>
                    </a:lnTo>
                    <a:lnTo>
                      <a:pt x="529" y="241"/>
                    </a:lnTo>
                    <a:lnTo>
                      <a:pt x="531" y="247"/>
                    </a:lnTo>
                    <a:lnTo>
                      <a:pt x="533" y="250"/>
                    </a:lnTo>
                    <a:lnTo>
                      <a:pt x="535" y="256"/>
                    </a:lnTo>
                    <a:lnTo>
                      <a:pt x="535" y="262"/>
                    </a:lnTo>
                    <a:lnTo>
                      <a:pt x="537" y="266"/>
                    </a:lnTo>
                    <a:lnTo>
                      <a:pt x="538" y="271"/>
                    </a:lnTo>
                    <a:lnTo>
                      <a:pt x="540" y="277"/>
                    </a:lnTo>
                    <a:lnTo>
                      <a:pt x="540" y="283"/>
                    </a:lnTo>
                    <a:lnTo>
                      <a:pt x="542" y="287"/>
                    </a:lnTo>
                    <a:lnTo>
                      <a:pt x="542" y="292"/>
                    </a:lnTo>
                    <a:lnTo>
                      <a:pt x="544" y="300"/>
                    </a:lnTo>
                    <a:lnTo>
                      <a:pt x="544" y="304"/>
                    </a:lnTo>
                    <a:lnTo>
                      <a:pt x="544" y="309"/>
                    </a:lnTo>
                    <a:lnTo>
                      <a:pt x="544" y="315"/>
                    </a:lnTo>
                    <a:lnTo>
                      <a:pt x="546" y="323"/>
                    </a:lnTo>
                    <a:lnTo>
                      <a:pt x="544" y="323"/>
                    </a:lnTo>
                    <a:lnTo>
                      <a:pt x="544" y="326"/>
                    </a:lnTo>
                    <a:lnTo>
                      <a:pt x="544" y="332"/>
                    </a:lnTo>
                    <a:lnTo>
                      <a:pt x="544" y="338"/>
                    </a:lnTo>
                    <a:lnTo>
                      <a:pt x="544" y="342"/>
                    </a:lnTo>
                    <a:lnTo>
                      <a:pt x="544" y="349"/>
                    </a:lnTo>
                    <a:lnTo>
                      <a:pt x="544" y="357"/>
                    </a:lnTo>
                    <a:lnTo>
                      <a:pt x="544" y="364"/>
                    </a:lnTo>
                    <a:lnTo>
                      <a:pt x="542" y="372"/>
                    </a:lnTo>
                    <a:lnTo>
                      <a:pt x="542" y="380"/>
                    </a:lnTo>
                    <a:lnTo>
                      <a:pt x="540" y="387"/>
                    </a:lnTo>
                    <a:lnTo>
                      <a:pt x="540" y="395"/>
                    </a:lnTo>
                    <a:lnTo>
                      <a:pt x="540" y="401"/>
                    </a:lnTo>
                    <a:lnTo>
                      <a:pt x="540" y="406"/>
                    </a:lnTo>
                    <a:lnTo>
                      <a:pt x="540" y="414"/>
                    </a:lnTo>
                    <a:lnTo>
                      <a:pt x="540" y="420"/>
                    </a:lnTo>
                    <a:lnTo>
                      <a:pt x="542" y="414"/>
                    </a:lnTo>
                    <a:lnTo>
                      <a:pt x="546" y="408"/>
                    </a:lnTo>
                    <a:lnTo>
                      <a:pt x="550" y="404"/>
                    </a:lnTo>
                    <a:lnTo>
                      <a:pt x="554" y="401"/>
                    </a:lnTo>
                    <a:lnTo>
                      <a:pt x="561" y="393"/>
                    </a:lnTo>
                    <a:lnTo>
                      <a:pt x="569" y="387"/>
                    </a:lnTo>
                    <a:lnTo>
                      <a:pt x="575" y="382"/>
                    </a:lnTo>
                    <a:lnTo>
                      <a:pt x="582" y="376"/>
                    </a:lnTo>
                    <a:lnTo>
                      <a:pt x="590" y="370"/>
                    </a:lnTo>
                    <a:lnTo>
                      <a:pt x="597" y="366"/>
                    </a:lnTo>
                    <a:lnTo>
                      <a:pt x="603" y="363"/>
                    </a:lnTo>
                    <a:lnTo>
                      <a:pt x="611" y="359"/>
                    </a:lnTo>
                    <a:lnTo>
                      <a:pt x="616" y="357"/>
                    </a:lnTo>
                    <a:lnTo>
                      <a:pt x="624" y="355"/>
                    </a:lnTo>
                    <a:lnTo>
                      <a:pt x="630" y="351"/>
                    </a:lnTo>
                    <a:lnTo>
                      <a:pt x="635" y="351"/>
                    </a:lnTo>
                    <a:lnTo>
                      <a:pt x="641" y="349"/>
                    </a:lnTo>
                    <a:lnTo>
                      <a:pt x="647" y="349"/>
                    </a:lnTo>
                    <a:lnTo>
                      <a:pt x="647" y="342"/>
                    </a:lnTo>
                    <a:lnTo>
                      <a:pt x="647" y="336"/>
                    </a:lnTo>
                    <a:lnTo>
                      <a:pt x="647" y="328"/>
                    </a:lnTo>
                    <a:lnTo>
                      <a:pt x="649" y="323"/>
                    </a:lnTo>
                    <a:lnTo>
                      <a:pt x="647" y="313"/>
                    </a:lnTo>
                    <a:lnTo>
                      <a:pt x="647" y="306"/>
                    </a:lnTo>
                    <a:lnTo>
                      <a:pt x="647" y="296"/>
                    </a:lnTo>
                    <a:lnTo>
                      <a:pt x="647" y="288"/>
                    </a:lnTo>
                    <a:lnTo>
                      <a:pt x="645" y="281"/>
                    </a:lnTo>
                    <a:lnTo>
                      <a:pt x="643" y="271"/>
                    </a:lnTo>
                    <a:lnTo>
                      <a:pt x="643" y="264"/>
                    </a:lnTo>
                    <a:lnTo>
                      <a:pt x="641" y="256"/>
                    </a:lnTo>
                    <a:lnTo>
                      <a:pt x="639" y="249"/>
                    </a:lnTo>
                    <a:lnTo>
                      <a:pt x="637" y="241"/>
                    </a:lnTo>
                    <a:lnTo>
                      <a:pt x="635" y="233"/>
                    </a:lnTo>
                    <a:lnTo>
                      <a:pt x="634" y="226"/>
                    </a:lnTo>
                    <a:lnTo>
                      <a:pt x="630" y="218"/>
                    </a:lnTo>
                    <a:lnTo>
                      <a:pt x="628" y="211"/>
                    </a:lnTo>
                    <a:lnTo>
                      <a:pt x="624" y="203"/>
                    </a:lnTo>
                    <a:lnTo>
                      <a:pt x="622" y="197"/>
                    </a:lnTo>
                    <a:lnTo>
                      <a:pt x="618" y="190"/>
                    </a:lnTo>
                    <a:lnTo>
                      <a:pt x="615" y="182"/>
                    </a:lnTo>
                    <a:lnTo>
                      <a:pt x="611" y="174"/>
                    </a:lnTo>
                    <a:lnTo>
                      <a:pt x="607" y="167"/>
                    </a:lnTo>
                    <a:lnTo>
                      <a:pt x="603" y="159"/>
                    </a:lnTo>
                    <a:lnTo>
                      <a:pt x="599" y="154"/>
                    </a:lnTo>
                    <a:lnTo>
                      <a:pt x="596" y="148"/>
                    </a:lnTo>
                    <a:lnTo>
                      <a:pt x="592" y="142"/>
                    </a:lnTo>
                    <a:lnTo>
                      <a:pt x="588" y="134"/>
                    </a:lnTo>
                    <a:lnTo>
                      <a:pt x="582" y="129"/>
                    </a:lnTo>
                    <a:lnTo>
                      <a:pt x="578" y="121"/>
                    </a:lnTo>
                    <a:lnTo>
                      <a:pt x="573" y="117"/>
                    </a:lnTo>
                    <a:lnTo>
                      <a:pt x="569" y="110"/>
                    </a:lnTo>
                    <a:lnTo>
                      <a:pt x="563" y="104"/>
                    </a:lnTo>
                    <a:lnTo>
                      <a:pt x="557" y="100"/>
                    </a:lnTo>
                    <a:lnTo>
                      <a:pt x="554" y="95"/>
                    </a:lnTo>
                    <a:lnTo>
                      <a:pt x="548" y="89"/>
                    </a:lnTo>
                    <a:lnTo>
                      <a:pt x="540" y="83"/>
                    </a:lnTo>
                    <a:lnTo>
                      <a:pt x="535" y="77"/>
                    </a:lnTo>
                    <a:lnTo>
                      <a:pt x="531" y="72"/>
                    </a:lnTo>
                    <a:lnTo>
                      <a:pt x="523" y="66"/>
                    </a:lnTo>
                    <a:lnTo>
                      <a:pt x="518" y="62"/>
                    </a:lnTo>
                    <a:lnTo>
                      <a:pt x="512" y="58"/>
                    </a:lnTo>
                    <a:lnTo>
                      <a:pt x="506" y="55"/>
                    </a:lnTo>
                    <a:lnTo>
                      <a:pt x="499" y="49"/>
                    </a:lnTo>
                    <a:lnTo>
                      <a:pt x="491" y="45"/>
                    </a:lnTo>
                    <a:lnTo>
                      <a:pt x="483" y="41"/>
                    </a:lnTo>
                    <a:lnTo>
                      <a:pt x="478" y="38"/>
                    </a:lnTo>
                    <a:lnTo>
                      <a:pt x="470" y="34"/>
                    </a:lnTo>
                    <a:lnTo>
                      <a:pt x="464" y="30"/>
                    </a:lnTo>
                    <a:lnTo>
                      <a:pt x="457" y="26"/>
                    </a:lnTo>
                    <a:lnTo>
                      <a:pt x="451" y="24"/>
                    </a:lnTo>
                    <a:lnTo>
                      <a:pt x="442" y="20"/>
                    </a:lnTo>
                    <a:lnTo>
                      <a:pt x="434" y="19"/>
                    </a:lnTo>
                    <a:lnTo>
                      <a:pt x="426" y="15"/>
                    </a:lnTo>
                    <a:lnTo>
                      <a:pt x="419" y="13"/>
                    </a:lnTo>
                    <a:lnTo>
                      <a:pt x="411" y="11"/>
                    </a:lnTo>
                    <a:lnTo>
                      <a:pt x="403" y="9"/>
                    </a:lnTo>
                    <a:lnTo>
                      <a:pt x="396" y="7"/>
                    </a:lnTo>
                    <a:lnTo>
                      <a:pt x="390" y="5"/>
                    </a:lnTo>
                    <a:lnTo>
                      <a:pt x="381" y="3"/>
                    </a:lnTo>
                    <a:lnTo>
                      <a:pt x="373" y="1"/>
                    </a:lnTo>
                    <a:lnTo>
                      <a:pt x="365" y="1"/>
                    </a:lnTo>
                    <a:lnTo>
                      <a:pt x="358" y="1"/>
                    </a:lnTo>
                    <a:lnTo>
                      <a:pt x="348" y="0"/>
                    </a:lnTo>
                    <a:lnTo>
                      <a:pt x="341" y="0"/>
                    </a:lnTo>
                    <a:lnTo>
                      <a:pt x="333" y="0"/>
                    </a:lnTo>
                    <a:lnTo>
                      <a:pt x="326" y="0"/>
                    </a:lnTo>
                    <a:lnTo>
                      <a:pt x="316" y="0"/>
                    </a:lnTo>
                    <a:lnTo>
                      <a:pt x="307" y="0"/>
                    </a:lnTo>
                    <a:lnTo>
                      <a:pt x="299" y="0"/>
                    </a:lnTo>
                    <a:lnTo>
                      <a:pt x="291" y="1"/>
                    </a:lnTo>
                    <a:lnTo>
                      <a:pt x="282" y="1"/>
                    </a:lnTo>
                    <a:lnTo>
                      <a:pt x="274" y="1"/>
                    </a:lnTo>
                    <a:lnTo>
                      <a:pt x="267" y="3"/>
                    </a:lnTo>
                    <a:lnTo>
                      <a:pt x="259" y="5"/>
                    </a:lnTo>
                    <a:lnTo>
                      <a:pt x="251" y="7"/>
                    </a:lnTo>
                    <a:lnTo>
                      <a:pt x="244" y="9"/>
                    </a:lnTo>
                    <a:lnTo>
                      <a:pt x="236" y="11"/>
                    </a:lnTo>
                    <a:lnTo>
                      <a:pt x="229" y="13"/>
                    </a:lnTo>
                    <a:lnTo>
                      <a:pt x="221" y="15"/>
                    </a:lnTo>
                    <a:lnTo>
                      <a:pt x="213" y="19"/>
                    </a:lnTo>
                    <a:lnTo>
                      <a:pt x="206" y="20"/>
                    </a:lnTo>
                    <a:lnTo>
                      <a:pt x="198" y="24"/>
                    </a:lnTo>
                    <a:lnTo>
                      <a:pt x="191" y="26"/>
                    </a:lnTo>
                    <a:lnTo>
                      <a:pt x="183" y="30"/>
                    </a:lnTo>
                    <a:lnTo>
                      <a:pt x="177" y="34"/>
                    </a:lnTo>
                    <a:lnTo>
                      <a:pt x="170" y="38"/>
                    </a:lnTo>
                    <a:lnTo>
                      <a:pt x="162" y="41"/>
                    </a:lnTo>
                    <a:lnTo>
                      <a:pt x="156" y="45"/>
                    </a:lnTo>
                    <a:lnTo>
                      <a:pt x="149" y="49"/>
                    </a:lnTo>
                    <a:lnTo>
                      <a:pt x="143" y="55"/>
                    </a:lnTo>
                    <a:lnTo>
                      <a:pt x="135" y="58"/>
                    </a:lnTo>
                    <a:lnTo>
                      <a:pt x="130" y="62"/>
                    </a:lnTo>
                    <a:lnTo>
                      <a:pt x="124" y="66"/>
                    </a:lnTo>
                    <a:lnTo>
                      <a:pt x="118" y="72"/>
                    </a:lnTo>
                    <a:lnTo>
                      <a:pt x="113" y="77"/>
                    </a:lnTo>
                    <a:lnTo>
                      <a:pt x="107" y="83"/>
                    </a:lnTo>
                    <a:lnTo>
                      <a:pt x="101" y="89"/>
                    </a:lnTo>
                    <a:lnTo>
                      <a:pt x="95" y="95"/>
                    </a:lnTo>
                    <a:lnTo>
                      <a:pt x="90" y="100"/>
                    </a:lnTo>
                    <a:lnTo>
                      <a:pt x="84" y="104"/>
                    </a:lnTo>
                    <a:lnTo>
                      <a:pt x="78" y="110"/>
                    </a:lnTo>
                    <a:lnTo>
                      <a:pt x="75" y="117"/>
                    </a:lnTo>
                    <a:lnTo>
                      <a:pt x="69" y="121"/>
                    </a:lnTo>
                    <a:lnTo>
                      <a:pt x="63" y="129"/>
                    </a:lnTo>
                    <a:lnTo>
                      <a:pt x="59" y="134"/>
                    </a:lnTo>
                    <a:lnTo>
                      <a:pt x="56" y="142"/>
                    </a:lnTo>
                    <a:lnTo>
                      <a:pt x="50" y="148"/>
                    </a:lnTo>
                    <a:lnTo>
                      <a:pt x="46" y="154"/>
                    </a:lnTo>
                    <a:lnTo>
                      <a:pt x="42" y="159"/>
                    </a:lnTo>
                    <a:lnTo>
                      <a:pt x="38" y="167"/>
                    </a:lnTo>
                    <a:lnTo>
                      <a:pt x="35" y="174"/>
                    </a:lnTo>
                    <a:lnTo>
                      <a:pt x="31" y="182"/>
                    </a:lnTo>
                    <a:lnTo>
                      <a:pt x="29" y="190"/>
                    </a:lnTo>
                    <a:lnTo>
                      <a:pt x="27" y="197"/>
                    </a:lnTo>
                    <a:lnTo>
                      <a:pt x="23" y="203"/>
                    </a:lnTo>
                    <a:lnTo>
                      <a:pt x="19" y="211"/>
                    </a:lnTo>
                    <a:lnTo>
                      <a:pt x="18" y="218"/>
                    </a:lnTo>
                    <a:lnTo>
                      <a:pt x="16" y="226"/>
                    </a:lnTo>
                    <a:lnTo>
                      <a:pt x="12" y="233"/>
                    </a:lnTo>
                    <a:lnTo>
                      <a:pt x="10" y="241"/>
                    </a:lnTo>
                    <a:lnTo>
                      <a:pt x="8" y="249"/>
                    </a:lnTo>
                    <a:lnTo>
                      <a:pt x="8" y="256"/>
                    </a:lnTo>
                    <a:lnTo>
                      <a:pt x="4" y="264"/>
                    </a:lnTo>
                    <a:lnTo>
                      <a:pt x="4" y="271"/>
                    </a:lnTo>
                    <a:lnTo>
                      <a:pt x="2" y="281"/>
                    </a:lnTo>
                    <a:lnTo>
                      <a:pt x="2" y="288"/>
                    </a:lnTo>
                    <a:lnTo>
                      <a:pt x="0" y="296"/>
                    </a:lnTo>
                    <a:lnTo>
                      <a:pt x="0" y="306"/>
                    </a:lnTo>
                    <a:lnTo>
                      <a:pt x="0" y="313"/>
                    </a:lnTo>
                    <a:lnTo>
                      <a:pt x="0" y="323"/>
                    </a:lnTo>
                    <a:lnTo>
                      <a:pt x="0" y="330"/>
                    </a:lnTo>
                    <a:lnTo>
                      <a:pt x="0" y="340"/>
                    </a:lnTo>
                    <a:lnTo>
                      <a:pt x="0" y="347"/>
                    </a:lnTo>
                    <a:lnTo>
                      <a:pt x="2" y="357"/>
                    </a:lnTo>
                    <a:lnTo>
                      <a:pt x="2" y="364"/>
                    </a:lnTo>
                    <a:lnTo>
                      <a:pt x="4" y="372"/>
                    </a:lnTo>
                    <a:lnTo>
                      <a:pt x="6" y="382"/>
                    </a:lnTo>
                    <a:lnTo>
                      <a:pt x="8" y="389"/>
                    </a:lnTo>
                    <a:lnTo>
                      <a:pt x="10" y="399"/>
                    </a:lnTo>
                    <a:lnTo>
                      <a:pt x="12" y="406"/>
                    </a:lnTo>
                    <a:lnTo>
                      <a:pt x="14" y="414"/>
                    </a:lnTo>
                    <a:lnTo>
                      <a:pt x="18" y="423"/>
                    </a:lnTo>
                    <a:lnTo>
                      <a:pt x="19" y="431"/>
                    </a:lnTo>
                    <a:lnTo>
                      <a:pt x="21" y="439"/>
                    </a:lnTo>
                    <a:lnTo>
                      <a:pt x="25" y="446"/>
                    </a:lnTo>
                    <a:lnTo>
                      <a:pt x="29" y="454"/>
                    </a:lnTo>
                    <a:lnTo>
                      <a:pt x="33" y="461"/>
                    </a:lnTo>
                    <a:lnTo>
                      <a:pt x="37" y="469"/>
                    </a:lnTo>
                    <a:lnTo>
                      <a:pt x="40" y="475"/>
                    </a:lnTo>
                    <a:lnTo>
                      <a:pt x="44" y="482"/>
                    </a:lnTo>
                    <a:lnTo>
                      <a:pt x="48" y="490"/>
                    </a:lnTo>
                    <a:lnTo>
                      <a:pt x="52" y="497"/>
                    </a:lnTo>
                    <a:lnTo>
                      <a:pt x="57" y="503"/>
                    </a:lnTo>
                    <a:lnTo>
                      <a:pt x="63" y="511"/>
                    </a:lnTo>
                    <a:lnTo>
                      <a:pt x="67" y="516"/>
                    </a:lnTo>
                    <a:lnTo>
                      <a:pt x="73" y="524"/>
                    </a:lnTo>
                    <a:lnTo>
                      <a:pt x="78" y="530"/>
                    </a:lnTo>
                    <a:lnTo>
                      <a:pt x="84" y="537"/>
                    </a:lnTo>
                    <a:lnTo>
                      <a:pt x="90" y="543"/>
                    </a:lnTo>
                    <a:lnTo>
                      <a:pt x="95" y="549"/>
                    </a:lnTo>
                    <a:lnTo>
                      <a:pt x="101" y="554"/>
                    </a:lnTo>
                    <a:lnTo>
                      <a:pt x="107" y="562"/>
                    </a:lnTo>
                    <a:lnTo>
                      <a:pt x="111" y="556"/>
                    </a:lnTo>
                    <a:lnTo>
                      <a:pt x="116" y="553"/>
                    </a:lnTo>
                    <a:lnTo>
                      <a:pt x="122" y="547"/>
                    </a:lnTo>
                    <a:lnTo>
                      <a:pt x="130" y="545"/>
                    </a:lnTo>
                    <a:lnTo>
                      <a:pt x="135" y="539"/>
                    </a:lnTo>
                    <a:lnTo>
                      <a:pt x="143" y="537"/>
                    </a:lnTo>
                    <a:lnTo>
                      <a:pt x="151" y="532"/>
                    </a:lnTo>
                    <a:lnTo>
                      <a:pt x="158" y="530"/>
                    </a:lnTo>
                    <a:lnTo>
                      <a:pt x="166" y="526"/>
                    </a:lnTo>
                    <a:lnTo>
                      <a:pt x="172" y="522"/>
                    </a:lnTo>
                    <a:lnTo>
                      <a:pt x="179" y="520"/>
                    </a:lnTo>
                    <a:lnTo>
                      <a:pt x="187" y="518"/>
                    </a:lnTo>
                    <a:lnTo>
                      <a:pt x="192" y="515"/>
                    </a:lnTo>
                    <a:lnTo>
                      <a:pt x="200" y="513"/>
                    </a:lnTo>
                    <a:lnTo>
                      <a:pt x="206" y="511"/>
                    </a:lnTo>
                    <a:lnTo>
                      <a:pt x="211" y="511"/>
                    </a:lnTo>
                    <a:lnTo>
                      <a:pt x="204" y="505"/>
                    </a:lnTo>
                    <a:lnTo>
                      <a:pt x="198" y="501"/>
                    </a:lnTo>
                    <a:lnTo>
                      <a:pt x="192" y="497"/>
                    </a:lnTo>
                    <a:lnTo>
                      <a:pt x="187" y="494"/>
                    </a:lnTo>
                    <a:lnTo>
                      <a:pt x="181" y="488"/>
                    </a:lnTo>
                    <a:lnTo>
                      <a:pt x="175" y="484"/>
                    </a:lnTo>
                    <a:lnTo>
                      <a:pt x="172" y="480"/>
                    </a:lnTo>
                    <a:lnTo>
                      <a:pt x="166" y="475"/>
                    </a:lnTo>
                    <a:lnTo>
                      <a:pt x="162" y="469"/>
                    </a:lnTo>
                    <a:lnTo>
                      <a:pt x="156" y="465"/>
                    </a:lnTo>
                    <a:lnTo>
                      <a:pt x="153" y="459"/>
                    </a:lnTo>
                    <a:lnTo>
                      <a:pt x="149" y="454"/>
                    </a:lnTo>
                    <a:lnTo>
                      <a:pt x="143" y="448"/>
                    </a:lnTo>
                    <a:lnTo>
                      <a:pt x="141" y="442"/>
                    </a:lnTo>
                    <a:lnTo>
                      <a:pt x="135" y="437"/>
                    </a:lnTo>
                    <a:lnTo>
                      <a:pt x="134" y="431"/>
                    </a:lnTo>
                    <a:lnTo>
                      <a:pt x="130" y="423"/>
                    </a:lnTo>
                    <a:lnTo>
                      <a:pt x="126" y="418"/>
                    </a:lnTo>
                    <a:lnTo>
                      <a:pt x="124" y="412"/>
                    </a:lnTo>
                    <a:lnTo>
                      <a:pt x="120" y="406"/>
                    </a:lnTo>
                    <a:lnTo>
                      <a:pt x="116" y="399"/>
                    </a:lnTo>
                    <a:lnTo>
                      <a:pt x="114" y="391"/>
                    </a:lnTo>
                    <a:lnTo>
                      <a:pt x="113" y="385"/>
                    </a:lnTo>
                    <a:lnTo>
                      <a:pt x="111" y="380"/>
                    </a:lnTo>
                    <a:lnTo>
                      <a:pt x="109" y="372"/>
                    </a:lnTo>
                    <a:lnTo>
                      <a:pt x="107" y="364"/>
                    </a:lnTo>
                    <a:lnTo>
                      <a:pt x="107" y="357"/>
                    </a:lnTo>
                    <a:lnTo>
                      <a:pt x="107" y="351"/>
                    </a:lnTo>
                    <a:lnTo>
                      <a:pt x="105" y="344"/>
                    </a:lnTo>
                    <a:lnTo>
                      <a:pt x="105" y="336"/>
                    </a:lnTo>
                    <a:lnTo>
                      <a:pt x="105" y="328"/>
                    </a:lnTo>
                    <a:lnTo>
                      <a:pt x="105" y="323"/>
                    </a:lnTo>
                    <a:lnTo>
                      <a:pt x="105" y="315"/>
                    </a:lnTo>
                    <a:lnTo>
                      <a:pt x="105" y="309"/>
                    </a:lnTo>
                    <a:lnTo>
                      <a:pt x="105" y="304"/>
                    </a:lnTo>
                    <a:lnTo>
                      <a:pt x="105" y="300"/>
                    </a:lnTo>
                    <a:lnTo>
                      <a:pt x="105" y="292"/>
                    </a:lnTo>
                    <a:lnTo>
                      <a:pt x="107" y="287"/>
                    </a:lnTo>
                    <a:lnTo>
                      <a:pt x="107" y="283"/>
                    </a:lnTo>
                    <a:lnTo>
                      <a:pt x="109" y="277"/>
                    </a:lnTo>
                    <a:lnTo>
                      <a:pt x="109" y="271"/>
                    </a:lnTo>
                    <a:lnTo>
                      <a:pt x="111" y="266"/>
                    </a:lnTo>
                    <a:lnTo>
                      <a:pt x="111" y="262"/>
                    </a:lnTo>
                    <a:lnTo>
                      <a:pt x="114" y="256"/>
                    </a:lnTo>
                    <a:lnTo>
                      <a:pt x="114" y="250"/>
                    </a:lnTo>
                    <a:lnTo>
                      <a:pt x="116" y="247"/>
                    </a:lnTo>
                    <a:lnTo>
                      <a:pt x="118" y="241"/>
                    </a:lnTo>
                    <a:lnTo>
                      <a:pt x="122" y="237"/>
                    </a:lnTo>
                    <a:lnTo>
                      <a:pt x="124" y="231"/>
                    </a:lnTo>
                    <a:lnTo>
                      <a:pt x="124" y="226"/>
                    </a:lnTo>
                    <a:lnTo>
                      <a:pt x="128" y="222"/>
                    </a:lnTo>
                    <a:lnTo>
                      <a:pt x="130" y="216"/>
                    </a:lnTo>
                    <a:lnTo>
                      <a:pt x="135" y="207"/>
                    </a:lnTo>
                    <a:lnTo>
                      <a:pt x="141" y="199"/>
                    </a:lnTo>
                    <a:lnTo>
                      <a:pt x="147" y="190"/>
                    </a:lnTo>
                    <a:lnTo>
                      <a:pt x="154" y="182"/>
                    </a:lnTo>
                    <a:lnTo>
                      <a:pt x="160" y="174"/>
                    </a:lnTo>
                    <a:lnTo>
                      <a:pt x="168" y="167"/>
                    </a:lnTo>
                    <a:lnTo>
                      <a:pt x="175" y="159"/>
                    </a:lnTo>
                    <a:lnTo>
                      <a:pt x="183" y="152"/>
                    </a:lnTo>
                    <a:lnTo>
                      <a:pt x="191" y="146"/>
                    </a:lnTo>
                    <a:lnTo>
                      <a:pt x="200" y="140"/>
                    </a:lnTo>
                    <a:lnTo>
                      <a:pt x="208" y="134"/>
                    </a:lnTo>
                    <a:lnTo>
                      <a:pt x="217" y="129"/>
                    </a:lnTo>
                    <a:lnTo>
                      <a:pt x="223" y="125"/>
                    </a:lnTo>
                    <a:lnTo>
                      <a:pt x="229" y="123"/>
                    </a:lnTo>
                    <a:lnTo>
                      <a:pt x="232" y="121"/>
                    </a:lnTo>
                    <a:lnTo>
                      <a:pt x="238" y="119"/>
                    </a:lnTo>
                    <a:lnTo>
                      <a:pt x="242" y="117"/>
                    </a:lnTo>
                    <a:lnTo>
                      <a:pt x="248" y="115"/>
                    </a:lnTo>
                    <a:lnTo>
                      <a:pt x="253" y="114"/>
                    </a:lnTo>
                    <a:lnTo>
                      <a:pt x="257" y="112"/>
                    </a:lnTo>
                    <a:lnTo>
                      <a:pt x="263" y="110"/>
                    </a:lnTo>
                    <a:lnTo>
                      <a:pt x="268" y="108"/>
                    </a:lnTo>
                    <a:lnTo>
                      <a:pt x="274" y="108"/>
                    </a:lnTo>
                    <a:lnTo>
                      <a:pt x="280" y="108"/>
                    </a:lnTo>
                    <a:lnTo>
                      <a:pt x="286" y="106"/>
                    </a:lnTo>
                    <a:lnTo>
                      <a:pt x="289" y="104"/>
                    </a:lnTo>
                    <a:lnTo>
                      <a:pt x="295" y="104"/>
                    </a:lnTo>
                    <a:lnTo>
                      <a:pt x="303" y="104"/>
                    </a:lnTo>
                    <a:lnTo>
                      <a:pt x="307" y="102"/>
                    </a:lnTo>
                    <a:lnTo>
                      <a:pt x="312" y="102"/>
                    </a:lnTo>
                    <a:lnTo>
                      <a:pt x="320" y="102"/>
                    </a:lnTo>
                    <a:lnTo>
                      <a:pt x="326" y="102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42" name="Freeform 334"/>
              <p:cNvSpPr>
                <a:spLocks/>
              </p:cNvSpPr>
              <p:nvPr/>
            </p:nvSpPr>
            <p:spPr bwMode="gray">
              <a:xfrm>
                <a:off x="6337300" y="4679950"/>
                <a:ext cx="415925" cy="274637"/>
              </a:xfrm>
              <a:custGeom>
                <a:avLst/>
                <a:gdLst>
                  <a:gd name="T0" fmla="*/ 525 w 525"/>
                  <a:gd name="T1" fmla="*/ 346 h 346"/>
                  <a:gd name="T2" fmla="*/ 525 w 525"/>
                  <a:gd name="T3" fmla="*/ 344 h 346"/>
                  <a:gd name="T4" fmla="*/ 525 w 525"/>
                  <a:gd name="T5" fmla="*/ 336 h 346"/>
                  <a:gd name="T6" fmla="*/ 525 w 525"/>
                  <a:gd name="T7" fmla="*/ 325 h 346"/>
                  <a:gd name="T8" fmla="*/ 525 w 525"/>
                  <a:gd name="T9" fmla="*/ 312 h 346"/>
                  <a:gd name="T10" fmla="*/ 523 w 525"/>
                  <a:gd name="T11" fmla="*/ 293 h 346"/>
                  <a:gd name="T12" fmla="*/ 523 w 525"/>
                  <a:gd name="T13" fmla="*/ 283 h 346"/>
                  <a:gd name="T14" fmla="*/ 521 w 525"/>
                  <a:gd name="T15" fmla="*/ 272 h 346"/>
                  <a:gd name="T16" fmla="*/ 519 w 525"/>
                  <a:gd name="T17" fmla="*/ 262 h 346"/>
                  <a:gd name="T18" fmla="*/ 517 w 525"/>
                  <a:gd name="T19" fmla="*/ 251 h 346"/>
                  <a:gd name="T20" fmla="*/ 513 w 525"/>
                  <a:gd name="T21" fmla="*/ 239 h 346"/>
                  <a:gd name="T22" fmla="*/ 511 w 525"/>
                  <a:gd name="T23" fmla="*/ 226 h 346"/>
                  <a:gd name="T24" fmla="*/ 506 w 525"/>
                  <a:gd name="T25" fmla="*/ 213 h 346"/>
                  <a:gd name="T26" fmla="*/ 502 w 525"/>
                  <a:gd name="T27" fmla="*/ 199 h 346"/>
                  <a:gd name="T28" fmla="*/ 496 w 525"/>
                  <a:gd name="T29" fmla="*/ 188 h 346"/>
                  <a:gd name="T30" fmla="*/ 489 w 525"/>
                  <a:gd name="T31" fmla="*/ 175 h 346"/>
                  <a:gd name="T32" fmla="*/ 481 w 525"/>
                  <a:gd name="T33" fmla="*/ 161 h 346"/>
                  <a:gd name="T34" fmla="*/ 473 w 525"/>
                  <a:gd name="T35" fmla="*/ 148 h 346"/>
                  <a:gd name="T36" fmla="*/ 466 w 525"/>
                  <a:gd name="T37" fmla="*/ 137 h 346"/>
                  <a:gd name="T38" fmla="*/ 456 w 525"/>
                  <a:gd name="T39" fmla="*/ 123 h 346"/>
                  <a:gd name="T40" fmla="*/ 445 w 525"/>
                  <a:gd name="T41" fmla="*/ 110 h 346"/>
                  <a:gd name="T42" fmla="*/ 432 w 525"/>
                  <a:gd name="T43" fmla="*/ 99 h 346"/>
                  <a:gd name="T44" fmla="*/ 418 w 525"/>
                  <a:gd name="T45" fmla="*/ 85 h 346"/>
                  <a:gd name="T46" fmla="*/ 405 w 525"/>
                  <a:gd name="T47" fmla="*/ 74 h 346"/>
                  <a:gd name="T48" fmla="*/ 390 w 525"/>
                  <a:gd name="T49" fmla="*/ 63 h 346"/>
                  <a:gd name="T50" fmla="*/ 373 w 525"/>
                  <a:gd name="T51" fmla="*/ 51 h 346"/>
                  <a:gd name="T52" fmla="*/ 356 w 525"/>
                  <a:gd name="T53" fmla="*/ 42 h 346"/>
                  <a:gd name="T54" fmla="*/ 337 w 525"/>
                  <a:gd name="T55" fmla="*/ 32 h 346"/>
                  <a:gd name="T56" fmla="*/ 318 w 525"/>
                  <a:gd name="T57" fmla="*/ 25 h 346"/>
                  <a:gd name="T58" fmla="*/ 300 w 525"/>
                  <a:gd name="T59" fmla="*/ 17 h 346"/>
                  <a:gd name="T60" fmla="*/ 281 w 525"/>
                  <a:gd name="T61" fmla="*/ 11 h 346"/>
                  <a:gd name="T62" fmla="*/ 264 w 525"/>
                  <a:gd name="T63" fmla="*/ 7 h 346"/>
                  <a:gd name="T64" fmla="*/ 247 w 525"/>
                  <a:gd name="T65" fmla="*/ 4 h 346"/>
                  <a:gd name="T66" fmla="*/ 232 w 525"/>
                  <a:gd name="T67" fmla="*/ 2 h 346"/>
                  <a:gd name="T68" fmla="*/ 217 w 525"/>
                  <a:gd name="T69" fmla="*/ 0 h 346"/>
                  <a:gd name="T70" fmla="*/ 202 w 525"/>
                  <a:gd name="T71" fmla="*/ 0 h 346"/>
                  <a:gd name="T72" fmla="*/ 186 w 525"/>
                  <a:gd name="T73" fmla="*/ 0 h 346"/>
                  <a:gd name="T74" fmla="*/ 171 w 525"/>
                  <a:gd name="T75" fmla="*/ 2 h 346"/>
                  <a:gd name="T76" fmla="*/ 156 w 525"/>
                  <a:gd name="T77" fmla="*/ 4 h 346"/>
                  <a:gd name="T78" fmla="*/ 143 w 525"/>
                  <a:gd name="T79" fmla="*/ 6 h 346"/>
                  <a:gd name="T80" fmla="*/ 129 w 525"/>
                  <a:gd name="T81" fmla="*/ 7 h 346"/>
                  <a:gd name="T82" fmla="*/ 118 w 525"/>
                  <a:gd name="T83" fmla="*/ 11 h 346"/>
                  <a:gd name="T84" fmla="*/ 105 w 525"/>
                  <a:gd name="T85" fmla="*/ 15 h 346"/>
                  <a:gd name="T86" fmla="*/ 95 w 525"/>
                  <a:gd name="T87" fmla="*/ 19 h 346"/>
                  <a:gd name="T88" fmla="*/ 82 w 525"/>
                  <a:gd name="T89" fmla="*/ 23 h 346"/>
                  <a:gd name="T90" fmla="*/ 72 w 525"/>
                  <a:gd name="T91" fmla="*/ 26 h 346"/>
                  <a:gd name="T92" fmla="*/ 63 w 525"/>
                  <a:gd name="T93" fmla="*/ 30 h 346"/>
                  <a:gd name="T94" fmla="*/ 53 w 525"/>
                  <a:gd name="T95" fmla="*/ 36 h 346"/>
                  <a:gd name="T96" fmla="*/ 36 w 525"/>
                  <a:gd name="T97" fmla="*/ 45 h 346"/>
                  <a:gd name="T98" fmla="*/ 25 w 525"/>
                  <a:gd name="T99" fmla="*/ 55 h 346"/>
                  <a:gd name="T100" fmla="*/ 13 w 525"/>
                  <a:gd name="T101" fmla="*/ 61 h 346"/>
                  <a:gd name="T102" fmla="*/ 6 w 525"/>
                  <a:gd name="T103" fmla="*/ 68 h 346"/>
                  <a:gd name="T104" fmla="*/ 0 w 525"/>
                  <a:gd name="T105" fmla="*/ 74 h 34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25"/>
                  <a:gd name="T160" fmla="*/ 0 h 346"/>
                  <a:gd name="T161" fmla="*/ 525 w 525"/>
                  <a:gd name="T162" fmla="*/ 346 h 34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25" h="346">
                    <a:moveTo>
                      <a:pt x="0" y="74"/>
                    </a:moveTo>
                    <a:lnTo>
                      <a:pt x="525" y="346"/>
                    </a:lnTo>
                    <a:lnTo>
                      <a:pt x="525" y="344"/>
                    </a:lnTo>
                    <a:lnTo>
                      <a:pt x="525" y="340"/>
                    </a:lnTo>
                    <a:lnTo>
                      <a:pt x="525" y="336"/>
                    </a:lnTo>
                    <a:lnTo>
                      <a:pt x="525" y="331"/>
                    </a:lnTo>
                    <a:lnTo>
                      <a:pt x="525" y="325"/>
                    </a:lnTo>
                    <a:lnTo>
                      <a:pt x="525" y="317"/>
                    </a:lnTo>
                    <a:lnTo>
                      <a:pt x="525" y="312"/>
                    </a:lnTo>
                    <a:lnTo>
                      <a:pt x="525" y="302"/>
                    </a:lnTo>
                    <a:lnTo>
                      <a:pt x="523" y="293"/>
                    </a:lnTo>
                    <a:lnTo>
                      <a:pt x="523" y="289"/>
                    </a:lnTo>
                    <a:lnTo>
                      <a:pt x="523" y="283"/>
                    </a:lnTo>
                    <a:lnTo>
                      <a:pt x="521" y="277"/>
                    </a:lnTo>
                    <a:lnTo>
                      <a:pt x="521" y="272"/>
                    </a:lnTo>
                    <a:lnTo>
                      <a:pt x="519" y="266"/>
                    </a:lnTo>
                    <a:lnTo>
                      <a:pt x="519" y="262"/>
                    </a:lnTo>
                    <a:lnTo>
                      <a:pt x="517" y="255"/>
                    </a:lnTo>
                    <a:lnTo>
                      <a:pt x="517" y="251"/>
                    </a:lnTo>
                    <a:lnTo>
                      <a:pt x="515" y="243"/>
                    </a:lnTo>
                    <a:lnTo>
                      <a:pt x="513" y="239"/>
                    </a:lnTo>
                    <a:lnTo>
                      <a:pt x="511" y="232"/>
                    </a:lnTo>
                    <a:lnTo>
                      <a:pt x="511" y="226"/>
                    </a:lnTo>
                    <a:lnTo>
                      <a:pt x="508" y="220"/>
                    </a:lnTo>
                    <a:lnTo>
                      <a:pt x="506" y="213"/>
                    </a:lnTo>
                    <a:lnTo>
                      <a:pt x="504" y="205"/>
                    </a:lnTo>
                    <a:lnTo>
                      <a:pt x="502" y="199"/>
                    </a:lnTo>
                    <a:lnTo>
                      <a:pt x="498" y="194"/>
                    </a:lnTo>
                    <a:lnTo>
                      <a:pt x="496" y="188"/>
                    </a:lnTo>
                    <a:lnTo>
                      <a:pt x="492" y="180"/>
                    </a:lnTo>
                    <a:lnTo>
                      <a:pt x="489" y="175"/>
                    </a:lnTo>
                    <a:lnTo>
                      <a:pt x="485" y="167"/>
                    </a:lnTo>
                    <a:lnTo>
                      <a:pt x="481" y="161"/>
                    </a:lnTo>
                    <a:lnTo>
                      <a:pt x="477" y="156"/>
                    </a:lnTo>
                    <a:lnTo>
                      <a:pt x="473" y="148"/>
                    </a:lnTo>
                    <a:lnTo>
                      <a:pt x="470" y="142"/>
                    </a:lnTo>
                    <a:lnTo>
                      <a:pt x="466" y="137"/>
                    </a:lnTo>
                    <a:lnTo>
                      <a:pt x="460" y="129"/>
                    </a:lnTo>
                    <a:lnTo>
                      <a:pt x="456" y="123"/>
                    </a:lnTo>
                    <a:lnTo>
                      <a:pt x="449" y="116"/>
                    </a:lnTo>
                    <a:lnTo>
                      <a:pt x="445" y="110"/>
                    </a:lnTo>
                    <a:lnTo>
                      <a:pt x="439" y="104"/>
                    </a:lnTo>
                    <a:lnTo>
                      <a:pt x="432" y="99"/>
                    </a:lnTo>
                    <a:lnTo>
                      <a:pt x="426" y="91"/>
                    </a:lnTo>
                    <a:lnTo>
                      <a:pt x="418" y="85"/>
                    </a:lnTo>
                    <a:lnTo>
                      <a:pt x="413" y="80"/>
                    </a:lnTo>
                    <a:lnTo>
                      <a:pt x="405" y="74"/>
                    </a:lnTo>
                    <a:lnTo>
                      <a:pt x="397" y="68"/>
                    </a:lnTo>
                    <a:lnTo>
                      <a:pt x="390" y="63"/>
                    </a:lnTo>
                    <a:lnTo>
                      <a:pt x="380" y="57"/>
                    </a:lnTo>
                    <a:lnTo>
                      <a:pt x="373" y="51"/>
                    </a:lnTo>
                    <a:lnTo>
                      <a:pt x="363" y="47"/>
                    </a:lnTo>
                    <a:lnTo>
                      <a:pt x="356" y="42"/>
                    </a:lnTo>
                    <a:lnTo>
                      <a:pt x="346" y="38"/>
                    </a:lnTo>
                    <a:lnTo>
                      <a:pt x="337" y="32"/>
                    </a:lnTo>
                    <a:lnTo>
                      <a:pt x="327" y="28"/>
                    </a:lnTo>
                    <a:lnTo>
                      <a:pt x="318" y="25"/>
                    </a:lnTo>
                    <a:lnTo>
                      <a:pt x="308" y="21"/>
                    </a:lnTo>
                    <a:lnTo>
                      <a:pt x="300" y="17"/>
                    </a:lnTo>
                    <a:lnTo>
                      <a:pt x="291" y="15"/>
                    </a:lnTo>
                    <a:lnTo>
                      <a:pt x="281" y="11"/>
                    </a:lnTo>
                    <a:lnTo>
                      <a:pt x="272" y="9"/>
                    </a:lnTo>
                    <a:lnTo>
                      <a:pt x="264" y="7"/>
                    </a:lnTo>
                    <a:lnTo>
                      <a:pt x="257" y="6"/>
                    </a:lnTo>
                    <a:lnTo>
                      <a:pt x="247" y="4"/>
                    </a:lnTo>
                    <a:lnTo>
                      <a:pt x="240" y="2"/>
                    </a:lnTo>
                    <a:lnTo>
                      <a:pt x="232" y="2"/>
                    </a:lnTo>
                    <a:lnTo>
                      <a:pt x="224" y="0"/>
                    </a:lnTo>
                    <a:lnTo>
                      <a:pt x="217" y="0"/>
                    </a:lnTo>
                    <a:lnTo>
                      <a:pt x="209" y="0"/>
                    </a:lnTo>
                    <a:lnTo>
                      <a:pt x="202" y="0"/>
                    </a:lnTo>
                    <a:lnTo>
                      <a:pt x="194" y="0"/>
                    </a:lnTo>
                    <a:lnTo>
                      <a:pt x="186" y="0"/>
                    </a:lnTo>
                    <a:lnTo>
                      <a:pt x="179" y="0"/>
                    </a:lnTo>
                    <a:lnTo>
                      <a:pt x="171" y="2"/>
                    </a:lnTo>
                    <a:lnTo>
                      <a:pt x="162" y="2"/>
                    </a:lnTo>
                    <a:lnTo>
                      <a:pt x="156" y="4"/>
                    </a:lnTo>
                    <a:lnTo>
                      <a:pt x="148" y="4"/>
                    </a:lnTo>
                    <a:lnTo>
                      <a:pt x="143" y="6"/>
                    </a:lnTo>
                    <a:lnTo>
                      <a:pt x="135" y="7"/>
                    </a:lnTo>
                    <a:lnTo>
                      <a:pt x="129" y="7"/>
                    </a:lnTo>
                    <a:lnTo>
                      <a:pt x="122" y="9"/>
                    </a:lnTo>
                    <a:lnTo>
                      <a:pt x="118" y="11"/>
                    </a:lnTo>
                    <a:lnTo>
                      <a:pt x="110" y="13"/>
                    </a:lnTo>
                    <a:lnTo>
                      <a:pt x="105" y="15"/>
                    </a:lnTo>
                    <a:lnTo>
                      <a:pt x="99" y="17"/>
                    </a:lnTo>
                    <a:lnTo>
                      <a:pt x="95" y="19"/>
                    </a:lnTo>
                    <a:lnTo>
                      <a:pt x="89" y="21"/>
                    </a:lnTo>
                    <a:lnTo>
                      <a:pt x="82" y="23"/>
                    </a:lnTo>
                    <a:lnTo>
                      <a:pt x="78" y="25"/>
                    </a:lnTo>
                    <a:lnTo>
                      <a:pt x="72" y="26"/>
                    </a:lnTo>
                    <a:lnTo>
                      <a:pt x="67" y="28"/>
                    </a:lnTo>
                    <a:lnTo>
                      <a:pt x="63" y="30"/>
                    </a:lnTo>
                    <a:lnTo>
                      <a:pt x="57" y="34"/>
                    </a:lnTo>
                    <a:lnTo>
                      <a:pt x="53" y="36"/>
                    </a:lnTo>
                    <a:lnTo>
                      <a:pt x="44" y="42"/>
                    </a:lnTo>
                    <a:lnTo>
                      <a:pt x="36" y="45"/>
                    </a:lnTo>
                    <a:lnTo>
                      <a:pt x="29" y="49"/>
                    </a:lnTo>
                    <a:lnTo>
                      <a:pt x="25" y="55"/>
                    </a:lnTo>
                    <a:lnTo>
                      <a:pt x="17" y="57"/>
                    </a:lnTo>
                    <a:lnTo>
                      <a:pt x="13" y="61"/>
                    </a:lnTo>
                    <a:lnTo>
                      <a:pt x="8" y="64"/>
                    </a:lnTo>
                    <a:lnTo>
                      <a:pt x="6" y="68"/>
                    </a:lnTo>
                    <a:lnTo>
                      <a:pt x="0" y="72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43" name="Freeform 335"/>
              <p:cNvSpPr>
                <a:spLocks/>
              </p:cNvSpPr>
              <p:nvPr/>
            </p:nvSpPr>
            <p:spPr bwMode="gray">
              <a:xfrm>
                <a:off x="6784975" y="4400550"/>
                <a:ext cx="915988" cy="525462"/>
              </a:xfrm>
              <a:custGeom>
                <a:avLst/>
                <a:gdLst>
                  <a:gd name="T0" fmla="*/ 175 w 1154"/>
                  <a:gd name="T1" fmla="*/ 441 h 664"/>
                  <a:gd name="T2" fmla="*/ 199 w 1154"/>
                  <a:gd name="T3" fmla="*/ 417 h 664"/>
                  <a:gd name="T4" fmla="*/ 228 w 1154"/>
                  <a:gd name="T5" fmla="*/ 396 h 664"/>
                  <a:gd name="T6" fmla="*/ 264 w 1154"/>
                  <a:gd name="T7" fmla="*/ 373 h 664"/>
                  <a:gd name="T8" fmla="*/ 302 w 1154"/>
                  <a:gd name="T9" fmla="*/ 354 h 664"/>
                  <a:gd name="T10" fmla="*/ 342 w 1154"/>
                  <a:gd name="T11" fmla="*/ 344 h 664"/>
                  <a:gd name="T12" fmla="*/ 382 w 1154"/>
                  <a:gd name="T13" fmla="*/ 346 h 664"/>
                  <a:gd name="T14" fmla="*/ 414 w 1154"/>
                  <a:gd name="T15" fmla="*/ 358 h 664"/>
                  <a:gd name="T16" fmla="*/ 439 w 1154"/>
                  <a:gd name="T17" fmla="*/ 369 h 664"/>
                  <a:gd name="T18" fmla="*/ 464 w 1154"/>
                  <a:gd name="T19" fmla="*/ 384 h 664"/>
                  <a:gd name="T20" fmla="*/ 490 w 1154"/>
                  <a:gd name="T21" fmla="*/ 398 h 664"/>
                  <a:gd name="T22" fmla="*/ 526 w 1154"/>
                  <a:gd name="T23" fmla="*/ 422 h 664"/>
                  <a:gd name="T24" fmla="*/ 564 w 1154"/>
                  <a:gd name="T25" fmla="*/ 449 h 664"/>
                  <a:gd name="T26" fmla="*/ 589 w 1154"/>
                  <a:gd name="T27" fmla="*/ 468 h 664"/>
                  <a:gd name="T28" fmla="*/ 947 w 1154"/>
                  <a:gd name="T29" fmla="*/ 151 h 664"/>
                  <a:gd name="T30" fmla="*/ 962 w 1154"/>
                  <a:gd name="T31" fmla="*/ 166 h 664"/>
                  <a:gd name="T32" fmla="*/ 985 w 1154"/>
                  <a:gd name="T33" fmla="*/ 194 h 664"/>
                  <a:gd name="T34" fmla="*/ 1005 w 1154"/>
                  <a:gd name="T35" fmla="*/ 228 h 664"/>
                  <a:gd name="T36" fmla="*/ 1019 w 1154"/>
                  <a:gd name="T37" fmla="*/ 265 h 664"/>
                  <a:gd name="T38" fmla="*/ 1013 w 1154"/>
                  <a:gd name="T39" fmla="*/ 301 h 664"/>
                  <a:gd name="T40" fmla="*/ 985 w 1154"/>
                  <a:gd name="T41" fmla="*/ 333 h 664"/>
                  <a:gd name="T42" fmla="*/ 958 w 1154"/>
                  <a:gd name="T43" fmla="*/ 346 h 664"/>
                  <a:gd name="T44" fmla="*/ 931 w 1154"/>
                  <a:gd name="T45" fmla="*/ 358 h 664"/>
                  <a:gd name="T46" fmla="*/ 901 w 1154"/>
                  <a:gd name="T47" fmla="*/ 371 h 664"/>
                  <a:gd name="T48" fmla="*/ 869 w 1154"/>
                  <a:gd name="T49" fmla="*/ 380 h 664"/>
                  <a:gd name="T50" fmla="*/ 836 w 1154"/>
                  <a:gd name="T51" fmla="*/ 390 h 664"/>
                  <a:gd name="T52" fmla="*/ 804 w 1154"/>
                  <a:gd name="T53" fmla="*/ 399 h 664"/>
                  <a:gd name="T54" fmla="*/ 770 w 1154"/>
                  <a:gd name="T55" fmla="*/ 405 h 664"/>
                  <a:gd name="T56" fmla="*/ 736 w 1154"/>
                  <a:gd name="T57" fmla="*/ 409 h 664"/>
                  <a:gd name="T58" fmla="*/ 701 w 1154"/>
                  <a:gd name="T59" fmla="*/ 411 h 664"/>
                  <a:gd name="T60" fmla="*/ 669 w 1154"/>
                  <a:gd name="T61" fmla="*/ 409 h 664"/>
                  <a:gd name="T62" fmla="*/ 637 w 1154"/>
                  <a:gd name="T63" fmla="*/ 403 h 664"/>
                  <a:gd name="T64" fmla="*/ 608 w 1154"/>
                  <a:gd name="T65" fmla="*/ 396 h 664"/>
                  <a:gd name="T66" fmla="*/ 581 w 1154"/>
                  <a:gd name="T67" fmla="*/ 384 h 664"/>
                  <a:gd name="T68" fmla="*/ 555 w 1154"/>
                  <a:gd name="T69" fmla="*/ 365 h 664"/>
                  <a:gd name="T70" fmla="*/ 528 w 1154"/>
                  <a:gd name="T71" fmla="*/ 339 h 664"/>
                  <a:gd name="T72" fmla="*/ 502 w 1154"/>
                  <a:gd name="T73" fmla="*/ 310 h 664"/>
                  <a:gd name="T74" fmla="*/ 473 w 1154"/>
                  <a:gd name="T75" fmla="*/ 274 h 664"/>
                  <a:gd name="T76" fmla="*/ 448 w 1154"/>
                  <a:gd name="T77" fmla="*/ 236 h 664"/>
                  <a:gd name="T78" fmla="*/ 420 w 1154"/>
                  <a:gd name="T79" fmla="*/ 198 h 664"/>
                  <a:gd name="T80" fmla="*/ 389 w 1154"/>
                  <a:gd name="T81" fmla="*/ 160 h 664"/>
                  <a:gd name="T82" fmla="*/ 359 w 1154"/>
                  <a:gd name="T83" fmla="*/ 122 h 664"/>
                  <a:gd name="T84" fmla="*/ 327 w 1154"/>
                  <a:gd name="T85" fmla="*/ 88 h 664"/>
                  <a:gd name="T86" fmla="*/ 294 w 1154"/>
                  <a:gd name="T87" fmla="*/ 56 h 664"/>
                  <a:gd name="T88" fmla="*/ 260 w 1154"/>
                  <a:gd name="T89" fmla="*/ 31 h 664"/>
                  <a:gd name="T90" fmla="*/ 224 w 1154"/>
                  <a:gd name="T91" fmla="*/ 14 h 664"/>
                  <a:gd name="T92" fmla="*/ 188 w 1154"/>
                  <a:gd name="T93" fmla="*/ 4 h 664"/>
                  <a:gd name="T94" fmla="*/ 154 w 1154"/>
                  <a:gd name="T95" fmla="*/ 0 h 664"/>
                  <a:gd name="T96" fmla="*/ 125 w 1154"/>
                  <a:gd name="T97" fmla="*/ 4 h 664"/>
                  <a:gd name="T98" fmla="*/ 100 w 1154"/>
                  <a:gd name="T99" fmla="*/ 12 h 664"/>
                  <a:gd name="T100" fmla="*/ 68 w 1154"/>
                  <a:gd name="T101" fmla="*/ 31 h 664"/>
                  <a:gd name="T102" fmla="*/ 0 w 1154"/>
                  <a:gd name="T103" fmla="*/ 120 h 66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154"/>
                  <a:gd name="T157" fmla="*/ 0 h 664"/>
                  <a:gd name="T158" fmla="*/ 1154 w 1154"/>
                  <a:gd name="T159" fmla="*/ 664 h 664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154" h="664">
                    <a:moveTo>
                      <a:pt x="3" y="358"/>
                    </a:moveTo>
                    <a:lnTo>
                      <a:pt x="91" y="323"/>
                    </a:lnTo>
                    <a:lnTo>
                      <a:pt x="171" y="445"/>
                    </a:lnTo>
                    <a:lnTo>
                      <a:pt x="171" y="443"/>
                    </a:lnTo>
                    <a:lnTo>
                      <a:pt x="175" y="441"/>
                    </a:lnTo>
                    <a:lnTo>
                      <a:pt x="178" y="436"/>
                    </a:lnTo>
                    <a:lnTo>
                      <a:pt x="186" y="430"/>
                    </a:lnTo>
                    <a:lnTo>
                      <a:pt x="190" y="426"/>
                    </a:lnTo>
                    <a:lnTo>
                      <a:pt x="194" y="420"/>
                    </a:lnTo>
                    <a:lnTo>
                      <a:pt x="199" y="417"/>
                    </a:lnTo>
                    <a:lnTo>
                      <a:pt x="203" y="413"/>
                    </a:lnTo>
                    <a:lnTo>
                      <a:pt x="209" y="409"/>
                    </a:lnTo>
                    <a:lnTo>
                      <a:pt x="215" y="405"/>
                    </a:lnTo>
                    <a:lnTo>
                      <a:pt x="220" y="401"/>
                    </a:lnTo>
                    <a:lnTo>
                      <a:pt x="228" y="396"/>
                    </a:lnTo>
                    <a:lnTo>
                      <a:pt x="235" y="392"/>
                    </a:lnTo>
                    <a:lnTo>
                      <a:pt x="241" y="386"/>
                    </a:lnTo>
                    <a:lnTo>
                      <a:pt x="249" y="382"/>
                    </a:lnTo>
                    <a:lnTo>
                      <a:pt x="256" y="379"/>
                    </a:lnTo>
                    <a:lnTo>
                      <a:pt x="264" y="373"/>
                    </a:lnTo>
                    <a:lnTo>
                      <a:pt x="272" y="369"/>
                    </a:lnTo>
                    <a:lnTo>
                      <a:pt x="279" y="363"/>
                    </a:lnTo>
                    <a:lnTo>
                      <a:pt x="287" y="361"/>
                    </a:lnTo>
                    <a:lnTo>
                      <a:pt x="294" y="358"/>
                    </a:lnTo>
                    <a:lnTo>
                      <a:pt x="302" y="354"/>
                    </a:lnTo>
                    <a:lnTo>
                      <a:pt x="310" y="352"/>
                    </a:lnTo>
                    <a:lnTo>
                      <a:pt x="319" y="348"/>
                    </a:lnTo>
                    <a:lnTo>
                      <a:pt x="327" y="346"/>
                    </a:lnTo>
                    <a:lnTo>
                      <a:pt x="334" y="344"/>
                    </a:lnTo>
                    <a:lnTo>
                      <a:pt x="342" y="344"/>
                    </a:lnTo>
                    <a:lnTo>
                      <a:pt x="351" y="344"/>
                    </a:lnTo>
                    <a:lnTo>
                      <a:pt x="357" y="342"/>
                    </a:lnTo>
                    <a:lnTo>
                      <a:pt x="365" y="344"/>
                    </a:lnTo>
                    <a:lnTo>
                      <a:pt x="374" y="344"/>
                    </a:lnTo>
                    <a:lnTo>
                      <a:pt x="382" y="346"/>
                    </a:lnTo>
                    <a:lnTo>
                      <a:pt x="391" y="350"/>
                    </a:lnTo>
                    <a:lnTo>
                      <a:pt x="399" y="352"/>
                    </a:lnTo>
                    <a:lnTo>
                      <a:pt x="405" y="354"/>
                    </a:lnTo>
                    <a:lnTo>
                      <a:pt x="408" y="356"/>
                    </a:lnTo>
                    <a:lnTo>
                      <a:pt x="414" y="358"/>
                    </a:lnTo>
                    <a:lnTo>
                      <a:pt x="420" y="361"/>
                    </a:lnTo>
                    <a:lnTo>
                      <a:pt x="424" y="361"/>
                    </a:lnTo>
                    <a:lnTo>
                      <a:pt x="429" y="365"/>
                    </a:lnTo>
                    <a:lnTo>
                      <a:pt x="433" y="367"/>
                    </a:lnTo>
                    <a:lnTo>
                      <a:pt x="439" y="369"/>
                    </a:lnTo>
                    <a:lnTo>
                      <a:pt x="445" y="373"/>
                    </a:lnTo>
                    <a:lnTo>
                      <a:pt x="448" y="375"/>
                    </a:lnTo>
                    <a:lnTo>
                      <a:pt x="454" y="379"/>
                    </a:lnTo>
                    <a:lnTo>
                      <a:pt x="460" y="380"/>
                    </a:lnTo>
                    <a:lnTo>
                      <a:pt x="464" y="384"/>
                    </a:lnTo>
                    <a:lnTo>
                      <a:pt x="469" y="386"/>
                    </a:lnTo>
                    <a:lnTo>
                      <a:pt x="473" y="388"/>
                    </a:lnTo>
                    <a:lnTo>
                      <a:pt x="479" y="392"/>
                    </a:lnTo>
                    <a:lnTo>
                      <a:pt x="485" y="396"/>
                    </a:lnTo>
                    <a:lnTo>
                      <a:pt x="490" y="398"/>
                    </a:lnTo>
                    <a:lnTo>
                      <a:pt x="494" y="401"/>
                    </a:lnTo>
                    <a:lnTo>
                      <a:pt x="500" y="405"/>
                    </a:lnTo>
                    <a:lnTo>
                      <a:pt x="507" y="411"/>
                    </a:lnTo>
                    <a:lnTo>
                      <a:pt x="517" y="417"/>
                    </a:lnTo>
                    <a:lnTo>
                      <a:pt x="526" y="422"/>
                    </a:lnTo>
                    <a:lnTo>
                      <a:pt x="536" y="428"/>
                    </a:lnTo>
                    <a:lnTo>
                      <a:pt x="543" y="434"/>
                    </a:lnTo>
                    <a:lnTo>
                      <a:pt x="551" y="437"/>
                    </a:lnTo>
                    <a:lnTo>
                      <a:pt x="557" y="443"/>
                    </a:lnTo>
                    <a:lnTo>
                      <a:pt x="564" y="449"/>
                    </a:lnTo>
                    <a:lnTo>
                      <a:pt x="570" y="453"/>
                    </a:lnTo>
                    <a:lnTo>
                      <a:pt x="576" y="456"/>
                    </a:lnTo>
                    <a:lnTo>
                      <a:pt x="580" y="460"/>
                    </a:lnTo>
                    <a:lnTo>
                      <a:pt x="585" y="464"/>
                    </a:lnTo>
                    <a:lnTo>
                      <a:pt x="589" y="468"/>
                    </a:lnTo>
                    <a:lnTo>
                      <a:pt x="593" y="470"/>
                    </a:lnTo>
                    <a:lnTo>
                      <a:pt x="549" y="664"/>
                    </a:lnTo>
                    <a:lnTo>
                      <a:pt x="1154" y="285"/>
                    </a:lnTo>
                    <a:lnTo>
                      <a:pt x="1121" y="126"/>
                    </a:lnTo>
                    <a:lnTo>
                      <a:pt x="947" y="151"/>
                    </a:lnTo>
                    <a:lnTo>
                      <a:pt x="948" y="152"/>
                    </a:lnTo>
                    <a:lnTo>
                      <a:pt x="952" y="156"/>
                    </a:lnTo>
                    <a:lnTo>
                      <a:pt x="956" y="158"/>
                    </a:lnTo>
                    <a:lnTo>
                      <a:pt x="958" y="162"/>
                    </a:lnTo>
                    <a:lnTo>
                      <a:pt x="962" y="166"/>
                    </a:lnTo>
                    <a:lnTo>
                      <a:pt x="967" y="171"/>
                    </a:lnTo>
                    <a:lnTo>
                      <a:pt x="971" y="175"/>
                    </a:lnTo>
                    <a:lnTo>
                      <a:pt x="975" y="181"/>
                    </a:lnTo>
                    <a:lnTo>
                      <a:pt x="979" y="187"/>
                    </a:lnTo>
                    <a:lnTo>
                      <a:pt x="985" y="194"/>
                    </a:lnTo>
                    <a:lnTo>
                      <a:pt x="988" y="198"/>
                    </a:lnTo>
                    <a:lnTo>
                      <a:pt x="994" y="206"/>
                    </a:lnTo>
                    <a:lnTo>
                      <a:pt x="998" y="213"/>
                    </a:lnTo>
                    <a:lnTo>
                      <a:pt x="1004" y="221"/>
                    </a:lnTo>
                    <a:lnTo>
                      <a:pt x="1005" y="228"/>
                    </a:lnTo>
                    <a:lnTo>
                      <a:pt x="1009" y="234"/>
                    </a:lnTo>
                    <a:lnTo>
                      <a:pt x="1013" y="242"/>
                    </a:lnTo>
                    <a:lnTo>
                      <a:pt x="1015" y="249"/>
                    </a:lnTo>
                    <a:lnTo>
                      <a:pt x="1017" y="257"/>
                    </a:lnTo>
                    <a:lnTo>
                      <a:pt x="1019" y="265"/>
                    </a:lnTo>
                    <a:lnTo>
                      <a:pt x="1021" y="272"/>
                    </a:lnTo>
                    <a:lnTo>
                      <a:pt x="1021" y="280"/>
                    </a:lnTo>
                    <a:lnTo>
                      <a:pt x="1019" y="287"/>
                    </a:lnTo>
                    <a:lnTo>
                      <a:pt x="1017" y="295"/>
                    </a:lnTo>
                    <a:lnTo>
                      <a:pt x="1013" y="301"/>
                    </a:lnTo>
                    <a:lnTo>
                      <a:pt x="1011" y="308"/>
                    </a:lnTo>
                    <a:lnTo>
                      <a:pt x="1005" y="314"/>
                    </a:lnTo>
                    <a:lnTo>
                      <a:pt x="1000" y="320"/>
                    </a:lnTo>
                    <a:lnTo>
                      <a:pt x="992" y="327"/>
                    </a:lnTo>
                    <a:lnTo>
                      <a:pt x="985" y="333"/>
                    </a:lnTo>
                    <a:lnTo>
                      <a:pt x="979" y="337"/>
                    </a:lnTo>
                    <a:lnTo>
                      <a:pt x="975" y="339"/>
                    </a:lnTo>
                    <a:lnTo>
                      <a:pt x="969" y="341"/>
                    </a:lnTo>
                    <a:lnTo>
                      <a:pt x="964" y="344"/>
                    </a:lnTo>
                    <a:lnTo>
                      <a:pt x="958" y="346"/>
                    </a:lnTo>
                    <a:lnTo>
                      <a:pt x="954" y="348"/>
                    </a:lnTo>
                    <a:lnTo>
                      <a:pt x="947" y="352"/>
                    </a:lnTo>
                    <a:lnTo>
                      <a:pt x="943" y="354"/>
                    </a:lnTo>
                    <a:lnTo>
                      <a:pt x="937" y="356"/>
                    </a:lnTo>
                    <a:lnTo>
                      <a:pt x="931" y="358"/>
                    </a:lnTo>
                    <a:lnTo>
                      <a:pt x="924" y="361"/>
                    </a:lnTo>
                    <a:lnTo>
                      <a:pt x="920" y="363"/>
                    </a:lnTo>
                    <a:lnTo>
                      <a:pt x="912" y="365"/>
                    </a:lnTo>
                    <a:lnTo>
                      <a:pt x="907" y="369"/>
                    </a:lnTo>
                    <a:lnTo>
                      <a:pt x="901" y="371"/>
                    </a:lnTo>
                    <a:lnTo>
                      <a:pt x="895" y="373"/>
                    </a:lnTo>
                    <a:lnTo>
                      <a:pt x="890" y="375"/>
                    </a:lnTo>
                    <a:lnTo>
                      <a:pt x="882" y="377"/>
                    </a:lnTo>
                    <a:lnTo>
                      <a:pt x="874" y="379"/>
                    </a:lnTo>
                    <a:lnTo>
                      <a:pt x="869" y="380"/>
                    </a:lnTo>
                    <a:lnTo>
                      <a:pt x="863" y="382"/>
                    </a:lnTo>
                    <a:lnTo>
                      <a:pt x="857" y="384"/>
                    </a:lnTo>
                    <a:lnTo>
                      <a:pt x="850" y="386"/>
                    </a:lnTo>
                    <a:lnTo>
                      <a:pt x="844" y="390"/>
                    </a:lnTo>
                    <a:lnTo>
                      <a:pt x="836" y="390"/>
                    </a:lnTo>
                    <a:lnTo>
                      <a:pt x="831" y="394"/>
                    </a:lnTo>
                    <a:lnTo>
                      <a:pt x="823" y="394"/>
                    </a:lnTo>
                    <a:lnTo>
                      <a:pt x="817" y="396"/>
                    </a:lnTo>
                    <a:lnTo>
                      <a:pt x="810" y="398"/>
                    </a:lnTo>
                    <a:lnTo>
                      <a:pt x="804" y="399"/>
                    </a:lnTo>
                    <a:lnTo>
                      <a:pt x="796" y="401"/>
                    </a:lnTo>
                    <a:lnTo>
                      <a:pt x="791" y="401"/>
                    </a:lnTo>
                    <a:lnTo>
                      <a:pt x="783" y="403"/>
                    </a:lnTo>
                    <a:lnTo>
                      <a:pt x="775" y="403"/>
                    </a:lnTo>
                    <a:lnTo>
                      <a:pt x="770" y="405"/>
                    </a:lnTo>
                    <a:lnTo>
                      <a:pt x="762" y="405"/>
                    </a:lnTo>
                    <a:lnTo>
                      <a:pt x="755" y="407"/>
                    </a:lnTo>
                    <a:lnTo>
                      <a:pt x="749" y="407"/>
                    </a:lnTo>
                    <a:lnTo>
                      <a:pt x="741" y="409"/>
                    </a:lnTo>
                    <a:lnTo>
                      <a:pt x="736" y="409"/>
                    </a:lnTo>
                    <a:lnTo>
                      <a:pt x="728" y="409"/>
                    </a:lnTo>
                    <a:lnTo>
                      <a:pt x="722" y="409"/>
                    </a:lnTo>
                    <a:lnTo>
                      <a:pt x="715" y="409"/>
                    </a:lnTo>
                    <a:lnTo>
                      <a:pt x="709" y="411"/>
                    </a:lnTo>
                    <a:lnTo>
                      <a:pt x="701" y="411"/>
                    </a:lnTo>
                    <a:lnTo>
                      <a:pt x="696" y="411"/>
                    </a:lnTo>
                    <a:lnTo>
                      <a:pt x="688" y="411"/>
                    </a:lnTo>
                    <a:lnTo>
                      <a:pt x="682" y="411"/>
                    </a:lnTo>
                    <a:lnTo>
                      <a:pt x="675" y="409"/>
                    </a:lnTo>
                    <a:lnTo>
                      <a:pt x="669" y="409"/>
                    </a:lnTo>
                    <a:lnTo>
                      <a:pt x="661" y="407"/>
                    </a:lnTo>
                    <a:lnTo>
                      <a:pt x="656" y="407"/>
                    </a:lnTo>
                    <a:lnTo>
                      <a:pt x="650" y="405"/>
                    </a:lnTo>
                    <a:lnTo>
                      <a:pt x="644" y="405"/>
                    </a:lnTo>
                    <a:lnTo>
                      <a:pt x="637" y="403"/>
                    </a:lnTo>
                    <a:lnTo>
                      <a:pt x="633" y="401"/>
                    </a:lnTo>
                    <a:lnTo>
                      <a:pt x="625" y="401"/>
                    </a:lnTo>
                    <a:lnTo>
                      <a:pt x="620" y="399"/>
                    </a:lnTo>
                    <a:lnTo>
                      <a:pt x="614" y="398"/>
                    </a:lnTo>
                    <a:lnTo>
                      <a:pt x="608" y="396"/>
                    </a:lnTo>
                    <a:lnTo>
                      <a:pt x="602" y="394"/>
                    </a:lnTo>
                    <a:lnTo>
                      <a:pt x="597" y="392"/>
                    </a:lnTo>
                    <a:lnTo>
                      <a:pt x="593" y="388"/>
                    </a:lnTo>
                    <a:lnTo>
                      <a:pt x="587" y="386"/>
                    </a:lnTo>
                    <a:lnTo>
                      <a:pt x="581" y="384"/>
                    </a:lnTo>
                    <a:lnTo>
                      <a:pt x="576" y="380"/>
                    </a:lnTo>
                    <a:lnTo>
                      <a:pt x="572" y="377"/>
                    </a:lnTo>
                    <a:lnTo>
                      <a:pt x="566" y="373"/>
                    </a:lnTo>
                    <a:lnTo>
                      <a:pt x="561" y="369"/>
                    </a:lnTo>
                    <a:lnTo>
                      <a:pt x="555" y="365"/>
                    </a:lnTo>
                    <a:lnTo>
                      <a:pt x="549" y="360"/>
                    </a:lnTo>
                    <a:lnTo>
                      <a:pt x="545" y="356"/>
                    </a:lnTo>
                    <a:lnTo>
                      <a:pt x="538" y="350"/>
                    </a:lnTo>
                    <a:lnTo>
                      <a:pt x="534" y="344"/>
                    </a:lnTo>
                    <a:lnTo>
                      <a:pt x="528" y="339"/>
                    </a:lnTo>
                    <a:lnTo>
                      <a:pt x="523" y="333"/>
                    </a:lnTo>
                    <a:lnTo>
                      <a:pt x="517" y="327"/>
                    </a:lnTo>
                    <a:lnTo>
                      <a:pt x="513" y="322"/>
                    </a:lnTo>
                    <a:lnTo>
                      <a:pt x="507" y="316"/>
                    </a:lnTo>
                    <a:lnTo>
                      <a:pt x="502" y="310"/>
                    </a:lnTo>
                    <a:lnTo>
                      <a:pt x="496" y="303"/>
                    </a:lnTo>
                    <a:lnTo>
                      <a:pt x="490" y="295"/>
                    </a:lnTo>
                    <a:lnTo>
                      <a:pt x="485" y="287"/>
                    </a:lnTo>
                    <a:lnTo>
                      <a:pt x="481" y="282"/>
                    </a:lnTo>
                    <a:lnTo>
                      <a:pt x="473" y="274"/>
                    </a:lnTo>
                    <a:lnTo>
                      <a:pt x="469" y="266"/>
                    </a:lnTo>
                    <a:lnTo>
                      <a:pt x="464" y="259"/>
                    </a:lnTo>
                    <a:lnTo>
                      <a:pt x="458" y="251"/>
                    </a:lnTo>
                    <a:lnTo>
                      <a:pt x="452" y="244"/>
                    </a:lnTo>
                    <a:lnTo>
                      <a:pt x="448" y="236"/>
                    </a:lnTo>
                    <a:lnTo>
                      <a:pt x="441" y="228"/>
                    </a:lnTo>
                    <a:lnTo>
                      <a:pt x="437" y="221"/>
                    </a:lnTo>
                    <a:lnTo>
                      <a:pt x="431" y="213"/>
                    </a:lnTo>
                    <a:lnTo>
                      <a:pt x="426" y="206"/>
                    </a:lnTo>
                    <a:lnTo>
                      <a:pt x="420" y="198"/>
                    </a:lnTo>
                    <a:lnTo>
                      <a:pt x="414" y="190"/>
                    </a:lnTo>
                    <a:lnTo>
                      <a:pt x="407" y="183"/>
                    </a:lnTo>
                    <a:lnTo>
                      <a:pt x="401" y="175"/>
                    </a:lnTo>
                    <a:lnTo>
                      <a:pt x="395" y="168"/>
                    </a:lnTo>
                    <a:lnTo>
                      <a:pt x="389" y="160"/>
                    </a:lnTo>
                    <a:lnTo>
                      <a:pt x="384" y="152"/>
                    </a:lnTo>
                    <a:lnTo>
                      <a:pt x="378" y="145"/>
                    </a:lnTo>
                    <a:lnTo>
                      <a:pt x="370" y="137"/>
                    </a:lnTo>
                    <a:lnTo>
                      <a:pt x="367" y="130"/>
                    </a:lnTo>
                    <a:lnTo>
                      <a:pt x="359" y="122"/>
                    </a:lnTo>
                    <a:lnTo>
                      <a:pt x="353" y="114"/>
                    </a:lnTo>
                    <a:lnTo>
                      <a:pt x="346" y="107"/>
                    </a:lnTo>
                    <a:lnTo>
                      <a:pt x="340" y="101"/>
                    </a:lnTo>
                    <a:lnTo>
                      <a:pt x="334" y="94"/>
                    </a:lnTo>
                    <a:lnTo>
                      <a:pt x="327" y="88"/>
                    </a:lnTo>
                    <a:lnTo>
                      <a:pt x="321" y="80"/>
                    </a:lnTo>
                    <a:lnTo>
                      <a:pt x="315" y="75"/>
                    </a:lnTo>
                    <a:lnTo>
                      <a:pt x="308" y="69"/>
                    </a:lnTo>
                    <a:lnTo>
                      <a:pt x="302" y="63"/>
                    </a:lnTo>
                    <a:lnTo>
                      <a:pt x="294" y="56"/>
                    </a:lnTo>
                    <a:lnTo>
                      <a:pt x="287" y="52"/>
                    </a:lnTo>
                    <a:lnTo>
                      <a:pt x="281" y="46"/>
                    </a:lnTo>
                    <a:lnTo>
                      <a:pt x="273" y="40"/>
                    </a:lnTo>
                    <a:lnTo>
                      <a:pt x="268" y="37"/>
                    </a:lnTo>
                    <a:lnTo>
                      <a:pt x="260" y="31"/>
                    </a:lnTo>
                    <a:lnTo>
                      <a:pt x="253" y="27"/>
                    </a:lnTo>
                    <a:lnTo>
                      <a:pt x="245" y="23"/>
                    </a:lnTo>
                    <a:lnTo>
                      <a:pt x="237" y="19"/>
                    </a:lnTo>
                    <a:lnTo>
                      <a:pt x="232" y="16"/>
                    </a:lnTo>
                    <a:lnTo>
                      <a:pt x="224" y="14"/>
                    </a:lnTo>
                    <a:lnTo>
                      <a:pt x="216" y="12"/>
                    </a:lnTo>
                    <a:lnTo>
                      <a:pt x="209" y="8"/>
                    </a:lnTo>
                    <a:lnTo>
                      <a:pt x="201" y="6"/>
                    </a:lnTo>
                    <a:lnTo>
                      <a:pt x="194" y="4"/>
                    </a:lnTo>
                    <a:lnTo>
                      <a:pt x="188" y="4"/>
                    </a:lnTo>
                    <a:lnTo>
                      <a:pt x="180" y="2"/>
                    </a:lnTo>
                    <a:lnTo>
                      <a:pt x="173" y="0"/>
                    </a:lnTo>
                    <a:lnTo>
                      <a:pt x="167" y="0"/>
                    </a:lnTo>
                    <a:lnTo>
                      <a:pt x="161" y="0"/>
                    </a:lnTo>
                    <a:lnTo>
                      <a:pt x="154" y="0"/>
                    </a:lnTo>
                    <a:lnTo>
                      <a:pt x="148" y="0"/>
                    </a:lnTo>
                    <a:lnTo>
                      <a:pt x="142" y="0"/>
                    </a:lnTo>
                    <a:lnTo>
                      <a:pt x="137" y="0"/>
                    </a:lnTo>
                    <a:lnTo>
                      <a:pt x="131" y="2"/>
                    </a:lnTo>
                    <a:lnTo>
                      <a:pt x="125" y="4"/>
                    </a:lnTo>
                    <a:lnTo>
                      <a:pt x="119" y="4"/>
                    </a:lnTo>
                    <a:lnTo>
                      <a:pt x="114" y="6"/>
                    </a:lnTo>
                    <a:lnTo>
                      <a:pt x="110" y="8"/>
                    </a:lnTo>
                    <a:lnTo>
                      <a:pt x="106" y="10"/>
                    </a:lnTo>
                    <a:lnTo>
                      <a:pt x="100" y="12"/>
                    </a:lnTo>
                    <a:lnTo>
                      <a:pt x="95" y="14"/>
                    </a:lnTo>
                    <a:lnTo>
                      <a:pt x="89" y="16"/>
                    </a:lnTo>
                    <a:lnTo>
                      <a:pt x="85" y="19"/>
                    </a:lnTo>
                    <a:lnTo>
                      <a:pt x="76" y="23"/>
                    </a:lnTo>
                    <a:lnTo>
                      <a:pt x="68" y="31"/>
                    </a:lnTo>
                    <a:lnTo>
                      <a:pt x="59" y="35"/>
                    </a:lnTo>
                    <a:lnTo>
                      <a:pt x="51" y="42"/>
                    </a:lnTo>
                    <a:lnTo>
                      <a:pt x="43" y="48"/>
                    </a:lnTo>
                    <a:lnTo>
                      <a:pt x="38" y="56"/>
                    </a:lnTo>
                    <a:lnTo>
                      <a:pt x="0" y="120"/>
                    </a:lnTo>
                    <a:lnTo>
                      <a:pt x="3" y="35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44" name="Freeform 336"/>
              <p:cNvSpPr>
                <a:spLocks/>
              </p:cNvSpPr>
              <p:nvPr/>
            </p:nvSpPr>
            <p:spPr bwMode="gray">
              <a:xfrm>
                <a:off x="7153275" y="4525963"/>
                <a:ext cx="422275" cy="179387"/>
              </a:xfrm>
              <a:custGeom>
                <a:avLst/>
                <a:gdLst>
                  <a:gd name="T0" fmla="*/ 477 w 530"/>
                  <a:gd name="T1" fmla="*/ 6 h 226"/>
                  <a:gd name="T2" fmla="*/ 492 w 530"/>
                  <a:gd name="T3" fmla="*/ 27 h 226"/>
                  <a:gd name="T4" fmla="*/ 502 w 530"/>
                  <a:gd name="T5" fmla="*/ 40 h 226"/>
                  <a:gd name="T6" fmla="*/ 511 w 530"/>
                  <a:gd name="T7" fmla="*/ 55 h 226"/>
                  <a:gd name="T8" fmla="*/ 519 w 530"/>
                  <a:gd name="T9" fmla="*/ 69 h 226"/>
                  <a:gd name="T10" fmla="*/ 526 w 530"/>
                  <a:gd name="T11" fmla="*/ 84 h 226"/>
                  <a:gd name="T12" fmla="*/ 530 w 530"/>
                  <a:gd name="T13" fmla="*/ 108 h 226"/>
                  <a:gd name="T14" fmla="*/ 522 w 530"/>
                  <a:gd name="T15" fmla="*/ 126 h 226"/>
                  <a:gd name="T16" fmla="*/ 513 w 530"/>
                  <a:gd name="T17" fmla="*/ 141 h 226"/>
                  <a:gd name="T18" fmla="*/ 500 w 530"/>
                  <a:gd name="T19" fmla="*/ 156 h 226"/>
                  <a:gd name="T20" fmla="*/ 479 w 530"/>
                  <a:gd name="T21" fmla="*/ 171 h 226"/>
                  <a:gd name="T22" fmla="*/ 460 w 530"/>
                  <a:gd name="T23" fmla="*/ 181 h 226"/>
                  <a:gd name="T24" fmla="*/ 445 w 530"/>
                  <a:gd name="T25" fmla="*/ 188 h 226"/>
                  <a:gd name="T26" fmla="*/ 427 w 530"/>
                  <a:gd name="T27" fmla="*/ 196 h 226"/>
                  <a:gd name="T28" fmla="*/ 406 w 530"/>
                  <a:gd name="T29" fmla="*/ 202 h 226"/>
                  <a:gd name="T30" fmla="*/ 384 w 530"/>
                  <a:gd name="T31" fmla="*/ 207 h 226"/>
                  <a:gd name="T32" fmla="*/ 359 w 530"/>
                  <a:gd name="T33" fmla="*/ 213 h 226"/>
                  <a:gd name="T34" fmla="*/ 332 w 530"/>
                  <a:gd name="T35" fmla="*/ 219 h 226"/>
                  <a:gd name="T36" fmla="*/ 306 w 530"/>
                  <a:gd name="T37" fmla="*/ 222 h 226"/>
                  <a:gd name="T38" fmla="*/ 287 w 530"/>
                  <a:gd name="T39" fmla="*/ 224 h 226"/>
                  <a:gd name="T40" fmla="*/ 272 w 530"/>
                  <a:gd name="T41" fmla="*/ 224 h 226"/>
                  <a:gd name="T42" fmla="*/ 258 w 530"/>
                  <a:gd name="T43" fmla="*/ 226 h 226"/>
                  <a:gd name="T44" fmla="*/ 243 w 530"/>
                  <a:gd name="T45" fmla="*/ 226 h 226"/>
                  <a:gd name="T46" fmla="*/ 222 w 530"/>
                  <a:gd name="T47" fmla="*/ 226 h 226"/>
                  <a:gd name="T48" fmla="*/ 194 w 530"/>
                  <a:gd name="T49" fmla="*/ 222 h 226"/>
                  <a:gd name="T50" fmla="*/ 169 w 530"/>
                  <a:gd name="T51" fmla="*/ 217 h 226"/>
                  <a:gd name="T52" fmla="*/ 144 w 530"/>
                  <a:gd name="T53" fmla="*/ 209 h 226"/>
                  <a:gd name="T54" fmla="*/ 121 w 530"/>
                  <a:gd name="T55" fmla="*/ 198 h 226"/>
                  <a:gd name="T56" fmla="*/ 98 w 530"/>
                  <a:gd name="T57" fmla="*/ 183 h 226"/>
                  <a:gd name="T58" fmla="*/ 79 w 530"/>
                  <a:gd name="T59" fmla="*/ 167 h 226"/>
                  <a:gd name="T60" fmla="*/ 62 w 530"/>
                  <a:gd name="T61" fmla="*/ 150 h 226"/>
                  <a:gd name="T62" fmla="*/ 47 w 530"/>
                  <a:gd name="T63" fmla="*/ 133 h 226"/>
                  <a:gd name="T64" fmla="*/ 34 w 530"/>
                  <a:gd name="T65" fmla="*/ 114 h 226"/>
                  <a:gd name="T66" fmla="*/ 21 w 530"/>
                  <a:gd name="T67" fmla="*/ 97 h 226"/>
                  <a:gd name="T68" fmla="*/ 11 w 530"/>
                  <a:gd name="T69" fmla="*/ 82 h 226"/>
                  <a:gd name="T70" fmla="*/ 5 w 530"/>
                  <a:gd name="T71" fmla="*/ 70 h 226"/>
                  <a:gd name="T72" fmla="*/ 2 w 530"/>
                  <a:gd name="T73" fmla="*/ 57 h 226"/>
                  <a:gd name="T74" fmla="*/ 17 w 530"/>
                  <a:gd name="T75" fmla="*/ 61 h 226"/>
                  <a:gd name="T76" fmla="*/ 34 w 530"/>
                  <a:gd name="T77" fmla="*/ 65 h 226"/>
                  <a:gd name="T78" fmla="*/ 55 w 530"/>
                  <a:gd name="T79" fmla="*/ 69 h 226"/>
                  <a:gd name="T80" fmla="*/ 78 w 530"/>
                  <a:gd name="T81" fmla="*/ 72 h 226"/>
                  <a:gd name="T82" fmla="*/ 102 w 530"/>
                  <a:gd name="T83" fmla="*/ 78 h 226"/>
                  <a:gd name="T84" fmla="*/ 127 w 530"/>
                  <a:gd name="T85" fmla="*/ 82 h 226"/>
                  <a:gd name="T86" fmla="*/ 152 w 530"/>
                  <a:gd name="T87" fmla="*/ 88 h 226"/>
                  <a:gd name="T88" fmla="*/ 173 w 530"/>
                  <a:gd name="T89" fmla="*/ 91 h 226"/>
                  <a:gd name="T90" fmla="*/ 194 w 530"/>
                  <a:gd name="T91" fmla="*/ 97 h 226"/>
                  <a:gd name="T92" fmla="*/ 207 w 530"/>
                  <a:gd name="T93" fmla="*/ 101 h 226"/>
                  <a:gd name="T94" fmla="*/ 222 w 530"/>
                  <a:gd name="T95" fmla="*/ 103 h 226"/>
                  <a:gd name="T96" fmla="*/ 239 w 530"/>
                  <a:gd name="T97" fmla="*/ 103 h 226"/>
                  <a:gd name="T98" fmla="*/ 262 w 530"/>
                  <a:gd name="T99" fmla="*/ 101 h 226"/>
                  <a:gd name="T100" fmla="*/ 287 w 530"/>
                  <a:gd name="T101" fmla="*/ 97 h 226"/>
                  <a:gd name="T102" fmla="*/ 311 w 530"/>
                  <a:gd name="T103" fmla="*/ 95 h 226"/>
                  <a:gd name="T104" fmla="*/ 332 w 530"/>
                  <a:gd name="T105" fmla="*/ 86 h 226"/>
                  <a:gd name="T106" fmla="*/ 353 w 530"/>
                  <a:gd name="T107" fmla="*/ 78 h 226"/>
                  <a:gd name="T108" fmla="*/ 367 w 530"/>
                  <a:gd name="T109" fmla="*/ 67 h 226"/>
                  <a:gd name="T110" fmla="*/ 372 w 530"/>
                  <a:gd name="T111" fmla="*/ 53 h 226"/>
                  <a:gd name="T112" fmla="*/ 370 w 530"/>
                  <a:gd name="T113" fmla="*/ 36 h 226"/>
                  <a:gd name="T114" fmla="*/ 471 w 530"/>
                  <a:gd name="T115" fmla="*/ 0 h 22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30"/>
                  <a:gd name="T175" fmla="*/ 0 h 226"/>
                  <a:gd name="T176" fmla="*/ 530 w 530"/>
                  <a:gd name="T177" fmla="*/ 226 h 22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30" h="226">
                    <a:moveTo>
                      <a:pt x="471" y="0"/>
                    </a:moveTo>
                    <a:lnTo>
                      <a:pt x="475" y="4"/>
                    </a:lnTo>
                    <a:lnTo>
                      <a:pt x="477" y="6"/>
                    </a:lnTo>
                    <a:lnTo>
                      <a:pt x="483" y="13"/>
                    </a:lnTo>
                    <a:lnTo>
                      <a:pt x="486" y="19"/>
                    </a:lnTo>
                    <a:lnTo>
                      <a:pt x="492" y="27"/>
                    </a:lnTo>
                    <a:lnTo>
                      <a:pt x="496" y="31"/>
                    </a:lnTo>
                    <a:lnTo>
                      <a:pt x="500" y="34"/>
                    </a:lnTo>
                    <a:lnTo>
                      <a:pt x="502" y="40"/>
                    </a:lnTo>
                    <a:lnTo>
                      <a:pt x="507" y="46"/>
                    </a:lnTo>
                    <a:lnTo>
                      <a:pt x="509" y="50"/>
                    </a:lnTo>
                    <a:lnTo>
                      <a:pt x="511" y="55"/>
                    </a:lnTo>
                    <a:lnTo>
                      <a:pt x="515" y="59"/>
                    </a:lnTo>
                    <a:lnTo>
                      <a:pt x="517" y="63"/>
                    </a:lnTo>
                    <a:lnTo>
                      <a:pt x="519" y="69"/>
                    </a:lnTo>
                    <a:lnTo>
                      <a:pt x="522" y="72"/>
                    </a:lnTo>
                    <a:lnTo>
                      <a:pt x="524" y="78"/>
                    </a:lnTo>
                    <a:lnTo>
                      <a:pt x="526" y="84"/>
                    </a:lnTo>
                    <a:lnTo>
                      <a:pt x="528" y="91"/>
                    </a:lnTo>
                    <a:lnTo>
                      <a:pt x="530" y="101"/>
                    </a:lnTo>
                    <a:lnTo>
                      <a:pt x="530" y="108"/>
                    </a:lnTo>
                    <a:lnTo>
                      <a:pt x="528" y="118"/>
                    </a:lnTo>
                    <a:lnTo>
                      <a:pt x="524" y="120"/>
                    </a:lnTo>
                    <a:lnTo>
                      <a:pt x="522" y="126"/>
                    </a:lnTo>
                    <a:lnTo>
                      <a:pt x="519" y="129"/>
                    </a:lnTo>
                    <a:lnTo>
                      <a:pt x="517" y="135"/>
                    </a:lnTo>
                    <a:lnTo>
                      <a:pt x="513" y="141"/>
                    </a:lnTo>
                    <a:lnTo>
                      <a:pt x="509" y="145"/>
                    </a:lnTo>
                    <a:lnTo>
                      <a:pt x="503" y="150"/>
                    </a:lnTo>
                    <a:lnTo>
                      <a:pt x="500" y="156"/>
                    </a:lnTo>
                    <a:lnTo>
                      <a:pt x="492" y="162"/>
                    </a:lnTo>
                    <a:lnTo>
                      <a:pt x="486" y="165"/>
                    </a:lnTo>
                    <a:lnTo>
                      <a:pt x="479" y="171"/>
                    </a:lnTo>
                    <a:lnTo>
                      <a:pt x="471" y="177"/>
                    </a:lnTo>
                    <a:lnTo>
                      <a:pt x="465" y="179"/>
                    </a:lnTo>
                    <a:lnTo>
                      <a:pt x="460" y="181"/>
                    </a:lnTo>
                    <a:lnTo>
                      <a:pt x="456" y="183"/>
                    </a:lnTo>
                    <a:lnTo>
                      <a:pt x="450" y="186"/>
                    </a:lnTo>
                    <a:lnTo>
                      <a:pt x="445" y="188"/>
                    </a:lnTo>
                    <a:lnTo>
                      <a:pt x="441" y="190"/>
                    </a:lnTo>
                    <a:lnTo>
                      <a:pt x="435" y="194"/>
                    </a:lnTo>
                    <a:lnTo>
                      <a:pt x="427" y="196"/>
                    </a:lnTo>
                    <a:lnTo>
                      <a:pt x="422" y="198"/>
                    </a:lnTo>
                    <a:lnTo>
                      <a:pt x="414" y="200"/>
                    </a:lnTo>
                    <a:lnTo>
                      <a:pt x="406" y="202"/>
                    </a:lnTo>
                    <a:lnTo>
                      <a:pt x="401" y="203"/>
                    </a:lnTo>
                    <a:lnTo>
                      <a:pt x="391" y="205"/>
                    </a:lnTo>
                    <a:lnTo>
                      <a:pt x="384" y="207"/>
                    </a:lnTo>
                    <a:lnTo>
                      <a:pt x="376" y="209"/>
                    </a:lnTo>
                    <a:lnTo>
                      <a:pt x="368" y="211"/>
                    </a:lnTo>
                    <a:lnTo>
                      <a:pt x="359" y="213"/>
                    </a:lnTo>
                    <a:lnTo>
                      <a:pt x="351" y="215"/>
                    </a:lnTo>
                    <a:lnTo>
                      <a:pt x="342" y="217"/>
                    </a:lnTo>
                    <a:lnTo>
                      <a:pt x="332" y="219"/>
                    </a:lnTo>
                    <a:lnTo>
                      <a:pt x="323" y="221"/>
                    </a:lnTo>
                    <a:lnTo>
                      <a:pt x="315" y="221"/>
                    </a:lnTo>
                    <a:lnTo>
                      <a:pt x="306" y="222"/>
                    </a:lnTo>
                    <a:lnTo>
                      <a:pt x="296" y="224"/>
                    </a:lnTo>
                    <a:lnTo>
                      <a:pt x="292" y="224"/>
                    </a:lnTo>
                    <a:lnTo>
                      <a:pt x="287" y="224"/>
                    </a:lnTo>
                    <a:lnTo>
                      <a:pt x="281" y="224"/>
                    </a:lnTo>
                    <a:lnTo>
                      <a:pt x="277" y="224"/>
                    </a:lnTo>
                    <a:lnTo>
                      <a:pt x="272" y="224"/>
                    </a:lnTo>
                    <a:lnTo>
                      <a:pt x="268" y="224"/>
                    </a:lnTo>
                    <a:lnTo>
                      <a:pt x="262" y="224"/>
                    </a:lnTo>
                    <a:lnTo>
                      <a:pt x="258" y="226"/>
                    </a:lnTo>
                    <a:lnTo>
                      <a:pt x="254" y="226"/>
                    </a:lnTo>
                    <a:lnTo>
                      <a:pt x="249" y="226"/>
                    </a:lnTo>
                    <a:lnTo>
                      <a:pt x="243" y="226"/>
                    </a:lnTo>
                    <a:lnTo>
                      <a:pt x="239" y="226"/>
                    </a:lnTo>
                    <a:lnTo>
                      <a:pt x="230" y="226"/>
                    </a:lnTo>
                    <a:lnTo>
                      <a:pt x="222" y="226"/>
                    </a:lnTo>
                    <a:lnTo>
                      <a:pt x="213" y="224"/>
                    </a:lnTo>
                    <a:lnTo>
                      <a:pt x="203" y="222"/>
                    </a:lnTo>
                    <a:lnTo>
                      <a:pt x="194" y="222"/>
                    </a:lnTo>
                    <a:lnTo>
                      <a:pt x="186" y="221"/>
                    </a:lnTo>
                    <a:lnTo>
                      <a:pt x="176" y="219"/>
                    </a:lnTo>
                    <a:lnTo>
                      <a:pt x="169" y="217"/>
                    </a:lnTo>
                    <a:lnTo>
                      <a:pt x="161" y="215"/>
                    </a:lnTo>
                    <a:lnTo>
                      <a:pt x="154" y="213"/>
                    </a:lnTo>
                    <a:lnTo>
                      <a:pt x="144" y="209"/>
                    </a:lnTo>
                    <a:lnTo>
                      <a:pt x="137" y="205"/>
                    </a:lnTo>
                    <a:lnTo>
                      <a:pt x="129" y="202"/>
                    </a:lnTo>
                    <a:lnTo>
                      <a:pt x="121" y="198"/>
                    </a:lnTo>
                    <a:lnTo>
                      <a:pt x="114" y="194"/>
                    </a:lnTo>
                    <a:lnTo>
                      <a:pt x="106" y="188"/>
                    </a:lnTo>
                    <a:lnTo>
                      <a:pt x="98" y="183"/>
                    </a:lnTo>
                    <a:lnTo>
                      <a:pt x="93" y="179"/>
                    </a:lnTo>
                    <a:lnTo>
                      <a:pt x="85" y="173"/>
                    </a:lnTo>
                    <a:lnTo>
                      <a:pt x="79" y="167"/>
                    </a:lnTo>
                    <a:lnTo>
                      <a:pt x="74" y="162"/>
                    </a:lnTo>
                    <a:lnTo>
                      <a:pt x="68" y="156"/>
                    </a:lnTo>
                    <a:lnTo>
                      <a:pt x="62" y="150"/>
                    </a:lnTo>
                    <a:lnTo>
                      <a:pt x="57" y="145"/>
                    </a:lnTo>
                    <a:lnTo>
                      <a:pt x="51" y="137"/>
                    </a:lnTo>
                    <a:lnTo>
                      <a:pt x="47" y="133"/>
                    </a:lnTo>
                    <a:lnTo>
                      <a:pt x="41" y="126"/>
                    </a:lnTo>
                    <a:lnTo>
                      <a:pt x="38" y="120"/>
                    </a:lnTo>
                    <a:lnTo>
                      <a:pt x="34" y="114"/>
                    </a:lnTo>
                    <a:lnTo>
                      <a:pt x="30" y="108"/>
                    </a:lnTo>
                    <a:lnTo>
                      <a:pt x="24" y="103"/>
                    </a:lnTo>
                    <a:lnTo>
                      <a:pt x="21" y="97"/>
                    </a:lnTo>
                    <a:lnTo>
                      <a:pt x="17" y="93"/>
                    </a:lnTo>
                    <a:lnTo>
                      <a:pt x="15" y="88"/>
                    </a:lnTo>
                    <a:lnTo>
                      <a:pt x="11" y="82"/>
                    </a:lnTo>
                    <a:lnTo>
                      <a:pt x="9" y="78"/>
                    </a:lnTo>
                    <a:lnTo>
                      <a:pt x="7" y="72"/>
                    </a:lnTo>
                    <a:lnTo>
                      <a:pt x="5" y="70"/>
                    </a:lnTo>
                    <a:lnTo>
                      <a:pt x="0" y="63"/>
                    </a:lnTo>
                    <a:lnTo>
                      <a:pt x="0" y="57"/>
                    </a:lnTo>
                    <a:lnTo>
                      <a:pt x="2" y="57"/>
                    </a:lnTo>
                    <a:lnTo>
                      <a:pt x="9" y="59"/>
                    </a:lnTo>
                    <a:lnTo>
                      <a:pt x="11" y="61"/>
                    </a:lnTo>
                    <a:lnTo>
                      <a:pt x="17" y="61"/>
                    </a:lnTo>
                    <a:lnTo>
                      <a:pt x="22" y="63"/>
                    </a:lnTo>
                    <a:lnTo>
                      <a:pt x="28" y="63"/>
                    </a:lnTo>
                    <a:lnTo>
                      <a:pt x="34" y="65"/>
                    </a:lnTo>
                    <a:lnTo>
                      <a:pt x="41" y="67"/>
                    </a:lnTo>
                    <a:lnTo>
                      <a:pt x="47" y="67"/>
                    </a:lnTo>
                    <a:lnTo>
                      <a:pt x="55" y="69"/>
                    </a:lnTo>
                    <a:lnTo>
                      <a:pt x="62" y="70"/>
                    </a:lnTo>
                    <a:lnTo>
                      <a:pt x="70" y="70"/>
                    </a:lnTo>
                    <a:lnTo>
                      <a:pt x="78" y="72"/>
                    </a:lnTo>
                    <a:lnTo>
                      <a:pt x="87" y="74"/>
                    </a:lnTo>
                    <a:lnTo>
                      <a:pt x="95" y="76"/>
                    </a:lnTo>
                    <a:lnTo>
                      <a:pt x="102" y="78"/>
                    </a:lnTo>
                    <a:lnTo>
                      <a:pt x="110" y="80"/>
                    </a:lnTo>
                    <a:lnTo>
                      <a:pt x="119" y="80"/>
                    </a:lnTo>
                    <a:lnTo>
                      <a:pt x="127" y="82"/>
                    </a:lnTo>
                    <a:lnTo>
                      <a:pt x="135" y="84"/>
                    </a:lnTo>
                    <a:lnTo>
                      <a:pt x="144" y="86"/>
                    </a:lnTo>
                    <a:lnTo>
                      <a:pt x="152" y="88"/>
                    </a:lnTo>
                    <a:lnTo>
                      <a:pt x="159" y="88"/>
                    </a:lnTo>
                    <a:lnTo>
                      <a:pt x="167" y="89"/>
                    </a:lnTo>
                    <a:lnTo>
                      <a:pt x="173" y="91"/>
                    </a:lnTo>
                    <a:lnTo>
                      <a:pt x="182" y="95"/>
                    </a:lnTo>
                    <a:lnTo>
                      <a:pt x="188" y="95"/>
                    </a:lnTo>
                    <a:lnTo>
                      <a:pt x="194" y="97"/>
                    </a:lnTo>
                    <a:lnTo>
                      <a:pt x="199" y="99"/>
                    </a:lnTo>
                    <a:lnTo>
                      <a:pt x="205" y="101"/>
                    </a:lnTo>
                    <a:lnTo>
                      <a:pt x="207" y="101"/>
                    </a:lnTo>
                    <a:lnTo>
                      <a:pt x="211" y="103"/>
                    </a:lnTo>
                    <a:lnTo>
                      <a:pt x="214" y="103"/>
                    </a:lnTo>
                    <a:lnTo>
                      <a:pt x="222" y="103"/>
                    </a:lnTo>
                    <a:lnTo>
                      <a:pt x="226" y="103"/>
                    </a:lnTo>
                    <a:lnTo>
                      <a:pt x="233" y="103"/>
                    </a:lnTo>
                    <a:lnTo>
                      <a:pt x="239" y="103"/>
                    </a:lnTo>
                    <a:lnTo>
                      <a:pt x="247" y="103"/>
                    </a:lnTo>
                    <a:lnTo>
                      <a:pt x="254" y="103"/>
                    </a:lnTo>
                    <a:lnTo>
                      <a:pt x="262" y="101"/>
                    </a:lnTo>
                    <a:lnTo>
                      <a:pt x="270" y="101"/>
                    </a:lnTo>
                    <a:lnTo>
                      <a:pt x="279" y="99"/>
                    </a:lnTo>
                    <a:lnTo>
                      <a:pt x="287" y="97"/>
                    </a:lnTo>
                    <a:lnTo>
                      <a:pt x="294" y="97"/>
                    </a:lnTo>
                    <a:lnTo>
                      <a:pt x="304" y="95"/>
                    </a:lnTo>
                    <a:lnTo>
                      <a:pt x="311" y="95"/>
                    </a:lnTo>
                    <a:lnTo>
                      <a:pt x="319" y="91"/>
                    </a:lnTo>
                    <a:lnTo>
                      <a:pt x="327" y="89"/>
                    </a:lnTo>
                    <a:lnTo>
                      <a:pt x="332" y="86"/>
                    </a:lnTo>
                    <a:lnTo>
                      <a:pt x="340" y="84"/>
                    </a:lnTo>
                    <a:lnTo>
                      <a:pt x="346" y="80"/>
                    </a:lnTo>
                    <a:lnTo>
                      <a:pt x="353" y="78"/>
                    </a:lnTo>
                    <a:lnTo>
                      <a:pt x="357" y="74"/>
                    </a:lnTo>
                    <a:lnTo>
                      <a:pt x="363" y="70"/>
                    </a:lnTo>
                    <a:lnTo>
                      <a:pt x="367" y="67"/>
                    </a:lnTo>
                    <a:lnTo>
                      <a:pt x="368" y="63"/>
                    </a:lnTo>
                    <a:lnTo>
                      <a:pt x="370" y="57"/>
                    </a:lnTo>
                    <a:lnTo>
                      <a:pt x="372" y="53"/>
                    </a:lnTo>
                    <a:lnTo>
                      <a:pt x="372" y="46"/>
                    </a:lnTo>
                    <a:lnTo>
                      <a:pt x="372" y="42"/>
                    </a:lnTo>
                    <a:lnTo>
                      <a:pt x="370" y="36"/>
                    </a:lnTo>
                    <a:lnTo>
                      <a:pt x="368" y="31"/>
                    </a:lnTo>
                    <a:lnTo>
                      <a:pt x="471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45" name="Freeform 337"/>
              <p:cNvSpPr>
                <a:spLocks/>
              </p:cNvSpPr>
              <p:nvPr/>
            </p:nvSpPr>
            <p:spPr bwMode="gray">
              <a:xfrm>
                <a:off x="6459538" y="4360863"/>
                <a:ext cx="377825" cy="614362"/>
              </a:xfrm>
              <a:custGeom>
                <a:avLst/>
                <a:gdLst>
                  <a:gd name="T0" fmla="*/ 475 w 475"/>
                  <a:gd name="T1" fmla="*/ 34 h 773"/>
                  <a:gd name="T2" fmla="*/ 449 w 475"/>
                  <a:gd name="T3" fmla="*/ 0 h 773"/>
                  <a:gd name="T4" fmla="*/ 0 w 475"/>
                  <a:gd name="T5" fmla="*/ 754 h 773"/>
                  <a:gd name="T6" fmla="*/ 32 w 475"/>
                  <a:gd name="T7" fmla="*/ 773 h 773"/>
                  <a:gd name="T8" fmla="*/ 475 w 475"/>
                  <a:gd name="T9" fmla="*/ 34 h 773"/>
                  <a:gd name="T10" fmla="*/ 475 w 475"/>
                  <a:gd name="T11" fmla="*/ 34 h 7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75"/>
                  <a:gd name="T19" fmla="*/ 0 h 773"/>
                  <a:gd name="T20" fmla="*/ 475 w 475"/>
                  <a:gd name="T21" fmla="*/ 773 h 77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75" h="773">
                    <a:moveTo>
                      <a:pt x="475" y="34"/>
                    </a:moveTo>
                    <a:lnTo>
                      <a:pt x="449" y="0"/>
                    </a:lnTo>
                    <a:lnTo>
                      <a:pt x="0" y="754"/>
                    </a:lnTo>
                    <a:lnTo>
                      <a:pt x="32" y="773"/>
                    </a:lnTo>
                    <a:lnTo>
                      <a:pt x="475" y="34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46" name="Freeform 338"/>
              <p:cNvSpPr>
                <a:spLocks/>
              </p:cNvSpPr>
              <p:nvPr/>
            </p:nvSpPr>
            <p:spPr bwMode="gray">
              <a:xfrm>
                <a:off x="7335838" y="4733925"/>
                <a:ext cx="508000" cy="469900"/>
              </a:xfrm>
              <a:custGeom>
                <a:avLst/>
                <a:gdLst>
                  <a:gd name="T0" fmla="*/ 502 w 639"/>
                  <a:gd name="T1" fmla="*/ 388 h 593"/>
                  <a:gd name="T2" fmla="*/ 517 w 639"/>
                  <a:gd name="T3" fmla="*/ 358 h 593"/>
                  <a:gd name="T4" fmla="*/ 526 w 639"/>
                  <a:gd name="T5" fmla="*/ 329 h 593"/>
                  <a:gd name="T6" fmla="*/ 534 w 639"/>
                  <a:gd name="T7" fmla="*/ 297 h 593"/>
                  <a:gd name="T8" fmla="*/ 536 w 639"/>
                  <a:gd name="T9" fmla="*/ 265 h 593"/>
                  <a:gd name="T10" fmla="*/ 532 w 639"/>
                  <a:gd name="T11" fmla="*/ 234 h 593"/>
                  <a:gd name="T12" fmla="*/ 524 w 639"/>
                  <a:gd name="T13" fmla="*/ 204 h 593"/>
                  <a:gd name="T14" fmla="*/ 513 w 639"/>
                  <a:gd name="T15" fmla="*/ 173 h 593"/>
                  <a:gd name="T16" fmla="*/ 479 w 639"/>
                  <a:gd name="T17" fmla="*/ 122 h 593"/>
                  <a:gd name="T18" fmla="*/ 445 w 639"/>
                  <a:gd name="T19" fmla="*/ 90 h 593"/>
                  <a:gd name="T20" fmla="*/ 408 w 639"/>
                  <a:gd name="T21" fmla="*/ 63 h 593"/>
                  <a:gd name="T22" fmla="*/ 498 w 639"/>
                  <a:gd name="T23" fmla="*/ 8 h 593"/>
                  <a:gd name="T24" fmla="*/ 534 w 639"/>
                  <a:gd name="T25" fmla="*/ 33 h 593"/>
                  <a:gd name="T26" fmla="*/ 566 w 639"/>
                  <a:gd name="T27" fmla="*/ 67 h 593"/>
                  <a:gd name="T28" fmla="*/ 593 w 639"/>
                  <a:gd name="T29" fmla="*/ 105 h 593"/>
                  <a:gd name="T30" fmla="*/ 616 w 639"/>
                  <a:gd name="T31" fmla="*/ 149 h 593"/>
                  <a:gd name="T32" fmla="*/ 629 w 639"/>
                  <a:gd name="T33" fmla="*/ 194 h 593"/>
                  <a:gd name="T34" fmla="*/ 637 w 639"/>
                  <a:gd name="T35" fmla="*/ 240 h 593"/>
                  <a:gd name="T36" fmla="*/ 639 w 639"/>
                  <a:gd name="T37" fmla="*/ 287 h 593"/>
                  <a:gd name="T38" fmla="*/ 633 w 639"/>
                  <a:gd name="T39" fmla="*/ 333 h 593"/>
                  <a:gd name="T40" fmla="*/ 620 w 639"/>
                  <a:gd name="T41" fmla="*/ 377 h 593"/>
                  <a:gd name="T42" fmla="*/ 602 w 639"/>
                  <a:gd name="T43" fmla="*/ 420 h 593"/>
                  <a:gd name="T44" fmla="*/ 576 w 639"/>
                  <a:gd name="T45" fmla="*/ 462 h 593"/>
                  <a:gd name="T46" fmla="*/ 545 w 639"/>
                  <a:gd name="T47" fmla="*/ 500 h 593"/>
                  <a:gd name="T48" fmla="*/ 507 w 639"/>
                  <a:gd name="T49" fmla="*/ 531 h 593"/>
                  <a:gd name="T50" fmla="*/ 465 w 639"/>
                  <a:gd name="T51" fmla="*/ 557 h 593"/>
                  <a:gd name="T52" fmla="*/ 422 w 639"/>
                  <a:gd name="T53" fmla="*/ 574 h 593"/>
                  <a:gd name="T54" fmla="*/ 378 w 639"/>
                  <a:gd name="T55" fmla="*/ 588 h 593"/>
                  <a:gd name="T56" fmla="*/ 332 w 639"/>
                  <a:gd name="T57" fmla="*/ 593 h 593"/>
                  <a:gd name="T58" fmla="*/ 285 w 639"/>
                  <a:gd name="T59" fmla="*/ 591 h 593"/>
                  <a:gd name="T60" fmla="*/ 239 w 639"/>
                  <a:gd name="T61" fmla="*/ 584 h 593"/>
                  <a:gd name="T62" fmla="*/ 196 w 639"/>
                  <a:gd name="T63" fmla="*/ 570 h 593"/>
                  <a:gd name="T64" fmla="*/ 152 w 639"/>
                  <a:gd name="T65" fmla="*/ 548 h 593"/>
                  <a:gd name="T66" fmla="*/ 112 w 639"/>
                  <a:gd name="T67" fmla="*/ 521 h 593"/>
                  <a:gd name="T68" fmla="*/ 76 w 639"/>
                  <a:gd name="T69" fmla="*/ 487 h 593"/>
                  <a:gd name="T70" fmla="*/ 45 w 639"/>
                  <a:gd name="T71" fmla="*/ 447 h 593"/>
                  <a:gd name="T72" fmla="*/ 24 w 639"/>
                  <a:gd name="T73" fmla="*/ 405 h 593"/>
                  <a:gd name="T74" fmla="*/ 9 w 639"/>
                  <a:gd name="T75" fmla="*/ 363 h 593"/>
                  <a:gd name="T76" fmla="*/ 2 w 639"/>
                  <a:gd name="T77" fmla="*/ 322 h 593"/>
                  <a:gd name="T78" fmla="*/ 0 w 639"/>
                  <a:gd name="T79" fmla="*/ 280 h 593"/>
                  <a:gd name="T80" fmla="*/ 97 w 639"/>
                  <a:gd name="T81" fmla="*/ 253 h 593"/>
                  <a:gd name="T82" fmla="*/ 97 w 639"/>
                  <a:gd name="T83" fmla="*/ 295 h 593"/>
                  <a:gd name="T84" fmla="*/ 106 w 639"/>
                  <a:gd name="T85" fmla="*/ 335 h 593"/>
                  <a:gd name="T86" fmla="*/ 121 w 639"/>
                  <a:gd name="T87" fmla="*/ 373 h 593"/>
                  <a:gd name="T88" fmla="*/ 146 w 639"/>
                  <a:gd name="T89" fmla="*/ 409 h 593"/>
                  <a:gd name="T90" fmla="*/ 188 w 639"/>
                  <a:gd name="T91" fmla="*/ 447 h 593"/>
                  <a:gd name="T92" fmla="*/ 230 w 639"/>
                  <a:gd name="T93" fmla="*/ 472 h 593"/>
                  <a:gd name="T94" fmla="*/ 260 w 639"/>
                  <a:gd name="T95" fmla="*/ 481 h 593"/>
                  <a:gd name="T96" fmla="*/ 291 w 639"/>
                  <a:gd name="T97" fmla="*/ 489 h 593"/>
                  <a:gd name="T98" fmla="*/ 323 w 639"/>
                  <a:gd name="T99" fmla="*/ 491 h 593"/>
                  <a:gd name="T100" fmla="*/ 353 w 639"/>
                  <a:gd name="T101" fmla="*/ 487 h 593"/>
                  <a:gd name="T102" fmla="*/ 384 w 639"/>
                  <a:gd name="T103" fmla="*/ 479 h 593"/>
                  <a:gd name="T104" fmla="*/ 414 w 639"/>
                  <a:gd name="T105" fmla="*/ 468 h 593"/>
                  <a:gd name="T106" fmla="*/ 446 w 639"/>
                  <a:gd name="T107" fmla="*/ 447 h 593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639"/>
                  <a:gd name="T163" fmla="*/ 0 h 593"/>
                  <a:gd name="T164" fmla="*/ 639 w 639"/>
                  <a:gd name="T165" fmla="*/ 593 h 593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639" h="593">
                    <a:moveTo>
                      <a:pt x="473" y="428"/>
                    </a:moveTo>
                    <a:lnTo>
                      <a:pt x="479" y="418"/>
                    </a:lnTo>
                    <a:lnTo>
                      <a:pt x="486" y="411"/>
                    </a:lnTo>
                    <a:lnTo>
                      <a:pt x="492" y="401"/>
                    </a:lnTo>
                    <a:lnTo>
                      <a:pt x="500" y="392"/>
                    </a:lnTo>
                    <a:lnTo>
                      <a:pt x="502" y="388"/>
                    </a:lnTo>
                    <a:lnTo>
                      <a:pt x="505" y="382"/>
                    </a:lnTo>
                    <a:lnTo>
                      <a:pt x="507" y="379"/>
                    </a:lnTo>
                    <a:lnTo>
                      <a:pt x="509" y="373"/>
                    </a:lnTo>
                    <a:lnTo>
                      <a:pt x="513" y="369"/>
                    </a:lnTo>
                    <a:lnTo>
                      <a:pt x="515" y="363"/>
                    </a:lnTo>
                    <a:lnTo>
                      <a:pt x="517" y="358"/>
                    </a:lnTo>
                    <a:lnTo>
                      <a:pt x="521" y="354"/>
                    </a:lnTo>
                    <a:lnTo>
                      <a:pt x="521" y="348"/>
                    </a:lnTo>
                    <a:lnTo>
                      <a:pt x="523" y="344"/>
                    </a:lnTo>
                    <a:lnTo>
                      <a:pt x="524" y="339"/>
                    </a:lnTo>
                    <a:lnTo>
                      <a:pt x="526" y="333"/>
                    </a:lnTo>
                    <a:lnTo>
                      <a:pt x="526" y="329"/>
                    </a:lnTo>
                    <a:lnTo>
                      <a:pt x="528" y="323"/>
                    </a:lnTo>
                    <a:lnTo>
                      <a:pt x="530" y="318"/>
                    </a:lnTo>
                    <a:lnTo>
                      <a:pt x="532" y="312"/>
                    </a:lnTo>
                    <a:lnTo>
                      <a:pt x="532" y="306"/>
                    </a:lnTo>
                    <a:lnTo>
                      <a:pt x="532" y="303"/>
                    </a:lnTo>
                    <a:lnTo>
                      <a:pt x="534" y="297"/>
                    </a:lnTo>
                    <a:lnTo>
                      <a:pt x="534" y="291"/>
                    </a:lnTo>
                    <a:lnTo>
                      <a:pt x="534" y="287"/>
                    </a:lnTo>
                    <a:lnTo>
                      <a:pt x="536" y="282"/>
                    </a:lnTo>
                    <a:lnTo>
                      <a:pt x="536" y="276"/>
                    </a:lnTo>
                    <a:lnTo>
                      <a:pt x="536" y="272"/>
                    </a:lnTo>
                    <a:lnTo>
                      <a:pt x="536" y="265"/>
                    </a:lnTo>
                    <a:lnTo>
                      <a:pt x="536" y="261"/>
                    </a:lnTo>
                    <a:lnTo>
                      <a:pt x="534" y="255"/>
                    </a:lnTo>
                    <a:lnTo>
                      <a:pt x="534" y="249"/>
                    </a:lnTo>
                    <a:lnTo>
                      <a:pt x="534" y="244"/>
                    </a:lnTo>
                    <a:lnTo>
                      <a:pt x="532" y="240"/>
                    </a:lnTo>
                    <a:lnTo>
                      <a:pt x="532" y="234"/>
                    </a:lnTo>
                    <a:lnTo>
                      <a:pt x="532" y="228"/>
                    </a:lnTo>
                    <a:lnTo>
                      <a:pt x="530" y="223"/>
                    </a:lnTo>
                    <a:lnTo>
                      <a:pt x="528" y="219"/>
                    </a:lnTo>
                    <a:lnTo>
                      <a:pt x="526" y="213"/>
                    </a:lnTo>
                    <a:lnTo>
                      <a:pt x="526" y="208"/>
                    </a:lnTo>
                    <a:lnTo>
                      <a:pt x="524" y="204"/>
                    </a:lnTo>
                    <a:lnTo>
                      <a:pt x="523" y="198"/>
                    </a:lnTo>
                    <a:lnTo>
                      <a:pt x="521" y="192"/>
                    </a:lnTo>
                    <a:lnTo>
                      <a:pt x="521" y="189"/>
                    </a:lnTo>
                    <a:lnTo>
                      <a:pt x="517" y="183"/>
                    </a:lnTo>
                    <a:lnTo>
                      <a:pt x="515" y="177"/>
                    </a:lnTo>
                    <a:lnTo>
                      <a:pt x="513" y="173"/>
                    </a:lnTo>
                    <a:lnTo>
                      <a:pt x="509" y="168"/>
                    </a:lnTo>
                    <a:lnTo>
                      <a:pt x="505" y="158"/>
                    </a:lnTo>
                    <a:lnTo>
                      <a:pt x="500" y="149"/>
                    </a:lnTo>
                    <a:lnTo>
                      <a:pt x="492" y="139"/>
                    </a:lnTo>
                    <a:lnTo>
                      <a:pt x="486" y="132"/>
                    </a:lnTo>
                    <a:lnTo>
                      <a:pt x="479" y="122"/>
                    </a:lnTo>
                    <a:lnTo>
                      <a:pt x="473" y="116"/>
                    </a:lnTo>
                    <a:lnTo>
                      <a:pt x="467" y="111"/>
                    </a:lnTo>
                    <a:lnTo>
                      <a:pt x="460" y="103"/>
                    </a:lnTo>
                    <a:lnTo>
                      <a:pt x="454" y="99"/>
                    </a:lnTo>
                    <a:lnTo>
                      <a:pt x="450" y="95"/>
                    </a:lnTo>
                    <a:lnTo>
                      <a:pt x="445" y="90"/>
                    </a:lnTo>
                    <a:lnTo>
                      <a:pt x="439" y="86"/>
                    </a:lnTo>
                    <a:lnTo>
                      <a:pt x="433" y="82"/>
                    </a:lnTo>
                    <a:lnTo>
                      <a:pt x="427" y="76"/>
                    </a:lnTo>
                    <a:lnTo>
                      <a:pt x="420" y="71"/>
                    </a:lnTo>
                    <a:lnTo>
                      <a:pt x="416" y="67"/>
                    </a:lnTo>
                    <a:lnTo>
                      <a:pt x="408" y="63"/>
                    </a:lnTo>
                    <a:lnTo>
                      <a:pt x="405" y="59"/>
                    </a:lnTo>
                    <a:lnTo>
                      <a:pt x="399" y="55"/>
                    </a:lnTo>
                    <a:lnTo>
                      <a:pt x="395" y="54"/>
                    </a:lnTo>
                    <a:lnTo>
                      <a:pt x="483" y="0"/>
                    </a:lnTo>
                    <a:lnTo>
                      <a:pt x="488" y="2"/>
                    </a:lnTo>
                    <a:lnTo>
                      <a:pt x="498" y="8"/>
                    </a:lnTo>
                    <a:lnTo>
                      <a:pt x="502" y="10"/>
                    </a:lnTo>
                    <a:lnTo>
                      <a:pt x="507" y="14"/>
                    </a:lnTo>
                    <a:lnTo>
                      <a:pt x="513" y="17"/>
                    </a:lnTo>
                    <a:lnTo>
                      <a:pt x="517" y="21"/>
                    </a:lnTo>
                    <a:lnTo>
                      <a:pt x="526" y="27"/>
                    </a:lnTo>
                    <a:lnTo>
                      <a:pt x="534" y="33"/>
                    </a:lnTo>
                    <a:lnTo>
                      <a:pt x="540" y="38"/>
                    </a:lnTo>
                    <a:lnTo>
                      <a:pt x="545" y="42"/>
                    </a:lnTo>
                    <a:lnTo>
                      <a:pt x="549" y="48"/>
                    </a:lnTo>
                    <a:lnTo>
                      <a:pt x="555" y="54"/>
                    </a:lnTo>
                    <a:lnTo>
                      <a:pt x="561" y="59"/>
                    </a:lnTo>
                    <a:lnTo>
                      <a:pt x="566" y="67"/>
                    </a:lnTo>
                    <a:lnTo>
                      <a:pt x="570" y="73"/>
                    </a:lnTo>
                    <a:lnTo>
                      <a:pt x="576" y="80"/>
                    </a:lnTo>
                    <a:lnTo>
                      <a:pt x="580" y="86"/>
                    </a:lnTo>
                    <a:lnTo>
                      <a:pt x="585" y="94"/>
                    </a:lnTo>
                    <a:lnTo>
                      <a:pt x="589" y="99"/>
                    </a:lnTo>
                    <a:lnTo>
                      <a:pt x="593" y="105"/>
                    </a:lnTo>
                    <a:lnTo>
                      <a:pt x="597" y="113"/>
                    </a:lnTo>
                    <a:lnTo>
                      <a:pt x="602" y="120"/>
                    </a:lnTo>
                    <a:lnTo>
                      <a:pt x="604" y="128"/>
                    </a:lnTo>
                    <a:lnTo>
                      <a:pt x="608" y="133"/>
                    </a:lnTo>
                    <a:lnTo>
                      <a:pt x="612" y="141"/>
                    </a:lnTo>
                    <a:lnTo>
                      <a:pt x="616" y="149"/>
                    </a:lnTo>
                    <a:lnTo>
                      <a:pt x="618" y="156"/>
                    </a:lnTo>
                    <a:lnTo>
                      <a:pt x="620" y="164"/>
                    </a:lnTo>
                    <a:lnTo>
                      <a:pt x="621" y="171"/>
                    </a:lnTo>
                    <a:lnTo>
                      <a:pt x="625" y="179"/>
                    </a:lnTo>
                    <a:lnTo>
                      <a:pt x="627" y="187"/>
                    </a:lnTo>
                    <a:lnTo>
                      <a:pt x="629" y="194"/>
                    </a:lnTo>
                    <a:lnTo>
                      <a:pt x="631" y="202"/>
                    </a:lnTo>
                    <a:lnTo>
                      <a:pt x="633" y="209"/>
                    </a:lnTo>
                    <a:lnTo>
                      <a:pt x="633" y="217"/>
                    </a:lnTo>
                    <a:lnTo>
                      <a:pt x="635" y="225"/>
                    </a:lnTo>
                    <a:lnTo>
                      <a:pt x="635" y="232"/>
                    </a:lnTo>
                    <a:lnTo>
                      <a:pt x="637" y="240"/>
                    </a:lnTo>
                    <a:lnTo>
                      <a:pt x="637" y="247"/>
                    </a:lnTo>
                    <a:lnTo>
                      <a:pt x="639" y="255"/>
                    </a:lnTo>
                    <a:lnTo>
                      <a:pt x="639" y="263"/>
                    </a:lnTo>
                    <a:lnTo>
                      <a:pt x="639" y="272"/>
                    </a:lnTo>
                    <a:lnTo>
                      <a:pt x="639" y="280"/>
                    </a:lnTo>
                    <a:lnTo>
                      <a:pt x="639" y="287"/>
                    </a:lnTo>
                    <a:lnTo>
                      <a:pt x="637" y="295"/>
                    </a:lnTo>
                    <a:lnTo>
                      <a:pt x="637" y="303"/>
                    </a:lnTo>
                    <a:lnTo>
                      <a:pt x="635" y="310"/>
                    </a:lnTo>
                    <a:lnTo>
                      <a:pt x="635" y="318"/>
                    </a:lnTo>
                    <a:lnTo>
                      <a:pt x="633" y="325"/>
                    </a:lnTo>
                    <a:lnTo>
                      <a:pt x="633" y="333"/>
                    </a:lnTo>
                    <a:lnTo>
                      <a:pt x="631" y="339"/>
                    </a:lnTo>
                    <a:lnTo>
                      <a:pt x="629" y="346"/>
                    </a:lnTo>
                    <a:lnTo>
                      <a:pt x="627" y="354"/>
                    </a:lnTo>
                    <a:lnTo>
                      <a:pt x="625" y="363"/>
                    </a:lnTo>
                    <a:lnTo>
                      <a:pt x="621" y="369"/>
                    </a:lnTo>
                    <a:lnTo>
                      <a:pt x="620" y="377"/>
                    </a:lnTo>
                    <a:lnTo>
                      <a:pt x="618" y="384"/>
                    </a:lnTo>
                    <a:lnTo>
                      <a:pt x="616" y="392"/>
                    </a:lnTo>
                    <a:lnTo>
                      <a:pt x="612" y="399"/>
                    </a:lnTo>
                    <a:lnTo>
                      <a:pt x="608" y="405"/>
                    </a:lnTo>
                    <a:lnTo>
                      <a:pt x="604" y="413"/>
                    </a:lnTo>
                    <a:lnTo>
                      <a:pt x="602" y="420"/>
                    </a:lnTo>
                    <a:lnTo>
                      <a:pt x="597" y="428"/>
                    </a:lnTo>
                    <a:lnTo>
                      <a:pt x="593" y="434"/>
                    </a:lnTo>
                    <a:lnTo>
                      <a:pt x="589" y="441"/>
                    </a:lnTo>
                    <a:lnTo>
                      <a:pt x="585" y="449"/>
                    </a:lnTo>
                    <a:lnTo>
                      <a:pt x="580" y="455"/>
                    </a:lnTo>
                    <a:lnTo>
                      <a:pt x="576" y="462"/>
                    </a:lnTo>
                    <a:lnTo>
                      <a:pt x="570" y="468"/>
                    </a:lnTo>
                    <a:lnTo>
                      <a:pt x="566" y="474"/>
                    </a:lnTo>
                    <a:lnTo>
                      <a:pt x="561" y="479"/>
                    </a:lnTo>
                    <a:lnTo>
                      <a:pt x="555" y="487"/>
                    </a:lnTo>
                    <a:lnTo>
                      <a:pt x="549" y="493"/>
                    </a:lnTo>
                    <a:lnTo>
                      <a:pt x="545" y="500"/>
                    </a:lnTo>
                    <a:lnTo>
                      <a:pt x="538" y="504"/>
                    </a:lnTo>
                    <a:lnTo>
                      <a:pt x="532" y="510"/>
                    </a:lnTo>
                    <a:lnTo>
                      <a:pt x="524" y="515"/>
                    </a:lnTo>
                    <a:lnTo>
                      <a:pt x="519" y="521"/>
                    </a:lnTo>
                    <a:lnTo>
                      <a:pt x="513" y="525"/>
                    </a:lnTo>
                    <a:lnTo>
                      <a:pt x="507" y="531"/>
                    </a:lnTo>
                    <a:lnTo>
                      <a:pt x="500" y="536"/>
                    </a:lnTo>
                    <a:lnTo>
                      <a:pt x="494" y="540"/>
                    </a:lnTo>
                    <a:lnTo>
                      <a:pt x="486" y="544"/>
                    </a:lnTo>
                    <a:lnTo>
                      <a:pt x="479" y="548"/>
                    </a:lnTo>
                    <a:lnTo>
                      <a:pt x="473" y="551"/>
                    </a:lnTo>
                    <a:lnTo>
                      <a:pt x="465" y="557"/>
                    </a:lnTo>
                    <a:lnTo>
                      <a:pt x="458" y="559"/>
                    </a:lnTo>
                    <a:lnTo>
                      <a:pt x="450" y="563"/>
                    </a:lnTo>
                    <a:lnTo>
                      <a:pt x="445" y="567"/>
                    </a:lnTo>
                    <a:lnTo>
                      <a:pt x="437" y="570"/>
                    </a:lnTo>
                    <a:lnTo>
                      <a:pt x="429" y="572"/>
                    </a:lnTo>
                    <a:lnTo>
                      <a:pt x="422" y="574"/>
                    </a:lnTo>
                    <a:lnTo>
                      <a:pt x="414" y="578"/>
                    </a:lnTo>
                    <a:lnTo>
                      <a:pt x="408" y="580"/>
                    </a:lnTo>
                    <a:lnTo>
                      <a:pt x="401" y="582"/>
                    </a:lnTo>
                    <a:lnTo>
                      <a:pt x="393" y="584"/>
                    </a:lnTo>
                    <a:lnTo>
                      <a:pt x="384" y="586"/>
                    </a:lnTo>
                    <a:lnTo>
                      <a:pt x="378" y="588"/>
                    </a:lnTo>
                    <a:lnTo>
                      <a:pt x="370" y="588"/>
                    </a:lnTo>
                    <a:lnTo>
                      <a:pt x="363" y="589"/>
                    </a:lnTo>
                    <a:lnTo>
                      <a:pt x="355" y="589"/>
                    </a:lnTo>
                    <a:lnTo>
                      <a:pt x="348" y="591"/>
                    </a:lnTo>
                    <a:lnTo>
                      <a:pt x="340" y="593"/>
                    </a:lnTo>
                    <a:lnTo>
                      <a:pt x="332" y="593"/>
                    </a:lnTo>
                    <a:lnTo>
                      <a:pt x="325" y="593"/>
                    </a:lnTo>
                    <a:lnTo>
                      <a:pt x="317" y="593"/>
                    </a:lnTo>
                    <a:lnTo>
                      <a:pt x="308" y="593"/>
                    </a:lnTo>
                    <a:lnTo>
                      <a:pt x="300" y="593"/>
                    </a:lnTo>
                    <a:lnTo>
                      <a:pt x="292" y="593"/>
                    </a:lnTo>
                    <a:lnTo>
                      <a:pt x="285" y="591"/>
                    </a:lnTo>
                    <a:lnTo>
                      <a:pt x="277" y="589"/>
                    </a:lnTo>
                    <a:lnTo>
                      <a:pt x="270" y="589"/>
                    </a:lnTo>
                    <a:lnTo>
                      <a:pt x="262" y="588"/>
                    </a:lnTo>
                    <a:lnTo>
                      <a:pt x="254" y="588"/>
                    </a:lnTo>
                    <a:lnTo>
                      <a:pt x="247" y="586"/>
                    </a:lnTo>
                    <a:lnTo>
                      <a:pt x="239" y="584"/>
                    </a:lnTo>
                    <a:lnTo>
                      <a:pt x="232" y="582"/>
                    </a:lnTo>
                    <a:lnTo>
                      <a:pt x="224" y="580"/>
                    </a:lnTo>
                    <a:lnTo>
                      <a:pt x="216" y="578"/>
                    </a:lnTo>
                    <a:lnTo>
                      <a:pt x="209" y="574"/>
                    </a:lnTo>
                    <a:lnTo>
                      <a:pt x="201" y="572"/>
                    </a:lnTo>
                    <a:lnTo>
                      <a:pt x="196" y="570"/>
                    </a:lnTo>
                    <a:lnTo>
                      <a:pt x="188" y="567"/>
                    </a:lnTo>
                    <a:lnTo>
                      <a:pt x="180" y="563"/>
                    </a:lnTo>
                    <a:lnTo>
                      <a:pt x="173" y="559"/>
                    </a:lnTo>
                    <a:lnTo>
                      <a:pt x="165" y="557"/>
                    </a:lnTo>
                    <a:lnTo>
                      <a:pt x="157" y="551"/>
                    </a:lnTo>
                    <a:lnTo>
                      <a:pt x="152" y="548"/>
                    </a:lnTo>
                    <a:lnTo>
                      <a:pt x="144" y="544"/>
                    </a:lnTo>
                    <a:lnTo>
                      <a:pt x="138" y="540"/>
                    </a:lnTo>
                    <a:lnTo>
                      <a:pt x="131" y="536"/>
                    </a:lnTo>
                    <a:lnTo>
                      <a:pt x="125" y="531"/>
                    </a:lnTo>
                    <a:lnTo>
                      <a:pt x="118" y="525"/>
                    </a:lnTo>
                    <a:lnTo>
                      <a:pt x="112" y="521"/>
                    </a:lnTo>
                    <a:lnTo>
                      <a:pt x="106" y="515"/>
                    </a:lnTo>
                    <a:lnTo>
                      <a:pt x="99" y="510"/>
                    </a:lnTo>
                    <a:lnTo>
                      <a:pt x="93" y="504"/>
                    </a:lnTo>
                    <a:lnTo>
                      <a:pt x="89" y="500"/>
                    </a:lnTo>
                    <a:lnTo>
                      <a:pt x="81" y="493"/>
                    </a:lnTo>
                    <a:lnTo>
                      <a:pt x="76" y="487"/>
                    </a:lnTo>
                    <a:lnTo>
                      <a:pt x="70" y="479"/>
                    </a:lnTo>
                    <a:lnTo>
                      <a:pt x="64" y="474"/>
                    </a:lnTo>
                    <a:lnTo>
                      <a:pt x="59" y="466"/>
                    </a:lnTo>
                    <a:lnTo>
                      <a:pt x="55" y="460"/>
                    </a:lnTo>
                    <a:lnTo>
                      <a:pt x="49" y="453"/>
                    </a:lnTo>
                    <a:lnTo>
                      <a:pt x="45" y="447"/>
                    </a:lnTo>
                    <a:lnTo>
                      <a:pt x="40" y="439"/>
                    </a:lnTo>
                    <a:lnTo>
                      <a:pt x="38" y="434"/>
                    </a:lnTo>
                    <a:lnTo>
                      <a:pt x="32" y="426"/>
                    </a:lnTo>
                    <a:lnTo>
                      <a:pt x="30" y="420"/>
                    </a:lnTo>
                    <a:lnTo>
                      <a:pt x="26" y="411"/>
                    </a:lnTo>
                    <a:lnTo>
                      <a:pt x="24" y="405"/>
                    </a:lnTo>
                    <a:lnTo>
                      <a:pt x="21" y="398"/>
                    </a:lnTo>
                    <a:lnTo>
                      <a:pt x="19" y="392"/>
                    </a:lnTo>
                    <a:lnTo>
                      <a:pt x="17" y="384"/>
                    </a:lnTo>
                    <a:lnTo>
                      <a:pt x="13" y="379"/>
                    </a:lnTo>
                    <a:lnTo>
                      <a:pt x="11" y="371"/>
                    </a:lnTo>
                    <a:lnTo>
                      <a:pt x="9" y="363"/>
                    </a:lnTo>
                    <a:lnTo>
                      <a:pt x="7" y="356"/>
                    </a:lnTo>
                    <a:lnTo>
                      <a:pt x="5" y="350"/>
                    </a:lnTo>
                    <a:lnTo>
                      <a:pt x="3" y="342"/>
                    </a:lnTo>
                    <a:lnTo>
                      <a:pt x="3" y="337"/>
                    </a:lnTo>
                    <a:lnTo>
                      <a:pt x="2" y="329"/>
                    </a:lnTo>
                    <a:lnTo>
                      <a:pt x="2" y="322"/>
                    </a:lnTo>
                    <a:lnTo>
                      <a:pt x="0" y="314"/>
                    </a:lnTo>
                    <a:lnTo>
                      <a:pt x="0" y="308"/>
                    </a:lnTo>
                    <a:lnTo>
                      <a:pt x="0" y="301"/>
                    </a:lnTo>
                    <a:lnTo>
                      <a:pt x="0" y="293"/>
                    </a:lnTo>
                    <a:lnTo>
                      <a:pt x="0" y="287"/>
                    </a:lnTo>
                    <a:lnTo>
                      <a:pt x="0" y="280"/>
                    </a:lnTo>
                    <a:lnTo>
                      <a:pt x="102" y="219"/>
                    </a:lnTo>
                    <a:lnTo>
                      <a:pt x="100" y="225"/>
                    </a:lnTo>
                    <a:lnTo>
                      <a:pt x="99" y="232"/>
                    </a:lnTo>
                    <a:lnTo>
                      <a:pt x="97" y="240"/>
                    </a:lnTo>
                    <a:lnTo>
                      <a:pt x="97" y="247"/>
                    </a:lnTo>
                    <a:lnTo>
                      <a:pt x="97" y="253"/>
                    </a:lnTo>
                    <a:lnTo>
                      <a:pt x="97" y="259"/>
                    </a:lnTo>
                    <a:lnTo>
                      <a:pt x="97" y="266"/>
                    </a:lnTo>
                    <a:lnTo>
                      <a:pt x="97" y="274"/>
                    </a:lnTo>
                    <a:lnTo>
                      <a:pt x="97" y="280"/>
                    </a:lnTo>
                    <a:lnTo>
                      <a:pt x="97" y="287"/>
                    </a:lnTo>
                    <a:lnTo>
                      <a:pt x="97" y="295"/>
                    </a:lnTo>
                    <a:lnTo>
                      <a:pt x="97" y="301"/>
                    </a:lnTo>
                    <a:lnTo>
                      <a:pt x="99" y="308"/>
                    </a:lnTo>
                    <a:lnTo>
                      <a:pt x="100" y="314"/>
                    </a:lnTo>
                    <a:lnTo>
                      <a:pt x="102" y="322"/>
                    </a:lnTo>
                    <a:lnTo>
                      <a:pt x="104" y="329"/>
                    </a:lnTo>
                    <a:lnTo>
                      <a:pt x="106" y="335"/>
                    </a:lnTo>
                    <a:lnTo>
                      <a:pt x="108" y="342"/>
                    </a:lnTo>
                    <a:lnTo>
                      <a:pt x="110" y="348"/>
                    </a:lnTo>
                    <a:lnTo>
                      <a:pt x="114" y="354"/>
                    </a:lnTo>
                    <a:lnTo>
                      <a:pt x="116" y="361"/>
                    </a:lnTo>
                    <a:lnTo>
                      <a:pt x="118" y="367"/>
                    </a:lnTo>
                    <a:lnTo>
                      <a:pt x="121" y="373"/>
                    </a:lnTo>
                    <a:lnTo>
                      <a:pt x="125" y="380"/>
                    </a:lnTo>
                    <a:lnTo>
                      <a:pt x="129" y="386"/>
                    </a:lnTo>
                    <a:lnTo>
                      <a:pt x="133" y="392"/>
                    </a:lnTo>
                    <a:lnTo>
                      <a:pt x="137" y="398"/>
                    </a:lnTo>
                    <a:lnTo>
                      <a:pt x="142" y="405"/>
                    </a:lnTo>
                    <a:lnTo>
                      <a:pt x="146" y="409"/>
                    </a:lnTo>
                    <a:lnTo>
                      <a:pt x="152" y="415"/>
                    </a:lnTo>
                    <a:lnTo>
                      <a:pt x="156" y="420"/>
                    </a:lnTo>
                    <a:lnTo>
                      <a:pt x="163" y="428"/>
                    </a:lnTo>
                    <a:lnTo>
                      <a:pt x="171" y="434"/>
                    </a:lnTo>
                    <a:lnTo>
                      <a:pt x="178" y="441"/>
                    </a:lnTo>
                    <a:lnTo>
                      <a:pt x="188" y="447"/>
                    </a:lnTo>
                    <a:lnTo>
                      <a:pt x="196" y="455"/>
                    </a:lnTo>
                    <a:lnTo>
                      <a:pt x="205" y="460"/>
                    </a:lnTo>
                    <a:lnTo>
                      <a:pt x="215" y="464"/>
                    </a:lnTo>
                    <a:lnTo>
                      <a:pt x="220" y="468"/>
                    </a:lnTo>
                    <a:lnTo>
                      <a:pt x="224" y="470"/>
                    </a:lnTo>
                    <a:lnTo>
                      <a:pt x="230" y="472"/>
                    </a:lnTo>
                    <a:lnTo>
                      <a:pt x="235" y="475"/>
                    </a:lnTo>
                    <a:lnTo>
                      <a:pt x="239" y="475"/>
                    </a:lnTo>
                    <a:lnTo>
                      <a:pt x="245" y="477"/>
                    </a:lnTo>
                    <a:lnTo>
                      <a:pt x="249" y="479"/>
                    </a:lnTo>
                    <a:lnTo>
                      <a:pt x="254" y="481"/>
                    </a:lnTo>
                    <a:lnTo>
                      <a:pt x="260" y="481"/>
                    </a:lnTo>
                    <a:lnTo>
                      <a:pt x="264" y="483"/>
                    </a:lnTo>
                    <a:lnTo>
                      <a:pt x="270" y="485"/>
                    </a:lnTo>
                    <a:lnTo>
                      <a:pt x="275" y="487"/>
                    </a:lnTo>
                    <a:lnTo>
                      <a:pt x="279" y="487"/>
                    </a:lnTo>
                    <a:lnTo>
                      <a:pt x="285" y="487"/>
                    </a:lnTo>
                    <a:lnTo>
                      <a:pt x="291" y="489"/>
                    </a:lnTo>
                    <a:lnTo>
                      <a:pt x="296" y="489"/>
                    </a:lnTo>
                    <a:lnTo>
                      <a:pt x="302" y="489"/>
                    </a:lnTo>
                    <a:lnTo>
                      <a:pt x="306" y="491"/>
                    </a:lnTo>
                    <a:lnTo>
                      <a:pt x="311" y="491"/>
                    </a:lnTo>
                    <a:lnTo>
                      <a:pt x="317" y="491"/>
                    </a:lnTo>
                    <a:lnTo>
                      <a:pt x="323" y="491"/>
                    </a:lnTo>
                    <a:lnTo>
                      <a:pt x="327" y="491"/>
                    </a:lnTo>
                    <a:lnTo>
                      <a:pt x="332" y="489"/>
                    </a:lnTo>
                    <a:lnTo>
                      <a:pt x="338" y="489"/>
                    </a:lnTo>
                    <a:lnTo>
                      <a:pt x="344" y="489"/>
                    </a:lnTo>
                    <a:lnTo>
                      <a:pt x="348" y="487"/>
                    </a:lnTo>
                    <a:lnTo>
                      <a:pt x="353" y="487"/>
                    </a:lnTo>
                    <a:lnTo>
                      <a:pt x="359" y="487"/>
                    </a:lnTo>
                    <a:lnTo>
                      <a:pt x="365" y="485"/>
                    </a:lnTo>
                    <a:lnTo>
                      <a:pt x="369" y="483"/>
                    </a:lnTo>
                    <a:lnTo>
                      <a:pt x="374" y="481"/>
                    </a:lnTo>
                    <a:lnTo>
                      <a:pt x="380" y="481"/>
                    </a:lnTo>
                    <a:lnTo>
                      <a:pt x="384" y="479"/>
                    </a:lnTo>
                    <a:lnTo>
                      <a:pt x="389" y="477"/>
                    </a:lnTo>
                    <a:lnTo>
                      <a:pt x="395" y="475"/>
                    </a:lnTo>
                    <a:lnTo>
                      <a:pt x="401" y="475"/>
                    </a:lnTo>
                    <a:lnTo>
                      <a:pt x="405" y="472"/>
                    </a:lnTo>
                    <a:lnTo>
                      <a:pt x="408" y="470"/>
                    </a:lnTo>
                    <a:lnTo>
                      <a:pt x="414" y="468"/>
                    </a:lnTo>
                    <a:lnTo>
                      <a:pt x="418" y="464"/>
                    </a:lnTo>
                    <a:lnTo>
                      <a:pt x="424" y="462"/>
                    </a:lnTo>
                    <a:lnTo>
                      <a:pt x="427" y="460"/>
                    </a:lnTo>
                    <a:lnTo>
                      <a:pt x="433" y="456"/>
                    </a:lnTo>
                    <a:lnTo>
                      <a:pt x="437" y="455"/>
                    </a:lnTo>
                    <a:lnTo>
                      <a:pt x="446" y="447"/>
                    </a:lnTo>
                    <a:lnTo>
                      <a:pt x="456" y="441"/>
                    </a:lnTo>
                    <a:lnTo>
                      <a:pt x="464" y="434"/>
                    </a:lnTo>
                    <a:lnTo>
                      <a:pt x="473" y="42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47" name="Freeform 339"/>
              <p:cNvSpPr>
                <a:spLocks/>
              </p:cNvSpPr>
              <p:nvPr/>
            </p:nvSpPr>
            <p:spPr bwMode="gray">
              <a:xfrm>
                <a:off x="6694488" y="4313238"/>
                <a:ext cx="74613" cy="152400"/>
              </a:xfrm>
              <a:custGeom>
                <a:avLst/>
                <a:gdLst>
                  <a:gd name="T0" fmla="*/ 0 w 93"/>
                  <a:gd name="T1" fmla="*/ 192 h 192"/>
                  <a:gd name="T2" fmla="*/ 7 w 93"/>
                  <a:gd name="T3" fmla="*/ 190 h 192"/>
                  <a:gd name="T4" fmla="*/ 17 w 93"/>
                  <a:gd name="T5" fmla="*/ 190 h 192"/>
                  <a:gd name="T6" fmla="*/ 26 w 93"/>
                  <a:gd name="T7" fmla="*/ 186 h 192"/>
                  <a:gd name="T8" fmla="*/ 36 w 93"/>
                  <a:gd name="T9" fmla="*/ 183 h 192"/>
                  <a:gd name="T10" fmla="*/ 43 w 93"/>
                  <a:gd name="T11" fmla="*/ 179 h 192"/>
                  <a:gd name="T12" fmla="*/ 51 w 93"/>
                  <a:gd name="T13" fmla="*/ 173 h 192"/>
                  <a:gd name="T14" fmla="*/ 57 w 93"/>
                  <a:gd name="T15" fmla="*/ 167 h 192"/>
                  <a:gd name="T16" fmla="*/ 64 w 93"/>
                  <a:gd name="T17" fmla="*/ 164 h 192"/>
                  <a:gd name="T18" fmla="*/ 70 w 93"/>
                  <a:gd name="T19" fmla="*/ 156 h 192"/>
                  <a:gd name="T20" fmla="*/ 76 w 93"/>
                  <a:gd name="T21" fmla="*/ 148 h 192"/>
                  <a:gd name="T22" fmla="*/ 79 w 93"/>
                  <a:gd name="T23" fmla="*/ 141 h 192"/>
                  <a:gd name="T24" fmla="*/ 85 w 93"/>
                  <a:gd name="T25" fmla="*/ 131 h 192"/>
                  <a:gd name="T26" fmla="*/ 85 w 93"/>
                  <a:gd name="T27" fmla="*/ 128 h 192"/>
                  <a:gd name="T28" fmla="*/ 87 w 93"/>
                  <a:gd name="T29" fmla="*/ 124 h 192"/>
                  <a:gd name="T30" fmla="*/ 89 w 93"/>
                  <a:gd name="T31" fmla="*/ 118 h 192"/>
                  <a:gd name="T32" fmla="*/ 89 w 93"/>
                  <a:gd name="T33" fmla="*/ 114 h 192"/>
                  <a:gd name="T34" fmla="*/ 91 w 93"/>
                  <a:gd name="T35" fmla="*/ 109 h 192"/>
                  <a:gd name="T36" fmla="*/ 91 w 93"/>
                  <a:gd name="T37" fmla="*/ 105 h 192"/>
                  <a:gd name="T38" fmla="*/ 91 w 93"/>
                  <a:gd name="T39" fmla="*/ 99 h 192"/>
                  <a:gd name="T40" fmla="*/ 93 w 93"/>
                  <a:gd name="T41" fmla="*/ 95 h 192"/>
                  <a:gd name="T42" fmla="*/ 91 w 93"/>
                  <a:gd name="T43" fmla="*/ 90 h 192"/>
                  <a:gd name="T44" fmla="*/ 91 w 93"/>
                  <a:gd name="T45" fmla="*/ 84 h 192"/>
                  <a:gd name="T46" fmla="*/ 91 w 93"/>
                  <a:gd name="T47" fmla="*/ 80 h 192"/>
                  <a:gd name="T48" fmla="*/ 89 w 93"/>
                  <a:gd name="T49" fmla="*/ 74 h 192"/>
                  <a:gd name="T50" fmla="*/ 87 w 93"/>
                  <a:gd name="T51" fmla="*/ 65 h 192"/>
                  <a:gd name="T52" fmla="*/ 85 w 93"/>
                  <a:gd name="T53" fmla="*/ 57 h 192"/>
                  <a:gd name="T54" fmla="*/ 79 w 93"/>
                  <a:gd name="T55" fmla="*/ 50 h 192"/>
                  <a:gd name="T56" fmla="*/ 76 w 93"/>
                  <a:gd name="T57" fmla="*/ 42 h 192"/>
                  <a:gd name="T58" fmla="*/ 70 w 93"/>
                  <a:gd name="T59" fmla="*/ 33 h 192"/>
                  <a:gd name="T60" fmla="*/ 64 w 93"/>
                  <a:gd name="T61" fmla="*/ 27 h 192"/>
                  <a:gd name="T62" fmla="*/ 57 w 93"/>
                  <a:gd name="T63" fmla="*/ 19 h 192"/>
                  <a:gd name="T64" fmla="*/ 51 w 93"/>
                  <a:gd name="T65" fmla="*/ 15 h 192"/>
                  <a:gd name="T66" fmla="*/ 43 w 93"/>
                  <a:gd name="T67" fmla="*/ 10 h 192"/>
                  <a:gd name="T68" fmla="*/ 36 w 93"/>
                  <a:gd name="T69" fmla="*/ 6 h 192"/>
                  <a:gd name="T70" fmla="*/ 26 w 93"/>
                  <a:gd name="T71" fmla="*/ 2 h 192"/>
                  <a:gd name="T72" fmla="*/ 17 w 93"/>
                  <a:gd name="T73" fmla="*/ 0 h 192"/>
                  <a:gd name="T74" fmla="*/ 7 w 93"/>
                  <a:gd name="T75" fmla="*/ 0 h 192"/>
                  <a:gd name="T76" fmla="*/ 0 w 93"/>
                  <a:gd name="T77" fmla="*/ 0 h 192"/>
                  <a:gd name="T78" fmla="*/ 0 w 93"/>
                  <a:gd name="T79" fmla="*/ 192 h 192"/>
                  <a:gd name="T80" fmla="*/ 0 w 93"/>
                  <a:gd name="T81" fmla="*/ 192 h 19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3"/>
                  <a:gd name="T124" fmla="*/ 0 h 192"/>
                  <a:gd name="T125" fmla="*/ 93 w 93"/>
                  <a:gd name="T126" fmla="*/ 192 h 19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3" h="192">
                    <a:moveTo>
                      <a:pt x="0" y="192"/>
                    </a:moveTo>
                    <a:lnTo>
                      <a:pt x="7" y="190"/>
                    </a:lnTo>
                    <a:lnTo>
                      <a:pt x="17" y="190"/>
                    </a:lnTo>
                    <a:lnTo>
                      <a:pt x="26" y="186"/>
                    </a:lnTo>
                    <a:lnTo>
                      <a:pt x="36" y="183"/>
                    </a:lnTo>
                    <a:lnTo>
                      <a:pt x="43" y="179"/>
                    </a:lnTo>
                    <a:lnTo>
                      <a:pt x="51" y="173"/>
                    </a:lnTo>
                    <a:lnTo>
                      <a:pt x="57" y="167"/>
                    </a:lnTo>
                    <a:lnTo>
                      <a:pt x="64" y="164"/>
                    </a:lnTo>
                    <a:lnTo>
                      <a:pt x="70" y="156"/>
                    </a:lnTo>
                    <a:lnTo>
                      <a:pt x="76" y="148"/>
                    </a:lnTo>
                    <a:lnTo>
                      <a:pt x="79" y="141"/>
                    </a:lnTo>
                    <a:lnTo>
                      <a:pt x="85" y="131"/>
                    </a:lnTo>
                    <a:lnTo>
                      <a:pt x="85" y="128"/>
                    </a:lnTo>
                    <a:lnTo>
                      <a:pt x="87" y="124"/>
                    </a:lnTo>
                    <a:lnTo>
                      <a:pt x="89" y="118"/>
                    </a:lnTo>
                    <a:lnTo>
                      <a:pt x="89" y="114"/>
                    </a:lnTo>
                    <a:lnTo>
                      <a:pt x="91" y="109"/>
                    </a:lnTo>
                    <a:lnTo>
                      <a:pt x="91" y="105"/>
                    </a:lnTo>
                    <a:lnTo>
                      <a:pt x="91" y="99"/>
                    </a:lnTo>
                    <a:lnTo>
                      <a:pt x="93" y="95"/>
                    </a:lnTo>
                    <a:lnTo>
                      <a:pt x="91" y="90"/>
                    </a:lnTo>
                    <a:lnTo>
                      <a:pt x="91" y="84"/>
                    </a:lnTo>
                    <a:lnTo>
                      <a:pt x="91" y="80"/>
                    </a:lnTo>
                    <a:lnTo>
                      <a:pt x="89" y="74"/>
                    </a:lnTo>
                    <a:lnTo>
                      <a:pt x="87" y="65"/>
                    </a:lnTo>
                    <a:lnTo>
                      <a:pt x="85" y="57"/>
                    </a:lnTo>
                    <a:lnTo>
                      <a:pt x="79" y="50"/>
                    </a:lnTo>
                    <a:lnTo>
                      <a:pt x="76" y="42"/>
                    </a:lnTo>
                    <a:lnTo>
                      <a:pt x="70" y="33"/>
                    </a:lnTo>
                    <a:lnTo>
                      <a:pt x="64" y="27"/>
                    </a:lnTo>
                    <a:lnTo>
                      <a:pt x="57" y="19"/>
                    </a:lnTo>
                    <a:lnTo>
                      <a:pt x="51" y="15"/>
                    </a:lnTo>
                    <a:lnTo>
                      <a:pt x="43" y="10"/>
                    </a:lnTo>
                    <a:lnTo>
                      <a:pt x="36" y="6"/>
                    </a:lnTo>
                    <a:lnTo>
                      <a:pt x="26" y="2"/>
                    </a:lnTo>
                    <a:lnTo>
                      <a:pt x="17" y="0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48" name="Freeform 340"/>
              <p:cNvSpPr>
                <a:spLocks/>
              </p:cNvSpPr>
              <p:nvPr/>
            </p:nvSpPr>
            <p:spPr bwMode="gray">
              <a:xfrm>
                <a:off x="6864350" y="4622800"/>
                <a:ext cx="915988" cy="465137"/>
              </a:xfrm>
              <a:custGeom>
                <a:avLst/>
                <a:gdLst>
                  <a:gd name="T0" fmla="*/ 1102 w 1154"/>
                  <a:gd name="T1" fmla="*/ 2 h 585"/>
                  <a:gd name="T2" fmla="*/ 1123 w 1154"/>
                  <a:gd name="T3" fmla="*/ 13 h 585"/>
                  <a:gd name="T4" fmla="*/ 1140 w 1154"/>
                  <a:gd name="T5" fmla="*/ 30 h 585"/>
                  <a:gd name="T6" fmla="*/ 1150 w 1154"/>
                  <a:gd name="T7" fmla="*/ 47 h 585"/>
                  <a:gd name="T8" fmla="*/ 1154 w 1154"/>
                  <a:gd name="T9" fmla="*/ 66 h 585"/>
                  <a:gd name="T10" fmla="*/ 292 w 1154"/>
                  <a:gd name="T11" fmla="*/ 570 h 585"/>
                  <a:gd name="T12" fmla="*/ 268 w 1154"/>
                  <a:gd name="T13" fmla="*/ 577 h 585"/>
                  <a:gd name="T14" fmla="*/ 245 w 1154"/>
                  <a:gd name="T15" fmla="*/ 583 h 585"/>
                  <a:gd name="T16" fmla="*/ 222 w 1154"/>
                  <a:gd name="T17" fmla="*/ 585 h 585"/>
                  <a:gd name="T18" fmla="*/ 201 w 1154"/>
                  <a:gd name="T19" fmla="*/ 585 h 585"/>
                  <a:gd name="T20" fmla="*/ 180 w 1154"/>
                  <a:gd name="T21" fmla="*/ 583 h 585"/>
                  <a:gd name="T22" fmla="*/ 161 w 1154"/>
                  <a:gd name="T23" fmla="*/ 579 h 585"/>
                  <a:gd name="T24" fmla="*/ 142 w 1154"/>
                  <a:gd name="T25" fmla="*/ 574 h 585"/>
                  <a:gd name="T26" fmla="*/ 125 w 1154"/>
                  <a:gd name="T27" fmla="*/ 566 h 585"/>
                  <a:gd name="T28" fmla="*/ 106 w 1154"/>
                  <a:gd name="T29" fmla="*/ 556 h 585"/>
                  <a:gd name="T30" fmla="*/ 91 w 1154"/>
                  <a:gd name="T31" fmla="*/ 547 h 585"/>
                  <a:gd name="T32" fmla="*/ 78 w 1154"/>
                  <a:gd name="T33" fmla="*/ 536 h 585"/>
                  <a:gd name="T34" fmla="*/ 62 w 1154"/>
                  <a:gd name="T35" fmla="*/ 524 h 585"/>
                  <a:gd name="T36" fmla="*/ 41 w 1154"/>
                  <a:gd name="T37" fmla="*/ 501 h 585"/>
                  <a:gd name="T38" fmla="*/ 32 w 1154"/>
                  <a:gd name="T39" fmla="*/ 488 h 585"/>
                  <a:gd name="T40" fmla="*/ 17 w 1154"/>
                  <a:gd name="T41" fmla="*/ 460 h 585"/>
                  <a:gd name="T42" fmla="*/ 5 w 1154"/>
                  <a:gd name="T43" fmla="*/ 435 h 585"/>
                  <a:gd name="T44" fmla="*/ 0 w 1154"/>
                  <a:gd name="T45" fmla="*/ 412 h 585"/>
                  <a:gd name="T46" fmla="*/ 1 w 1154"/>
                  <a:gd name="T47" fmla="*/ 393 h 585"/>
                  <a:gd name="T48" fmla="*/ 3 w 1154"/>
                  <a:gd name="T49" fmla="*/ 378 h 585"/>
                  <a:gd name="T50" fmla="*/ 7 w 1154"/>
                  <a:gd name="T51" fmla="*/ 365 h 585"/>
                  <a:gd name="T52" fmla="*/ 19 w 1154"/>
                  <a:gd name="T53" fmla="*/ 344 h 585"/>
                  <a:gd name="T54" fmla="*/ 38 w 1154"/>
                  <a:gd name="T55" fmla="*/ 327 h 585"/>
                  <a:gd name="T56" fmla="*/ 72 w 1154"/>
                  <a:gd name="T57" fmla="*/ 370 h 585"/>
                  <a:gd name="T58" fmla="*/ 64 w 1154"/>
                  <a:gd name="T59" fmla="*/ 376 h 585"/>
                  <a:gd name="T60" fmla="*/ 55 w 1154"/>
                  <a:gd name="T61" fmla="*/ 387 h 585"/>
                  <a:gd name="T62" fmla="*/ 53 w 1154"/>
                  <a:gd name="T63" fmla="*/ 403 h 585"/>
                  <a:gd name="T64" fmla="*/ 58 w 1154"/>
                  <a:gd name="T65" fmla="*/ 425 h 585"/>
                  <a:gd name="T66" fmla="*/ 64 w 1154"/>
                  <a:gd name="T67" fmla="*/ 437 h 585"/>
                  <a:gd name="T68" fmla="*/ 74 w 1154"/>
                  <a:gd name="T69" fmla="*/ 452 h 585"/>
                  <a:gd name="T70" fmla="*/ 87 w 1154"/>
                  <a:gd name="T71" fmla="*/ 469 h 585"/>
                  <a:gd name="T72" fmla="*/ 104 w 1154"/>
                  <a:gd name="T73" fmla="*/ 484 h 585"/>
                  <a:gd name="T74" fmla="*/ 121 w 1154"/>
                  <a:gd name="T75" fmla="*/ 501 h 585"/>
                  <a:gd name="T76" fmla="*/ 144 w 1154"/>
                  <a:gd name="T77" fmla="*/ 515 h 585"/>
                  <a:gd name="T78" fmla="*/ 167 w 1154"/>
                  <a:gd name="T79" fmla="*/ 524 h 585"/>
                  <a:gd name="T80" fmla="*/ 193 w 1154"/>
                  <a:gd name="T81" fmla="*/ 532 h 585"/>
                  <a:gd name="T82" fmla="*/ 216 w 1154"/>
                  <a:gd name="T83" fmla="*/ 534 h 585"/>
                  <a:gd name="T84" fmla="*/ 232 w 1154"/>
                  <a:gd name="T85" fmla="*/ 534 h 585"/>
                  <a:gd name="T86" fmla="*/ 247 w 1154"/>
                  <a:gd name="T87" fmla="*/ 530 h 585"/>
                  <a:gd name="T88" fmla="*/ 262 w 1154"/>
                  <a:gd name="T89" fmla="*/ 526 h 585"/>
                  <a:gd name="T90" fmla="*/ 1085 w 1154"/>
                  <a:gd name="T91" fmla="*/ 0 h 58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154"/>
                  <a:gd name="T139" fmla="*/ 0 h 585"/>
                  <a:gd name="T140" fmla="*/ 1154 w 1154"/>
                  <a:gd name="T141" fmla="*/ 585 h 58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154" h="585">
                    <a:moveTo>
                      <a:pt x="1085" y="0"/>
                    </a:moveTo>
                    <a:lnTo>
                      <a:pt x="1093" y="0"/>
                    </a:lnTo>
                    <a:lnTo>
                      <a:pt x="1102" y="2"/>
                    </a:lnTo>
                    <a:lnTo>
                      <a:pt x="1110" y="3"/>
                    </a:lnTo>
                    <a:lnTo>
                      <a:pt x="1118" y="9"/>
                    </a:lnTo>
                    <a:lnTo>
                      <a:pt x="1123" y="13"/>
                    </a:lnTo>
                    <a:lnTo>
                      <a:pt x="1131" y="19"/>
                    </a:lnTo>
                    <a:lnTo>
                      <a:pt x="1135" y="22"/>
                    </a:lnTo>
                    <a:lnTo>
                      <a:pt x="1140" y="30"/>
                    </a:lnTo>
                    <a:lnTo>
                      <a:pt x="1144" y="34"/>
                    </a:lnTo>
                    <a:lnTo>
                      <a:pt x="1148" y="41"/>
                    </a:lnTo>
                    <a:lnTo>
                      <a:pt x="1150" y="47"/>
                    </a:lnTo>
                    <a:lnTo>
                      <a:pt x="1152" y="55"/>
                    </a:lnTo>
                    <a:lnTo>
                      <a:pt x="1152" y="60"/>
                    </a:lnTo>
                    <a:lnTo>
                      <a:pt x="1154" y="66"/>
                    </a:lnTo>
                    <a:lnTo>
                      <a:pt x="1154" y="74"/>
                    </a:lnTo>
                    <a:lnTo>
                      <a:pt x="1154" y="79"/>
                    </a:lnTo>
                    <a:lnTo>
                      <a:pt x="292" y="570"/>
                    </a:lnTo>
                    <a:lnTo>
                      <a:pt x="285" y="572"/>
                    </a:lnTo>
                    <a:lnTo>
                      <a:pt x="277" y="575"/>
                    </a:lnTo>
                    <a:lnTo>
                      <a:pt x="268" y="577"/>
                    </a:lnTo>
                    <a:lnTo>
                      <a:pt x="260" y="579"/>
                    </a:lnTo>
                    <a:lnTo>
                      <a:pt x="252" y="581"/>
                    </a:lnTo>
                    <a:lnTo>
                      <a:pt x="245" y="583"/>
                    </a:lnTo>
                    <a:lnTo>
                      <a:pt x="237" y="583"/>
                    </a:lnTo>
                    <a:lnTo>
                      <a:pt x="230" y="585"/>
                    </a:lnTo>
                    <a:lnTo>
                      <a:pt x="222" y="585"/>
                    </a:lnTo>
                    <a:lnTo>
                      <a:pt x="214" y="585"/>
                    </a:lnTo>
                    <a:lnTo>
                      <a:pt x="209" y="585"/>
                    </a:lnTo>
                    <a:lnTo>
                      <a:pt x="201" y="585"/>
                    </a:lnTo>
                    <a:lnTo>
                      <a:pt x="193" y="585"/>
                    </a:lnTo>
                    <a:lnTo>
                      <a:pt x="188" y="585"/>
                    </a:lnTo>
                    <a:lnTo>
                      <a:pt x="180" y="583"/>
                    </a:lnTo>
                    <a:lnTo>
                      <a:pt x="174" y="583"/>
                    </a:lnTo>
                    <a:lnTo>
                      <a:pt x="167" y="581"/>
                    </a:lnTo>
                    <a:lnTo>
                      <a:pt x="161" y="579"/>
                    </a:lnTo>
                    <a:lnTo>
                      <a:pt x="154" y="577"/>
                    </a:lnTo>
                    <a:lnTo>
                      <a:pt x="148" y="575"/>
                    </a:lnTo>
                    <a:lnTo>
                      <a:pt x="142" y="574"/>
                    </a:lnTo>
                    <a:lnTo>
                      <a:pt x="136" y="572"/>
                    </a:lnTo>
                    <a:lnTo>
                      <a:pt x="129" y="568"/>
                    </a:lnTo>
                    <a:lnTo>
                      <a:pt x="125" y="566"/>
                    </a:lnTo>
                    <a:lnTo>
                      <a:pt x="117" y="564"/>
                    </a:lnTo>
                    <a:lnTo>
                      <a:pt x="112" y="560"/>
                    </a:lnTo>
                    <a:lnTo>
                      <a:pt x="106" y="556"/>
                    </a:lnTo>
                    <a:lnTo>
                      <a:pt x="102" y="555"/>
                    </a:lnTo>
                    <a:lnTo>
                      <a:pt x="97" y="551"/>
                    </a:lnTo>
                    <a:lnTo>
                      <a:pt x="91" y="547"/>
                    </a:lnTo>
                    <a:lnTo>
                      <a:pt x="87" y="543"/>
                    </a:lnTo>
                    <a:lnTo>
                      <a:pt x="81" y="541"/>
                    </a:lnTo>
                    <a:lnTo>
                      <a:pt x="78" y="536"/>
                    </a:lnTo>
                    <a:lnTo>
                      <a:pt x="72" y="532"/>
                    </a:lnTo>
                    <a:lnTo>
                      <a:pt x="66" y="526"/>
                    </a:lnTo>
                    <a:lnTo>
                      <a:pt x="62" y="524"/>
                    </a:lnTo>
                    <a:lnTo>
                      <a:pt x="55" y="515"/>
                    </a:lnTo>
                    <a:lnTo>
                      <a:pt x="47" y="507"/>
                    </a:lnTo>
                    <a:lnTo>
                      <a:pt x="41" y="501"/>
                    </a:lnTo>
                    <a:lnTo>
                      <a:pt x="38" y="498"/>
                    </a:lnTo>
                    <a:lnTo>
                      <a:pt x="36" y="492"/>
                    </a:lnTo>
                    <a:lnTo>
                      <a:pt x="32" y="488"/>
                    </a:lnTo>
                    <a:lnTo>
                      <a:pt x="26" y="479"/>
                    </a:lnTo>
                    <a:lnTo>
                      <a:pt x="22" y="469"/>
                    </a:lnTo>
                    <a:lnTo>
                      <a:pt x="17" y="460"/>
                    </a:lnTo>
                    <a:lnTo>
                      <a:pt x="13" y="452"/>
                    </a:lnTo>
                    <a:lnTo>
                      <a:pt x="7" y="442"/>
                    </a:lnTo>
                    <a:lnTo>
                      <a:pt x="5" y="435"/>
                    </a:lnTo>
                    <a:lnTo>
                      <a:pt x="3" y="427"/>
                    </a:lnTo>
                    <a:lnTo>
                      <a:pt x="1" y="420"/>
                    </a:lnTo>
                    <a:lnTo>
                      <a:pt x="0" y="412"/>
                    </a:lnTo>
                    <a:lnTo>
                      <a:pt x="1" y="406"/>
                    </a:lnTo>
                    <a:lnTo>
                      <a:pt x="1" y="401"/>
                    </a:lnTo>
                    <a:lnTo>
                      <a:pt x="1" y="393"/>
                    </a:lnTo>
                    <a:lnTo>
                      <a:pt x="1" y="387"/>
                    </a:lnTo>
                    <a:lnTo>
                      <a:pt x="3" y="384"/>
                    </a:lnTo>
                    <a:lnTo>
                      <a:pt x="3" y="378"/>
                    </a:lnTo>
                    <a:lnTo>
                      <a:pt x="5" y="372"/>
                    </a:lnTo>
                    <a:lnTo>
                      <a:pt x="5" y="368"/>
                    </a:lnTo>
                    <a:lnTo>
                      <a:pt x="7" y="365"/>
                    </a:lnTo>
                    <a:lnTo>
                      <a:pt x="11" y="357"/>
                    </a:lnTo>
                    <a:lnTo>
                      <a:pt x="15" y="349"/>
                    </a:lnTo>
                    <a:lnTo>
                      <a:pt x="19" y="344"/>
                    </a:lnTo>
                    <a:lnTo>
                      <a:pt x="22" y="340"/>
                    </a:lnTo>
                    <a:lnTo>
                      <a:pt x="30" y="332"/>
                    </a:lnTo>
                    <a:lnTo>
                      <a:pt x="38" y="327"/>
                    </a:lnTo>
                    <a:lnTo>
                      <a:pt x="41" y="323"/>
                    </a:lnTo>
                    <a:lnTo>
                      <a:pt x="43" y="323"/>
                    </a:lnTo>
                    <a:lnTo>
                      <a:pt x="72" y="370"/>
                    </a:lnTo>
                    <a:lnTo>
                      <a:pt x="68" y="372"/>
                    </a:lnTo>
                    <a:lnTo>
                      <a:pt x="64" y="376"/>
                    </a:lnTo>
                    <a:lnTo>
                      <a:pt x="58" y="382"/>
                    </a:lnTo>
                    <a:lnTo>
                      <a:pt x="57" y="384"/>
                    </a:lnTo>
                    <a:lnTo>
                      <a:pt x="55" y="387"/>
                    </a:lnTo>
                    <a:lnTo>
                      <a:pt x="53" y="393"/>
                    </a:lnTo>
                    <a:lnTo>
                      <a:pt x="53" y="397"/>
                    </a:lnTo>
                    <a:lnTo>
                      <a:pt x="53" y="403"/>
                    </a:lnTo>
                    <a:lnTo>
                      <a:pt x="53" y="410"/>
                    </a:lnTo>
                    <a:lnTo>
                      <a:pt x="55" y="416"/>
                    </a:lnTo>
                    <a:lnTo>
                      <a:pt x="58" y="425"/>
                    </a:lnTo>
                    <a:lnTo>
                      <a:pt x="58" y="427"/>
                    </a:lnTo>
                    <a:lnTo>
                      <a:pt x="62" y="433"/>
                    </a:lnTo>
                    <a:lnTo>
                      <a:pt x="64" y="437"/>
                    </a:lnTo>
                    <a:lnTo>
                      <a:pt x="68" y="442"/>
                    </a:lnTo>
                    <a:lnTo>
                      <a:pt x="70" y="448"/>
                    </a:lnTo>
                    <a:lnTo>
                      <a:pt x="74" y="452"/>
                    </a:lnTo>
                    <a:lnTo>
                      <a:pt x="78" y="458"/>
                    </a:lnTo>
                    <a:lnTo>
                      <a:pt x="83" y="463"/>
                    </a:lnTo>
                    <a:lnTo>
                      <a:pt x="87" y="469"/>
                    </a:lnTo>
                    <a:lnTo>
                      <a:pt x="93" y="475"/>
                    </a:lnTo>
                    <a:lnTo>
                      <a:pt x="97" y="479"/>
                    </a:lnTo>
                    <a:lnTo>
                      <a:pt x="104" y="484"/>
                    </a:lnTo>
                    <a:lnTo>
                      <a:pt x="108" y="490"/>
                    </a:lnTo>
                    <a:lnTo>
                      <a:pt x="116" y="496"/>
                    </a:lnTo>
                    <a:lnTo>
                      <a:pt x="121" y="501"/>
                    </a:lnTo>
                    <a:lnTo>
                      <a:pt x="129" y="507"/>
                    </a:lnTo>
                    <a:lnTo>
                      <a:pt x="136" y="509"/>
                    </a:lnTo>
                    <a:lnTo>
                      <a:pt x="144" y="515"/>
                    </a:lnTo>
                    <a:lnTo>
                      <a:pt x="152" y="518"/>
                    </a:lnTo>
                    <a:lnTo>
                      <a:pt x="159" y="522"/>
                    </a:lnTo>
                    <a:lnTo>
                      <a:pt x="167" y="524"/>
                    </a:lnTo>
                    <a:lnTo>
                      <a:pt x="176" y="526"/>
                    </a:lnTo>
                    <a:lnTo>
                      <a:pt x="184" y="530"/>
                    </a:lnTo>
                    <a:lnTo>
                      <a:pt x="193" y="532"/>
                    </a:lnTo>
                    <a:lnTo>
                      <a:pt x="203" y="532"/>
                    </a:lnTo>
                    <a:lnTo>
                      <a:pt x="211" y="534"/>
                    </a:lnTo>
                    <a:lnTo>
                      <a:pt x="216" y="534"/>
                    </a:lnTo>
                    <a:lnTo>
                      <a:pt x="222" y="534"/>
                    </a:lnTo>
                    <a:lnTo>
                      <a:pt x="226" y="534"/>
                    </a:lnTo>
                    <a:lnTo>
                      <a:pt x="232" y="534"/>
                    </a:lnTo>
                    <a:lnTo>
                      <a:pt x="235" y="532"/>
                    </a:lnTo>
                    <a:lnTo>
                      <a:pt x="241" y="532"/>
                    </a:lnTo>
                    <a:lnTo>
                      <a:pt x="247" y="530"/>
                    </a:lnTo>
                    <a:lnTo>
                      <a:pt x="251" y="530"/>
                    </a:lnTo>
                    <a:lnTo>
                      <a:pt x="256" y="528"/>
                    </a:lnTo>
                    <a:lnTo>
                      <a:pt x="262" y="526"/>
                    </a:lnTo>
                    <a:lnTo>
                      <a:pt x="268" y="524"/>
                    </a:lnTo>
                    <a:lnTo>
                      <a:pt x="273" y="524"/>
                    </a:lnTo>
                    <a:lnTo>
                      <a:pt x="10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49" name="Freeform 341"/>
              <p:cNvSpPr>
                <a:spLocks/>
              </p:cNvSpPr>
              <p:nvPr/>
            </p:nvSpPr>
            <p:spPr bwMode="gray">
              <a:xfrm>
                <a:off x="6415088" y="4867275"/>
                <a:ext cx="144463" cy="144462"/>
              </a:xfrm>
              <a:custGeom>
                <a:avLst/>
                <a:gdLst>
                  <a:gd name="T0" fmla="*/ 99 w 180"/>
                  <a:gd name="T1" fmla="*/ 180 h 180"/>
                  <a:gd name="T2" fmla="*/ 116 w 180"/>
                  <a:gd name="T3" fmla="*/ 176 h 180"/>
                  <a:gd name="T4" fmla="*/ 131 w 180"/>
                  <a:gd name="T5" fmla="*/ 169 h 180"/>
                  <a:gd name="T6" fmla="*/ 146 w 180"/>
                  <a:gd name="T7" fmla="*/ 159 h 180"/>
                  <a:gd name="T8" fmla="*/ 158 w 180"/>
                  <a:gd name="T9" fmla="*/ 146 h 180"/>
                  <a:gd name="T10" fmla="*/ 169 w 180"/>
                  <a:gd name="T11" fmla="*/ 133 h 180"/>
                  <a:gd name="T12" fmla="*/ 175 w 180"/>
                  <a:gd name="T13" fmla="*/ 115 h 180"/>
                  <a:gd name="T14" fmla="*/ 179 w 180"/>
                  <a:gd name="T15" fmla="*/ 96 h 180"/>
                  <a:gd name="T16" fmla="*/ 179 w 180"/>
                  <a:gd name="T17" fmla="*/ 83 h 180"/>
                  <a:gd name="T18" fmla="*/ 179 w 180"/>
                  <a:gd name="T19" fmla="*/ 74 h 180"/>
                  <a:gd name="T20" fmla="*/ 175 w 180"/>
                  <a:gd name="T21" fmla="*/ 60 h 180"/>
                  <a:gd name="T22" fmla="*/ 169 w 180"/>
                  <a:gd name="T23" fmla="*/ 45 h 180"/>
                  <a:gd name="T24" fmla="*/ 158 w 180"/>
                  <a:gd name="T25" fmla="*/ 30 h 180"/>
                  <a:gd name="T26" fmla="*/ 146 w 180"/>
                  <a:gd name="T27" fmla="*/ 19 h 180"/>
                  <a:gd name="T28" fmla="*/ 131 w 180"/>
                  <a:gd name="T29" fmla="*/ 9 h 180"/>
                  <a:gd name="T30" fmla="*/ 116 w 180"/>
                  <a:gd name="T31" fmla="*/ 3 h 180"/>
                  <a:gd name="T32" fmla="*/ 99 w 180"/>
                  <a:gd name="T33" fmla="*/ 0 h 180"/>
                  <a:gd name="T34" fmla="*/ 85 w 180"/>
                  <a:gd name="T35" fmla="*/ 0 h 180"/>
                  <a:gd name="T36" fmla="*/ 76 w 180"/>
                  <a:gd name="T37" fmla="*/ 0 h 180"/>
                  <a:gd name="T38" fmla="*/ 63 w 180"/>
                  <a:gd name="T39" fmla="*/ 3 h 180"/>
                  <a:gd name="T40" fmla="*/ 47 w 180"/>
                  <a:gd name="T41" fmla="*/ 9 h 180"/>
                  <a:gd name="T42" fmla="*/ 32 w 180"/>
                  <a:gd name="T43" fmla="*/ 19 h 180"/>
                  <a:gd name="T44" fmla="*/ 21 w 180"/>
                  <a:gd name="T45" fmla="*/ 30 h 180"/>
                  <a:gd name="T46" fmla="*/ 9 w 180"/>
                  <a:gd name="T47" fmla="*/ 45 h 180"/>
                  <a:gd name="T48" fmla="*/ 4 w 180"/>
                  <a:gd name="T49" fmla="*/ 60 h 180"/>
                  <a:gd name="T50" fmla="*/ 0 w 180"/>
                  <a:gd name="T51" fmla="*/ 74 h 180"/>
                  <a:gd name="T52" fmla="*/ 0 w 180"/>
                  <a:gd name="T53" fmla="*/ 83 h 180"/>
                  <a:gd name="T54" fmla="*/ 0 w 180"/>
                  <a:gd name="T55" fmla="*/ 96 h 180"/>
                  <a:gd name="T56" fmla="*/ 4 w 180"/>
                  <a:gd name="T57" fmla="*/ 115 h 180"/>
                  <a:gd name="T58" fmla="*/ 9 w 180"/>
                  <a:gd name="T59" fmla="*/ 133 h 180"/>
                  <a:gd name="T60" fmla="*/ 21 w 180"/>
                  <a:gd name="T61" fmla="*/ 146 h 180"/>
                  <a:gd name="T62" fmla="*/ 32 w 180"/>
                  <a:gd name="T63" fmla="*/ 159 h 180"/>
                  <a:gd name="T64" fmla="*/ 47 w 180"/>
                  <a:gd name="T65" fmla="*/ 169 h 180"/>
                  <a:gd name="T66" fmla="*/ 63 w 180"/>
                  <a:gd name="T67" fmla="*/ 176 h 180"/>
                  <a:gd name="T68" fmla="*/ 76 w 180"/>
                  <a:gd name="T69" fmla="*/ 178 h 180"/>
                  <a:gd name="T70" fmla="*/ 85 w 180"/>
                  <a:gd name="T71" fmla="*/ 180 h 180"/>
                  <a:gd name="T72" fmla="*/ 91 w 180"/>
                  <a:gd name="T73" fmla="*/ 180 h 18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0"/>
                  <a:gd name="T112" fmla="*/ 0 h 180"/>
                  <a:gd name="T113" fmla="*/ 180 w 180"/>
                  <a:gd name="T114" fmla="*/ 180 h 18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0" h="180">
                    <a:moveTo>
                      <a:pt x="91" y="180"/>
                    </a:moveTo>
                    <a:lnTo>
                      <a:pt x="99" y="180"/>
                    </a:lnTo>
                    <a:lnTo>
                      <a:pt x="108" y="178"/>
                    </a:lnTo>
                    <a:lnTo>
                      <a:pt x="116" y="176"/>
                    </a:lnTo>
                    <a:lnTo>
                      <a:pt x="123" y="172"/>
                    </a:lnTo>
                    <a:lnTo>
                      <a:pt x="131" y="169"/>
                    </a:lnTo>
                    <a:lnTo>
                      <a:pt x="139" y="165"/>
                    </a:lnTo>
                    <a:lnTo>
                      <a:pt x="146" y="159"/>
                    </a:lnTo>
                    <a:lnTo>
                      <a:pt x="154" y="153"/>
                    </a:lnTo>
                    <a:lnTo>
                      <a:pt x="158" y="146"/>
                    </a:lnTo>
                    <a:lnTo>
                      <a:pt x="163" y="140"/>
                    </a:lnTo>
                    <a:lnTo>
                      <a:pt x="169" y="133"/>
                    </a:lnTo>
                    <a:lnTo>
                      <a:pt x="173" y="125"/>
                    </a:lnTo>
                    <a:lnTo>
                      <a:pt x="175" y="115"/>
                    </a:lnTo>
                    <a:lnTo>
                      <a:pt x="179" y="106"/>
                    </a:lnTo>
                    <a:lnTo>
                      <a:pt x="179" y="96"/>
                    </a:lnTo>
                    <a:lnTo>
                      <a:pt x="180" y="89"/>
                    </a:lnTo>
                    <a:lnTo>
                      <a:pt x="179" y="83"/>
                    </a:lnTo>
                    <a:lnTo>
                      <a:pt x="179" y="77"/>
                    </a:lnTo>
                    <a:lnTo>
                      <a:pt x="179" y="74"/>
                    </a:lnTo>
                    <a:lnTo>
                      <a:pt x="179" y="70"/>
                    </a:lnTo>
                    <a:lnTo>
                      <a:pt x="175" y="60"/>
                    </a:lnTo>
                    <a:lnTo>
                      <a:pt x="173" y="53"/>
                    </a:lnTo>
                    <a:lnTo>
                      <a:pt x="169" y="45"/>
                    </a:lnTo>
                    <a:lnTo>
                      <a:pt x="163" y="38"/>
                    </a:lnTo>
                    <a:lnTo>
                      <a:pt x="158" y="30"/>
                    </a:lnTo>
                    <a:lnTo>
                      <a:pt x="154" y="26"/>
                    </a:lnTo>
                    <a:lnTo>
                      <a:pt x="146" y="19"/>
                    </a:lnTo>
                    <a:lnTo>
                      <a:pt x="139" y="13"/>
                    </a:lnTo>
                    <a:lnTo>
                      <a:pt x="131" y="9"/>
                    </a:lnTo>
                    <a:lnTo>
                      <a:pt x="123" y="5"/>
                    </a:lnTo>
                    <a:lnTo>
                      <a:pt x="116" y="3"/>
                    </a:lnTo>
                    <a:lnTo>
                      <a:pt x="108" y="1"/>
                    </a:lnTo>
                    <a:lnTo>
                      <a:pt x="99" y="0"/>
                    </a:lnTo>
                    <a:lnTo>
                      <a:pt x="91" y="0"/>
                    </a:lnTo>
                    <a:lnTo>
                      <a:pt x="85" y="0"/>
                    </a:lnTo>
                    <a:lnTo>
                      <a:pt x="80" y="0"/>
                    </a:lnTo>
                    <a:lnTo>
                      <a:pt x="76" y="0"/>
                    </a:lnTo>
                    <a:lnTo>
                      <a:pt x="72" y="1"/>
                    </a:lnTo>
                    <a:lnTo>
                      <a:pt x="63" y="3"/>
                    </a:lnTo>
                    <a:lnTo>
                      <a:pt x="55" y="5"/>
                    </a:lnTo>
                    <a:lnTo>
                      <a:pt x="47" y="9"/>
                    </a:lnTo>
                    <a:lnTo>
                      <a:pt x="40" y="13"/>
                    </a:lnTo>
                    <a:lnTo>
                      <a:pt x="32" y="19"/>
                    </a:lnTo>
                    <a:lnTo>
                      <a:pt x="26" y="26"/>
                    </a:lnTo>
                    <a:lnTo>
                      <a:pt x="21" y="30"/>
                    </a:lnTo>
                    <a:lnTo>
                      <a:pt x="15" y="38"/>
                    </a:lnTo>
                    <a:lnTo>
                      <a:pt x="9" y="45"/>
                    </a:lnTo>
                    <a:lnTo>
                      <a:pt x="7" y="53"/>
                    </a:lnTo>
                    <a:lnTo>
                      <a:pt x="4" y="60"/>
                    </a:lnTo>
                    <a:lnTo>
                      <a:pt x="2" y="70"/>
                    </a:lnTo>
                    <a:lnTo>
                      <a:pt x="0" y="74"/>
                    </a:lnTo>
                    <a:lnTo>
                      <a:pt x="0" y="77"/>
                    </a:lnTo>
                    <a:lnTo>
                      <a:pt x="0" y="83"/>
                    </a:lnTo>
                    <a:lnTo>
                      <a:pt x="0" y="89"/>
                    </a:lnTo>
                    <a:lnTo>
                      <a:pt x="0" y="96"/>
                    </a:lnTo>
                    <a:lnTo>
                      <a:pt x="2" y="106"/>
                    </a:lnTo>
                    <a:lnTo>
                      <a:pt x="4" y="115"/>
                    </a:lnTo>
                    <a:lnTo>
                      <a:pt x="7" y="125"/>
                    </a:lnTo>
                    <a:lnTo>
                      <a:pt x="9" y="133"/>
                    </a:lnTo>
                    <a:lnTo>
                      <a:pt x="15" y="140"/>
                    </a:lnTo>
                    <a:lnTo>
                      <a:pt x="21" y="146"/>
                    </a:lnTo>
                    <a:lnTo>
                      <a:pt x="26" y="153"/>
                    </a:lnTo>
                    <a:lnTo>
                      <a:pt x="32" y="159"/>
                    </a:lnTo>
                    <a:lnTo>
                      <a:pt x="40" y="165"/>
                    </a:lnTo>
                    <a:lnTo>
                      <a:pt x="47" y="169"/>
                    </a:lnTo>
                    <a:lnTo>
                      <a:pt x="55" y="172"/>
                    </a:lnTo>
                    <a:lnTo>
                      <a:pt x="63" y="176"/>
                    </a:lnTo>
                    <a:lnTo>
                      <a:pt x="72" y="178"/>
                    </a:lnTo>
                    <a:lnTo>
                      <a:pt x="76" y="178"/>
                    </a:lnTo>
                    <a:lnTo>
                      <a:pt x="80" y="180"/>
                    </a:lnTo>
                    <a:lnTo>
                      <a:pt x="85" y="180"/>
                    </a:lnTo>
                    <a:lnTo>
                      <a:pt x="91" y="18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50" name="Freeform 342"/>
              <p:cNvSpPr>
                <a:spLocks/>
              </p:cNvSpPr>
              <p:nvPr/>
            </p:nvSpPr>
            <p:spPr bwMode="gray">
              <a:xfrm>
                <a:off x="7512050" y="4876800"/>
                <a:ext cx="144463" cy="144462"/>
              </a:xfrm>
              <a:custGeom>
                <a:avLst/>
                <a:gdLst>
                  <a:gd name="T0" fmla="*/ 99 w 183"/>
                  <a:gd name="T1" fmla="*/ 182 h 182"/>
                  <a:gd name="T2" fmla="*/ 118 w 183"/>
                  <a:gd name="T3" fmla="*/ 177 h 182"/>
                  <a:gd name="T4" fmla="*/ 133 w 183"/>
                  <a:gd name="T5" fmla="*/ 171 h 182"/>
                  <a:gd name="T6" fmla="*/ 149 w 183"/>
                  <a:gd name="T7" fmla="*/ 160 h 182"/>
                  <a:gd name="T8" fmla="*/ 162 w 183"/>
                  <a:gd name="T9" fmla="*/ 148 h 182"/>
                  <a:gd name="T10" fmla="*/ 171 w 183"/>
                  <a:gd name="T11" fmla="*/ 133 h 182"/>
                  <a:gd name="T12" fmla="*/ 177 w 183"/>
                  <a:gd name="T13" fmla="*/ 118 h 182"/>
                  <a:gd name="T14" fmla="*/ 181 w 183"/>
                  <a:gd name="T15" fmla="*/ 101 h 182"/>
                  <a:gd name="T16" fmla="*/ 181 w 183"/>
                  <a:gd name="T17" fmla="*/ 87 h 182"/>
                  <a:gd name="T18" fmla="*/ 181 w 183"/>
                  <a:gd name="T19" fmla="*/ 76 h 182"/>
                  <a:gd name="T20" fmla="*/ 177 w 183"/>
                  <a:gd name="T21" fmla="*/ 63 h 182"/>
                  <a:gd name="T22" fmla="*/ 171 w 183"/>
                  <a:gd name="T23" fmla="*/ 47 h 182"/>
                  <a:gd name="T24" fmla="*/ 162 w 183"/>
                  <a:gd name="T25" fmla="*/ 32 h 182"/>
                  <a:gd name="T26" fmla="*/ 149 w 183"/>
                  <a:gd name="T27" fmla="*/ 21 h 182"/>
                  <a:gd name="T28" fmla="*/ 133 w 183"/>
                  <a:gd name="T29" fmla="*/ 9 h 182"/>
                  <a:gd name="T30" fmla="*/ 118 w 183"/>
                  <a:gd name="T31" fmla="*/ 4 h 182"/>
                  <a:gd name="T32" fmla="*/ 99 w 183"/>
                  <a:gd name="T33" fmla="*/ 0 h 182"/>
                  <a:gd name="T34" fmla="*/ 86 w 183"/>
                  <a:gd name="T35" fmla="*/ 0 h 182"/>
                  <a:gd name="T36" fmla="*/ 76 w 183"/>
                  <a:gd name="T37" fmla="*/ 0 h 182"/>
                  <a:gd name="T38" fmla="*/ 63 w 183"/>
                  <a:gd name="T39" fmla="*/ 4 h 182"/>
                  <a:gd name="T40" fmla="*/ 48 w 183"/>
                  <a:gd name="T41" fmla="*/ 9 h 182"/>
                  <a:gd name="T42" fmla="*/ 33 w 183"/>
                  <a:gd name="T43" fmla="*/ 21 h 182"/>
                  <a:gd name="T44" fmla="*/ 21 w 183"/>
                  <a:gd name="T45" fmla="*/ 32 h 182"/>
                  <a:gd name="T46" fmla="*/ 10 w 183"/>
                  <a:gd name="T47" fmla="*/ 47 h 182"/>
                  <a:gd name="T48" fmla="*/ 4 w 183"/>
                  <a:gd name="T49" fmla="*/ 63 h 182"/>
                  <a:gd name="T50" fmla="*/ 0 w 183"/>
                  <a:gd name="T51" fmla="*/ 76 h 182"/>
                  <a:gd name="T52" fmla="*/ 0 w 183"/>
                  <a:gd name="T53" fmla="*/ 87 h 182"/>
                  <a:gd name="T54" fmla="*/ 0 w 183"/>
                  <a:gd name="T55" fmla="*/ 101 h 182"/>
                  <a:gd name="T56" fmla="*/ 4 w 183"/>
                  <a:gd name="T57" fmla="*/ 118 h 182"/>
                  <a:gd name="T58" fmla="*/ 10 w 183"/>
                  <a:gd name="T59" fmla="*/ 133 h 182"/>
                  <a:gd name="T60" fmla="*/ 21 w 183"/>
                  <a:gd name="T61" fmla="*/ 148 h 182"/>
                  <a:gd name="T62" fmla="*/ 33 w 183"/>
                  <a:gd name="T63" fmla="*/ 160 h 182"/>
                  <a:gd name="T64" fmla="*/ 48 w 183"/>
                  <a:gd name="T65" fmla="*/ 171 h 182"/>
                  <a:gd name="T66" fmla="*/ 63 w 183"/>
                  <a:gd name="T67" fmla="*/ 177 h 182"/>
                  <a:gd name="T68" fmla="*/ 76 w 183"/>
                  <a:gd name="T69" fmla="*/ 180 h 182"/>
                  <a:gd name="T70" fmla="*/ 86 w 183"/>
                  <a:gd name="T71" fmla="*/ 182 h 182"/>
                  <a:gd name="T72" fmla="*/ 91 w 183"/>
                  <a:gd name="T73" fmla="*/ 182 h 1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3"/>
                  <a:gd name="T112" fmla="*/ 0 h 182"/>
                  <a:gd name="T113" fmla="*/ 183 w 183"/>
                  <a:gd name="T114" fmla="*/ 182 h 1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3" h="182">
                    <a:moveTo>
                      <a:pt x="91" y="182"/>
                    </a:moveTo>
                    <a:lnTo>
                      <a:pt x="99" y="182"/>
                    </a:lnTo>
                    <a:lnTo>
                      <a:pt x="109" y="180"/>
                    </a:lnTo>
                    <a:lnTo>
                      <a:pt x="118" y="177"/>
                    </a:lnTo>
                    <a:lnTo>
                      <a:pt x="126" y="175"/>
                    </a:lnTo>
                    <a:lnTo>
                      <a:pt x="133" y="171"/>
                    </a:lnTo>
                    <a:lnTo>
                      <a:pt x="141" y="165"/>
                    </a:lnTo>
                    <a:lnTo>
                      <a:pt x="149" y="160"/>
                    </a:lnTo>
                    <a:lnTo>
                      <a:pt x="156" y="156"/>
                    </a:lnTo>
                    <a:lnTo>
                      <a:pt x="162" y="148"/>
                    </a:lnTo>
                    <a:lnTo>
                      <a:pt x="166" y="141"/>
                    </a:lnTo>
                    <a:lnTo>
                      <a:pt x="171" y="133"/>
                    </a:lnTo>
                    <a:lnTo>
                      <a:pt x="175" y="125"/>
                    </a:lnTo>
                    <a:lnTo>
                      <a:pt x="177" y="118"/>
                    </a:lnTo>
                    <a:lnTo>
                      <a:pt x="181" y="108"/>
                    </a:lnTo>
                    <a:lnTo>
                      <a:pt x="181" y="101"/>
                    </a:lnTo>
                    <a:lnTo>
                      <a:pt x="183" y="91"/>
                    </a:lnTo>
                    <a:lnTo>
                      <a:pt x="181" y="87"/>
                    </a:lnTo>
                    <a:lnTo>
                      <a:pt x="181" y="82"/>
                    </a:lnTo>
                    <a:lnTo>
                      <a:pt x="181" y="76"/>
                    </a:lnTo>
                    <a:lnTo>
                      <a:pt x="181" y="72"/>
                    </a:lnTo>
                    <a:lnTo>
                      <a:pt x="177" y="63"/>
                    </a:lnTo>
                    <a:lnTo>
                      <a:pt x="175" y="55"/>
                    </a:lnTo>
                    <a:lnTo>
                      <a:pt x="171" y="47"/>
                    </a:lnTo>
                    <a:lnTo>
                      <a:pt x="166" y="40"/>
                    </a:lnTo>
                    <a:lnTo>
                      <a:pt x="162" y="32"/>
                    </a:lnTo>
                    <a:lnTo>
                      <a:pt x="156" y="27"/>
                    </a:lnTo>
                    <a:lnTo>
                      <a:pt x="149" y="21"/>
                    </a:lnTo>
                    <a:lnTo>
                      <a:pt x="141" y="15"/>
                    </a:lnTo>
                    <a:lnTo>
                      <a:pt x="133" y="9"/>
                    </a:lnTo>
                    <a:lnTo>
                      <a:pt x="126" y="8"/>
                    </a:lnTo>
                    <a:lnTo>
                      <a:pt x="118" y="4"/>
                    </a:lnTo>
                    <a:lnTo>
                      <a:pt x="109" y="2"/>
                    </a:lnTo>
                    <a:lnTo>
                      <a:pt x="99" y="0"/>
                    </a:lnTo>
                    <a:lnTo>
                      <a:pt x="91" y="0"/>
                    </a:lnTo>
                    <a:lnTo>
                      <a:pt x="86" y="0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72" y="2"/>
                    </a:lnTo>
                    <a:lnTo>
                      <a:pt x="63" y="4"/>
                    </a:lnTo>
                    <a:lnTo>
                      <a:pt x="55" y="8"/>
                    </a:lnTo>
                    <a:lnTo>
                      <a:pt x="48" y="9"/>
                    </a:lnTo>
                    <a:lnTo>
                      <a:pt x="40" y="15"/>
                    </a:lnTo>
                    <a:lnTo>
                      <a:pt x="33" y="21"/>
                    </a:lnTo>
                    <a:lnTo>
                      <a:pt x="27" y="27"/>
                    </a:lnTo>
                    <a:lnTo>
                      <a:pt x="21" y="32"/>
                    </a:lnTo>
                    <a:lnTo>
                      <a:pt x="15" y="40"/>
                    </a:lnTo>
                    <a:lnTo>
                      <a:pt x="10" y="47"/>
                    </a:lnTo>
                    <a:lnTo>
                      <a:pt x="8" y="55"/>
                    </a:lnTo>
                    <a:lnTo>
                      <a:pt x="4" y="63"/>
                    </a:lnTo>
                    <a:lnTo>
                      <a:pt x="2" y="72"/>
                    </a:lnTo>
                    <a:lnTo>
                      <a:pt x="0" y="76"/>
                    </a:lnTo>
                    <a:lnTo>
                      <a:pt x="0" y="82"/>
                    </a:lnTo>
                    <a:lnTo>
                      <a:pt x="0" y="87"/>
                    </a:lnTo>
                    <a:lnTo>
                      <a:pt x="0" y="91"/>
                    </a:lnTo>
                    <a:lnTo>
                      <a:pt x="0" y="101"/>
                    </a:lnTo>
                    <a:lnTo>
                      <a:pt x="2" y="108"/>
                    </a:lnTo>
                    <a:lnTo>
                      <a:pt x="4" y="118"/>
                    </a:lnTo>
                    <a:lnTo>
                      <a:pt x="8" y="125"/>
                    </a:lnTo>
                    <a:lnTo>
                      <a:pt x="10" y="133"/>
                    </a:lnTo>
                    <a:lnTo>
                      <a:pt x="15" y="141"/>
                    </a:lnTo>
                    <a:lnTo>
                      <a:pt x="21" y="148"/>
                    </a:lnTo>
                    <a:lnTo>
                      <a:pt x="27" y="156"/>
                    </a:lnTo>
                    <a:lnTo>
                      <a:pt x="33" y="160"/>
                    </a:lnTo>
                    <a:lnTo>
                      <a:pt x="40" y="165"/>
                    </a:lnTo>
                    <a:lnTo>
                      <a:pt x="48" y="171"/>
                    </a:lnTo>
                    <a:lnTo>
                      <a:pt x="55" y="175"/>
                    </a:lnTo>
                    <a:lnTo>
                      <a:pt x="63" y="177"/>
                    </a:lnTo>
                    <a:lnTo>
                      <a:pt x="72" y="180"/>
                    </a:lnTo>
                    <a:lnTo>
                      <a:pt x="76" y="180"/>
                    </a:lnTo>
                    <a:lnTo>
                      <a:pt x="82" y="182"/>
                    </a:lnTo>
                    <a:lnTo>
                      <a:pt x="86" y="182"/>
                    </a:lnTo>
                    <a:lnTo>
                      <a:pt x="91" y="182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51" name="Freeform 343"/>
              <p:cNvSpPr>
                <a:spLocks/>
              </p:cNvSpPr>
              <p:nvPr/>
            </p:nvSpPr>
            <p:spPr bwMode="gray">
              <a:xfrm>
                <a:off x="6953250" y="4862513"/>
                <a:ext cx="163513" cy="163512"/>
              </a:xfrm>
              <a:custGeom>
                <a:avLst/>
                <a:gdLst>
                  <a:gd name="T0" fmla="*/ 108 w 205"/>
                  <a:gd name="T1" fmla="*/ 205 h 205"/>
                  <a:gd name="T2" fmla="*/ 118 w 205"/>
                  <a:gd name="T3" fmla="*/ 203 h 205"/>
                  <a:gd name="T4" fmla="*/ 127 w 205"/>
                  <a:gd name="T5" fmla="*/ 201 h 205"/>
                  <a:gd name="T6" fmla="*/ 137 w 205"/>
                  <a:gd name="T7" fmla="*/ 197 h 205"/>
                  <a:gd name="T8" fmla="*/ 150 w 205"/>
                  <a:gd name="T9" fmla="*/ 192 h 205"/>
                  <a:gd name="T10" fmla="*/ 167 w 205"/>
                  <a:gd name="T11" fmla="*/ 182 h 205"/>
                  <a:gd name="T12" fmla="*/ 180 w 205"/>
                  <a:gd name="T13" fmla="*/ 167 h 205"/>
                  <a:gd name="T14" fmla="*/ 192 w 205"/>
                  <a:gd name="T15" fmla="*/ 152 h 205"/>
                  <a:gd name="T16" fmla="*/ 197 w 205"/>
                  <a:gd name="T17" fmla="*/ 139 h 205"/>
                  <a:gd name="T18" fmla="*/ 201 w 205"/>
                  <a:gd name="T19" fmla="*/ 127 h 205"/>
                  <a:gd name="T20" fmla="*/ 203 w 205"/>
                  <a:gd name="T21" fmla="*/ 118 h 205"/>
                  <a:gd name="T22" fmla="*/ 205 w 205"/>
                  <a:gd name="T23" fmla="*/ 108 h 205"/>
                  <a:gd name="T24" fmla="*/ 205 w 205"/>
                  <a:gd name="T25" fmla="*/ 99 h 205"/>
                  <a:gd name="T26" fmla="*/ 203 w 205"/>
                  <a:gd name="T27" fmla="*/ 87 h 205"/>
                  <a:gd name="T28" fmla="*/ 201 w 205"/>
                  <a:gd name="T29" fmla="*/ 78 h 205"/>
                  <a:gd name="T30" fmla="*/ 197 w 205"/>
                  <a:gd name="T31" fmla="*/ 66 h 205"/>
                  <a:gd name="T32" fmla="*/ 192 w 205"/>
                  <a:gd name="T33" fmla="*/ 53 h 205"/>
                  <a:gd name="T34" fmla="*/ 180 w 205"/>
                  <a:gd name="T35" fmla="*/ 38 h 205"/>
                  <a:gd name="T36" fmla="*/ 167 w 205"/>
                  <a:gd name="T37" fmla="*/ 23 h 205"/>
                  <a:gd name="T38" fmla="*/ 150 w 205"/>
                  <a:gd name="T39" fmla="*/ 11 h 205"/>
                  <a:gd name="T40" fmla="*/ 137 w 205"/>
                  <a:gd name="T41" fmla="*/ 6 h 205"/>
                  <a:gd name="T42" fmla="*/ 127 w 205"/>
                  <a:gd name="T43" fmla="*/ 2 h 205"/>
                  <a:gd name="T44" fmla="*/ 118 w 205"/>
                  <a:gd name="T45" fmla="*/ 0 h 205"/>
                  <a:gd name="T46" fmla="*/ 108 w 205"/>
                  <a:gd name="T47" fmla="*/ 0 h 205"/>
                  <a:gd name="T48" fmla="*/ 97 w 205"/>
                  <a:gd name="T49" fmla="*/ 0 h 205"/>
                  <a:gd name="T50" fmla="*/ 87 w 205"/>
                  <a:gd name="T51" fmla="*/ 0 h 205"/>
                  <a:gd name="T52" fmla="*/ 76 w 205"/>
                  <a:gd name="T53" fmla="*/ 2 h 205"/>
                  <a:gd name="T54" fmla="*/ 66 w 205"/>
                  <a:gd name="T55" fmla="*/ 6 h 205"/>
                  <a:gd name="T56" fmla="*/ 53 w 205"/>
                  <a:gd name="T57" fmla="*/ 11 h 205"/>
                  <a:gd name="T58" fmla="*/ 36 w 205"/>
                  <a:gd name="T59" fmla="*/ 23 h 205"/>
                  <a:gd name="T60" fmla="*/ 23 w 205"/>
                  <a:gd name="T61" fmla="*/ 38 h 205"/>
                  <a:gd name="T62" fmla="*/ 11 w 205"/>
                  <a:gd name="T63" fmla="*/ 53 h 205"/>
                  <a:gd name="T64" fmla="*/ 5 w 205"/>
                  <a:gd name="T65" fmla="*/ 66 h 205"/>
                  <a:gd name="T66" fmla="*/ 2 w 205"/>
                  <a:gd name="T67" fmla="*/ 78 h 205"/>
                  <a:gd name="T68" fmla="*/ 0 w 205"/>
                  <a:gd name="T69" fmla="*/ 87 h 205"/>
                  <a:gd name="T70" fmla="*/ 0 w 205"/>
                  <a:gd name="T71" fmla="*/ 99 h 205"/>
                  <a:gd name="T72" fmla="*/ 0 w 205"/>
                  <a:gd name="T73" fmla="*/ 108 h 205"/>
                  <a:gd name="T74" fmla="*/ 0 w 205"/>
                  <a:gd name="T75" fmla="*/ 118 h 205"/>
                  <a:gd name="T76" fmla="*/ 2 w 205"/>
                  <a:gd name="T77" fmla="*/ 127 h 205"/>
                  <a:gd name="T78" fmla="*/ 5 w 205"/>
                  <a:gd name="T79" fmla="*/ 139 h 205"/>
                  <a:gd name="T80" fmla="*/ 11 w 205"/>
                  <a:gd name="T81" fmla="*/ 152 h 205"/>
                  <a:gd name="T82" fmla="*/ 23 w 205"/>
                  <a:gd name="T83" fmla="*/ 167 h 205"/>
                  <a:gd name="T84" fmla="*/ 36 w 205"/>
                  <a:gd name="T85" fmla="*/ 182 h 205"/>
                  <a:gd name="T86" fmla="*/ 53 w 205"/>
                  <a:gd name="T87" fmla="*/ 192 h 205"/>
                  <a:gd name="T88" fmla="*/ 66 w 205"/>
                  <a:gd name="T89" fmla="*/ 197 h 205"/>
                  <a:gd name="T90" fmla="*/ 76 w 205"/>
                  <a:gd name="T91" fmla="*/ 201 h 205"/>
                  <a:gd name="T92" fmla="*/ 87 w 205"/>
                  <a:gd name="T93" fmla="*/ 203 h 205"/>
                  <a:gd name="T94" fmla="*/ 97 w 205"/>
                  <a:gd name="T95" fmla="*/ 205 h 205"/>
                  <a:gd name="T96" fmla="*/ 102 w 205"/>
                  <a:gd name="T97" fmla="*/ 205 h 205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05"/>
                  <a:gd name="T148" fmla="*/ 0 h 205"/>
                  <a:gd name="T149" fmla="*/ 205 w 205"/>
                  <a:gd name="T150" fmla="*/ 205 h 205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05" h="205">
                    <a:moveTo>
                      <a:pt x="102" y="205"/>
                    </a:moveTo>
                    <a:lnTo>
                      <a:pt x="108" y="205"/>
                    </a:lnTo>
                    <a:lnTo>
                      <a:pt x="112" y="205"/>
                    </a:lnTo>
                    <a:lnTo>
                      <a:pt x="118" y="203"/>
                    </a:lnTo>
                    <a:lnTo>
                      <a:pt x="123" y="203"/>
                    </a:lnTo>
                    <a:lnTo>
                      <a:pt x="127" y="201"/>
                    </a:lnTo>
                    <a:lnTo>
                      <a:pt x="131" y="199"/>
                    </a:lnTo>
                    <a:lnTo>
                      <a:pt x="137" y="197"/>
                    </a:lnTo>
                    <a:lnTo>
                      <a:pt x="142" y="197"/>
                    </a:lnTo>
                    <a:lnTo>
                      <a:pt x="150" y="192"/>
                    </a:lnTo>
                    <a:lnTo>
                      <a:pt x="159" y="188"/>
                    </a:lnTo>
                    <a:lnTo>
                      <a:pt x="167" y="182"/>
                    </a:lnTo>
                    <a:lnTo>
                      <a:pt x="175" y="175"/>
                    </a:lnTo>
                    <a:lnTo>
                      <a:pt x="180" y="167"/>
                    </a:lnTo>
                    <a:lnTo>
                      <a:pt x="186" y="159"/>
                    </a:lnTo>
                    <a:lnTo>
                      <a:pt x="192" y="152"/>
                    </a:lnTo>
                    <a:lnTo>
                      <a:pt x="196" y="142"/>
                    </a:lnTo>
                    <a:lnTo>
                      <a:pt x="197" y="139"/>
                    </a:lnTo>
                    <a:lnTo>
                      <a:pt x="199" y="133"/>
                    </a:lnTo>
                    <a:lnTo>
                      <a:pt x="201" y="127"/>
                    </a:lnTo>
                    <a:lnTo>
                      <a:pt x="203" y="123"/>
                    </a:lnTo>
                    <a:lnTo>
                      <a:pt x="203" y="118"/>
                    </a:lnTo>
                    <a:lnTo>
                      <a:pt x="205" y="114"/>
                    </a:lnTo>
                    <a:lnTo>
                      <a:pt x="205" y="108"/>
                    </a:lnTo>
                    <a:lnTo>
                      <a:pt x="205" y="104"/>
                    </a:lnTo>
                    <a:lnTo>
                      <a:pt x="205" y="99"/>
                    </a:lnTo>
                    <a:lnTo>
                      <a:pt x="205" y="93"/>
                    </a:lnTo>
                    <a:lnTo>
                      <a:pt x="203" y="87"/>
                    </a:lnTo>
                    <a:lnTo>
                      <a:pt x="203" y="83"/>
                    </a:lnTo>
                    <a:lnTo>
                      <a:pt x="201" y="78"/>
                    </a:lnTo>
                    <a:lnTo>
                      <a:pt x="199" y="72"/>
                    </a:lnTo>
                    <a:lnTo>
                      <a:pt x="197" y="66"/>
                    </a:lnTo>
                    <a:lnTo>
                      <a:pt x="196" y="63"/>
                    </a:lnTo>
                    <a:lnTo>
                      <a:pt x="192" y="53"/>
                    </a:lnTo>
                    <a:lnTo>
                      <a:pt x="186" y="45"/>
                    </a:lnTo>
                    <a:lnTo>
                      <a:pt x="180" y="38"/>
                    </a:lnTo>
                    <a:lnTo>
                      <a:pt x="175" y="30"/>
                    </a:lnTo>
                    <a:lnTo>
                      <a:pt x="167" y="23"/>
                    </a:lnTo>
                    <a:lnTo>
                      <a:pt x="159" y="17"/>
                    </a:lnTo>
                    <a:lnTo>
                      <a:pt x="150" y="11"/>
                    </a:lnTo>
                    <a:lnTo>
                      <a:pt x="142" y="9"/>
                    </a:lnTo>
                    <a:lnTo>
                      <a:pt x="137" y="6"/>
                    </a:lnTo>
                    <a:lnTo>
                      <a:pt x="131" y="4"/>
                    </a:lnTo>
                    <a:lnTo>
                      <a:pt x="127" y="2"/>
                    </a:lnTo>
                    <a:lnTo>
                      <a:pt x="123" y="2"/>
                    </a:lnTo>
                    <a:lnTo>
                      <a:pt x="118" y="0"/>
                    </a:lnTo>
                    <a:lnTo>
                      <a:pt x="112" y="0"/>
                    </a:lnTo>
                    <a:lnTo>
                      <a:pt x="108" y="0"/>
                    </a:lnTo>
                    <a:lnTo>
                      <a:pt x="102" y="0"/>
                    </a:lnTo>
                    <a:lnTo>
                      <a:pt x="97" y="0"/>
                    </a:lnTo>
                    <a:lnTo>
                      <a:pt x="91" y="0"/>
                    </a:lnTo>
                    <a:lnTo>
                      <a:pt x="87" y="0"/>
                    </a:lnTo>
                    <a:lnTo>
                      <a:pt x="81" y="2"/>
                    </a:lnTo>
                    <a:lnTo>
                      <a:pt x="76" y="2"/>
                    </a:lnTo>
                    <a:lnTo>
                      <a:pt x="72" y="4"/>
                    </a:lnTo>
                    <a:lnTo>
                      <a:pt x="66" y="6"/>
                    </a:lnTo>
                    <a:lnTo>
                      <a:pt x="62" y="9"/>
                    </a:lnTo>
                    <a:lnTo>
                      <a:pt x="53" y="11"/>
                    </a:lnTo>
                    <a:lnTo>
                      <a:pt x="43" y="17"/>
                    </a:lnTo>
                    <a:lnTo>
                      <a:pt x="36" y="23"/>
                    </a:lnTo>
                    <a:lnTo>
                      <a:pt x="30" y="30"/>
                    </a:lnTo>
                    <a:lnTo>
                      <a:pt x="23" y="38"/>
                    </a:lnTo>
                    <a:lnTo>
                      <a:pt x="17" y="45"/>
                    </a:lnTo>
                    <a:lnTo>
                      <a:pt x="11" y="53"/>
                    </a:lnTo>
                    <a:lnTo>
                      <a:pt x="7" y="63"/>
                    </a:lnTo>
                    <a:lnTo>
                      <a:pt x="5" y="66"/>
                    </a:lnTo>
                    <a:lnTo>
                      <a:pt x="4" y="72"/>
                    </a:lnTo>
                    <a:lnTo>
                      <a:pt x="2" y="78"/>
                    </a:lnTo>
                    <a:lnTo>
                      <a:pt x="2" y="83"/>
                    </a:lnTo>
                    <a:lnTo>
                      <a:pt x="0" y="87"/>
                    </a:lnTo>
                    <a:lnTo>
                      <a:pt x="0" y="93"/>
                    </a:lnTo>
                    <a:lnTo>
                      <a:pt x="0" y="99"/>
                    </a:lnTo>
                    <a:lnTo>
                      <a:pt x="0" y="104"/>
                    </a:lnTo>
                    <a:lnTo>
                      <a:pt x="0" y="108"/>
                    </a:lnTo>
                    <a:lnTo>
                      <a:pt x="0" y="114"/>
                    </a:lnTo>
                    <a:lnTo>
                      <a:pt x="0" y="118"/>
                    </a:lnTo>
                    <a:lnTo>
                      <a:pt x="2" y="123"/>
                    </a:lnTo>
                    <a:lnTo>
                      <a:pt x="2" y="127"/>
                    </a:lnTo>
                    <a:lnTo>
                      <a:pt x="4" y="133"/>
                    </a:lnTo>
                    <a:lnTo>
                      <a:pt x="5" y="139"/>
                    </a:lnTo>
                    <a:lnTo>
                      <a:pt x="7" y="142"/>
                    </a:lnTo>
                    <a:lnTo>
                      <a:pt x="11" y="152"/>
                    </a:lnTo>
                    <a:lnTo>
                      <a:pt x="17" y="159"/>
                    </a:lnTo>
                    <a:lnTo>
                      <a:pt x="23" y="167"/>
                    </a:lnTo>
                    <a:lnTo>
                      <a:pt x="30" y="175"/>
                    </a:lnTo>
                    <a:lnTo>
                      <a:pt x="36" y="182"/>
                    </a:lnTo>
                    <a:lnTo>
                      <a:pt x="43" y="188"/>
                    </a:lnTo>
                    <a:lnTo>
                      <a:pt x="53" y="192"/>
                    </a:lnTo>
                    <a:lnTo>
                      <a:pt x="62" y="197"/>
                    </a:lnTo>
                    <a:lnTo>
                      <a:pt x="66" y="197"/>
                    </a:lnTo>
                    <a:lnTo>
                      <a:pt x="72" y="199"/>
                    </a:lnTo>
                    <a:lnTo>
                      <a:pt x="76" y="201"/>
                    </a:lnTo>
                    <a:lnTo>
                      <a:pt x="81" y="203"/>
                    </a:lnTo>
                    <a:lnTo>
                      <a:pt x="87" y="203"/>
                    </a:lnTo>
                    <a:lnTo>
                      <a:pt x="91" y="205"/>
                    </a:lnTo>
                    <a:lnTo>
                      <a:pt x="97" y="205"/>
                    </a:lnTo>
                    <a:lnTo>
                      <a:pt x="102" y="205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52" name="Freeform 344"/>
              <p:cNvSpPr>
                <a:spLocks/>
              </p:cNvSpPr>
              <p:nvPr/>
            </p:nvSpPr>
            <p:spPr bwMode="gray">
              <a:xfrm>
                <a:off x="7223125" y="4868863"/>
                <a:ext cx="377825" cy="152400"/>
              </a:xfrm>
              <a:custGeom>
                <a:avLst/>
                <a:gdLst>
                  <a:gd name="T0" fmla="*/ 331 w 475"/>
                  <a:gd name="T1" fmla="*/ 0 h 192"/>
                  <a:gd name="T2" fmla="*/ 475 w 475"/>
                  <a:gd name="T3" fmla="*/ 14 h 192"/>
                  <a:gd name="T4" fmla="*/ 474 w 475"/>
                  <a:gd name="T5" fmla="*/ 192 h 192"/>
                  <a:gd name="T6" fmla="*/ 0 w 475"/>
                  <a:gd name="T7" fmla="*/ 185 h 192"/>
                  <a:gd name="T8" fmla="*/ 141 w 475"/>
                  <a:gd name="T9" fmla="*/ 109 h 192"/>
                  <a:gd name="T10" fmla="*/ 346 w 475"/>
                  <a:gd name="T11" fmla="*/ 130 h 192"/>
                  <a:gd name="T12" fmla="*/ 346 w 475"/>
                  <a:gd name="T13" fmla="*/ 128 h 192"/>
                  <a:gd name="T14" fmla="*/ 346 w 475"/>
                  <a:gd name="T15" fmla="*/ 126 h 192"/>
                  <a:gd name="T16" fmla="*/ 346 w 475"/>
                  <a:gd name="T17" fmla="*/ 124 h 192"/>
                  <a:gd name="T18" fmla="*/ 346 w 475"/>
                  <a:gd name="T19" fmla="*/ 118 h 192"/>
                  <a:gd name="T20" fmla="*/ 346 w 475"/>
                  <a:gd name="T21" fmla="*/ 113 h 192"/>
                  <a:gd name="T22" fmla="*/ 348 w 475"/>
                  <a:gd name="T23" fmla="*/ 107 h 192"/>
                  <a:gd name="T24" fmla="*/ 348 w 475"/>
                  <a:gd name="T25" fmla="*/ 99 h 192"/>
                  <a:gd name="T26" fmla="*/ 350 w 475"/>
                  <a:gd name="T27" fmla="*/ 92 h 192"/>
                  <a:gd name="T28" fmla="*/ 352 w 475"/>
                  <a:gd name="T29" fmla="*/ 84 h 192"/>
                  <a:gd name="T30" fmla="*/ 354 w 475"/>
                  <a:gd name="T31" fmla="*/ 76 h 192"/>
                  <a:gd name="T32" fmla="*/ 356 w 475"/>
                  <a:gd name="T33" fmla="*/ 69 h 192"/>
                  <a:gd name="T34" fmla="*/ 358 w 475"/>
                  <a:gd name="T35" fmla="*/ 63 h 192"/>
                  <a:gd name="T36" fmla="*/ 361 w 475"/>
                  <a:gd name="T37" fmla="*/ 56 h 192"/>
                  <a:gd name="T38" fmla="*/ 363 w 475"/>
                  <a:gd name="T39" fmla="*/ 50 h 192"/>
                  <a:gd name="T40" fmla="*/ 367 w 475"/>
                  <a:gd name="T41" fmla="*/ 44 h 192"/>
                  <a:gd name="T42" fmla="*/ 371 w 475"/>
                  <a:gd name="T43" fmla="*/ 40 h 192"/>
                  <a:gd name="T44" fmla="*/ 257 w 475"/>
                  <a:gd name="T45" fmla="*/ 44 h 192"/>
                  <a:gd name="T46" fmla="*/ 331 w 475"/>
                  <a:gd name="T47" fmla="*/ 0 h 192"/>
                  <a:gd name="T48" fmla="*/ 331 w 475"/>
                  <a:gd name="T49" fmla="*/ 0 h 19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75"/>
                  <a:gd name="T76" fmla="*/ 0 h 192"/>
                  <a:gd name="T77" fmla="*/ 475 w 475"/>
                  <a:gd name="T78" fmla="*/ 192 h 19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75" h="192">
                    <a:moveTo>
                      <a:pt x="331" y="0"/>
                    </a:moveTo>
                    <a:lnTo>
                      <a:pt x="475" y="14"/>
                    </a:lnTo>
                    <a:lnTo>
                      <a:pt x="474" y="192"/>
                    </a:lnTo>
                    <a:lnTo>
                      <a:pt x="0" y="185"/>
                    </a:lnTo>
                    <a:lnTo>
                      <a:pt x="141" y="109"/>
                    </a:lnTo>
                    <a:lnTo>
                      <a:pt x="346" y="130"/>
                    </a:lnTo>
                    <a:lnTo>
                      <a:pt x="346" y="128"/>
                    </a:lnTo>
                    <a:lnTo>
                      <a:pt x="346" y="126"/>
                    </a:lnTo>
                    <a:lnTo>
                      <a:pt x="346" y="124"/>
                    </a:lnTo>
                    <a:lnTo>
                      <a:pt x="346" y="118"/>
                    </a:lnTo>
                    <a:lnTo>
                      <a:pt x="346" y="113"/>
                    </a:lnTo>
                    <a:lnTo>
                      <a:pt x="348" y="107"/>
                    </a:lnTo>
                    <a:lnTo>
                      <a:pt x="348" y="99"/>
                    </a:lnTo>
                    <a:lnTo>
                      <a:pt x="350" y="92"/>
                    </a:lnTo>
                    <a:lnTo>
                      <a:pt x="352" y="84"/>
                    </a:lnTo>
                    <a:lnTo>
                      <a:pt x="354" y="76"/>
                    </a:lnTo>
                    <a:lnTo>
                      <a:pt x="356" y="69"/>
                    </a:lnTo>
                    <a:lnTo>
                      <a:pt x="358" y="63"/>
                    </a:lnTo>
                    <a:lnTo>
                      <a:pt x="361" y="56"/>
                    </a:lnTo>
                    <a:lnTo>
                      <a:pt x="363" y="50"/>
                    </a:lnTo>
                    <a:lnTo>
                      <a:pt x="367" y="44"/>
                    </a:lnTo>
                    <a:lnTo>
                      <a:pt x="371" y="40"/>
                    </a:lnTo>
                    <a:lnTo>
                      <a:pt x="257" y="44"/>
                    </a:lnTo>
                    <a:lnTo>
                      <a:pt x="331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53" name="Freeform 345"/>
              <p:cNvSpPr>
                <a:spLocks/>
              </p:cNvSpPr>
              <p:nvPr/>
            </p:nvSpPr>
            <p:spPr bwMode="gray">
              <a:xfrm>
                <a:off x="7334250" y="4956175"/>
                <a:ext cx="93663" cy="63500"/>
              </a:xfrm>
              <a:custGeom>
                <a:avLst/>
                <a:gdLst>
                  <a:gd name="T0" fmla="*/ 0 w 118"/>
                  <a:gd name="T1" fmla="*/ 0 h 79"/>
                  <a:gd name="T2" fmla="*/ 101 w 118"/>
                  <a:gd name="T3" fmla="*/ 9 h 79"/>
                  <a:gd name="T4" fmla="*/ 101 w 118"/>
                  <a:gd name="T5" fmla="*/ 11 h 79"/>
                  <a:gd name="T6" fmla="*/ 101 w 118"/>
                  <a:gd name="T7" fmla="*/ 17 h 79"/>
                  <a:gd name="T8" fmla="*/ 101 w 118"/>
                  <a:gd name="T9" fmla="*/ 21 h 79"/>
                  <a:gd name="T10" fmla="*/ 102 w 118"/>
                  <a:gd name="T11" fmla="*/ 26 h 79"/>
                  <a:gd name="T12" fmla="*/ 102 w 118"/>
                  <a:gd name="T13" fmla="*/ 32 h 79"/>
                  <a:gd name="T14" fmla="*/ 104 w 118"/>
                  <a:gd name="T15" fmla="*/ 38 h 79"/>
                  <a:gd name="T16" fmla="*/ 104 w 118"/>
                  <a:gd name="T17" fmla="*/ 43 h 79"/>
                  <a:gd name="T18" fmla="*/ 106 w 118"/>
                  <a:gd name="T19" fmla="*/ 49 h 79"/>
                  <a:gd name="T20" fmla="*/ 108 w 118"/>
                  <a:gd name="T21" fmla="*/ 55 h 79"/>
                  <a:gd name="T22" fmla="*/ 110 w 118"/>
                  <a:gd name="T23" fmla="*/ 60 h 79"/>
                  <a:gd name="T24" fmla="*/ 110 w 118"/>
                  <a:gd name="T25" fmla="*/ 66 h 79"/>
                  <a:gd name="T26" fmla="*/ 112 w 118"/>
                  <a:gd name="T27" fmla="*/ 72 h 79"/>
                  <a:gd name="T28" fmla="*/ 116 w 118"/>
                  <a:gd name="T29" fmla="*/ 74 h 79"/>
                  <a:gd name="T30" fmla="*/ 118 w 118"/>
                  <a:gd name="T31" fmla="*/ 79 h 79"/>
                  <a:gd name="T32" fmla="*/ 11 w 118"/>
                  <a:gd name="T33" fmla="*/ 78 h 79"/>
                  <a:gd name="T34" fmla="*/ 9 w 118"/>
                  <a:gd name="T35" fmla="*/ 74 h 79"/>
                  <a:gd name="T36" fmla="*/ 9 w 118"/>
                  <a:gd name="T37" fmla="*/ 70 h 79"/>
                  <a:gd name="T38" fmla="*/ 7 w 118"/>
                  <a:gd name="T39" fmla="*/ 64 h 79"/>
                  <a:gd name="T40" fmla="*/ 7 w 118"/>
                  <a:gd name="T41" fmla="*/ 57 h 79"/>
                  <a:gd name="T42" fmla="*/ 5 w 118"/>
                  <a:gd name="T43" fmla="*/ 47 h 79"/>
                  <a:gd name="T44" fmla="*/ 4 w 118"/>
                  <a:gd name="T45" fmla="*/ 40 h 79"/>
                  <a:gd name="T46" fmla="*/ 4 w 118"/>
                  <a:gd name="T47" fmla="*/ 34 h 79"/>
                  <a:gd name="T48" fmla="*/ 4 w 118"/>
                  <a:gd name="T49" fmla="*/ 30 h 79"/>
                  <a:gd name="T50" fmla="*/ 2 w 118"/>
                  <a:gd name="T51" fmla="*/ 26 h 79"/>
                  <a:gd name="T52" fmla="*/ 2 w 118"/>
                  <a:gd name="T53" fmla="*/ 22 h 79"/>
                  <a:gd name="T54" fmla="*/ 2 w 118"/>
                  <a:gd name="T55" fmla="*/ 17 h 79"/>
                  <a:gd name="T56" fmla="*/ 2 w 118"/>
                  <a:gd name="T57" fmla="*/ 11 h 79"/>
                  <a:gd name="T58" fmla="*/ 0 w 118"/>
                  <a:gd name="T59" fmla="*/ 3 h 79"/>
                  <a:gd name="T60" fmla="*/ 0 w 118"/>
                  <a:gd name="T61" fmla="*/ 0 h 79"/>
                  <a:gd name="T62" fmla="*/ 0 w 118"/>
                  <a:gd name="T63" fmla="*/ 0 h 7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18"/>
                  <a:gd name="T97" fmla="*/ 0 h 79"/>
                  <a:gd name="T98" fmla="*/ 118 w 118"/>
                  <a:gd name="T99" fmla="*/ 79 h 79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18" h="79">
                    <a:moveTo>
                      <a:pt x="0" y="0"/>
                    </a:moveTo>
                    <a:lnTo>
                      <a:pt x="101" y="9"/>
                    </a:lnTo>
                    <a:lnTo>
                      <a:pt x="101" y="11"/>
                    </a:lnTo>
                    <a:lnTo>
                      <a:pt x="101" y="17"/>
                    </a:lnTo>
                    <a:lnTo>
                      <a:pt x="101" y="21"/>
                    </a:lnTo>
                    <a:lnTo>
                      <a:pt x="102" y="26"/>
                    </a:lnTo>
                    <a:lnTo>
                      <a:pt x="102" y="32"/>
                    </a:lnTo>
                    <a:lnTo>
                      <a:pt x="104" y="38"/>
                    </a:lnTo>
                    <a:lnTo>
                      <a:pt x="104" y="43"/>
                    </a:lnTo>
                    <a:lnTo>
                      <a:pt x="106" y="49"/>
                    </a:lnTo>
                    <a:lnTo>
                      <a:pt x="108" y="55"/>
                    </a:lnTo>
                    <a:lnTo>
                      <a:pt x="110" y="60"/>
                    </a:lnTo>
                    <a:lnTo>
                      <a:pt x="110" y="66"/>
                    </a:lnTo>
                    <a:lnTo>
                      <a:pt x="112" y="72"/>
                    </a:lnTo>
                    <a:lnTo>
                      <a:pt x="116" y="74"/>
                    </a:lnTo>
                    <a:lnTo>
                      <a:pt x="118" y="79"/>
                    </a:lnTo>
                    <a:lnTo>
                      <a:pt x="11" y="78"/>
                    </a:lnTo>
                    <a:lnTo>
                      <a:pt x="9" y="74"/>
                    </a:lnTo>
                    <a:lnTo>
                      <a:pt x="9" y="70"/>
                    </a:lnTo>
                    <a:lnTo>
                      <a:pt x="7" y="64"/>
                    </a:lnTo>
                    <a:lnTo>
                      <a:pt x="7" y="57"/>
                    </a:lnTo>
                    <a:lnTo>
                      <a:pt x="5" y="47"/>
                    </a:lnTo>
                    <a:lnTo>
                      <a:pt x="4" y="40"/>
                    </a:lnTo>
                    <a:lnTo>
                      <a:pt x="4" y="34"/>
                    </a:lnTo>
                    <a:lnTo>
                      <a:pt x="4" y="30"/>
                    </a:lnTo>
                    <a:lnTo>
                      <a:pt x="2" y="26"/>
                    </a:lnTo>
                    <a:lnTo>
                      <a:pt x="2" y="22"/>
                    </a:lnTo>
                    <a:lnTo>
                      <a:pt x="2" y="17"/>
                    </a:lnTo>
                    <a:lnTo>
                      <a:pt x="2" y="1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54" name="Freeform 346"/>
              <p:cNvSpPr>
                <a:spLocks/>
              </p:cNvSpPr>
              <p:nvPr/>
            </p:nvSpPr>
            <p:spPr bwMode="gray">
              <a:xfrm>
                <a:off x="6973888" y="4418013"/>
                <a:ext cx="87313" cy="74612"/>
              </a:xfrm>
              <a:custGeom>
                <a:avLst/>
                <a:gdLst>
                  <a:gd name="T0" fmla="*/ 6 w 111"/>
                  <a:gd name="T1" fmla="*/ 0 h 93"/>
                  <a:gd name="T2" fmla="*/ 2 w 111"/>
                  <a:gd name="T3" fmla="*/ 6 h 93"/>
                  <a:gd name="T4" fmla="*/ 2 w 111"/>
                  <a:gd name="T5" fmla="*/ 10 h 93"/>
                  <a:gd name="T6" fmla="*/ 0 w 111"/>
                  <a:gd name="T7" fmla="*/ 15 h 93"/>
                  <a:gd name="T8" fmla="*/ 0 w 111"/>
                  <a:gd name="T9" fmla="*/ 21 h 93"/>
                  <a:gd name="T10" fmla="*/ 0 w 111"/>
                  <a:gd name="T11" fmla="*/ 27 h 93"/>
                  <a:gd name="T12" fmla="*/ 2 w 111"/>
                  <a:gd name="T13" fmla="*/ 33 h 93"/>
                  <a:gd name="T14" fmla="*/ 4 w 111"/>
                  <a:gd name="T15" fmla="*/ 38 h 93"/>
                  <a:gd name="T16" fmla="*/ 8 w 111"/>
                  <a:gd name="T17" fmla="*/ 44 h 93"/>
                  <a:gd name="T18" fmla="*/ 8 w 111"/>
                  <a:gd name="T19" fmla="*/ 48 h 93"/>
                  <a:gd name="T20" fmla="*/ 12 w 111"/>
                  <a:gd name="T21" fmla="*/ 53 h 93"/>
                  <a:gd name="T22" fmla="*/ 14 w 111"/>
                  <a:gd name="T23" fmla="*/ 57 h 93"/>
                  <a:gd name="T24" fmla="*/ 17 w 111"/>
                  <a:gd name="T25" fmla="*/ 63 h 93"/>
                  <a:gd name="T26" fmla="*/ 23 w 111"/>
                  <a:gd name="T27" fmla="*/ 71 h 93"/>
                  <a:gd name="T28" fmla="*/ 31 w 111"/>
                  <a:gd name="T29" fmla="*/ 76 h 93"/>
                  <a:gd name="T30" fmla="*/ 36 w 111"/>
                  <a:gd name="T31" fmla="*/ 82 h 93"/>
                  <a:gd name="T32" fmla="*/ 46 w 111"/>
                  <a:gd name="T33" fmla="*/ 86 h 93"/>
                  <a:gd name="T34" fmla="*/ 50 w 111"/>
                  <a:gd name="T35" fmla="*/ 88 h 93"/>
                  <a:gd name="T36" fmla="*/ 55 w 111"/>
                  <a:gd name="T37" fmla="*/ 90 h 93"/>
                  <a:gd name="T38" fmla="*/ 61 w 111"/>
                  <a:gd name="T39" fmla="*/ 90 h 93"/>
                  <a:gd name="T40" fmla="*/ 67 w 111"/>
                  <a:gd name="T41" fmla="*/ 91 h 93"/>
                  <a:gd name="T42" fmla="*/ 73 w 111"/>
                  <a:gd name="T43" fmla="*/ 91 h 93"/>
                  <a:gd name="T44" fmla="*/ 78 w 111"/>
                  <a:gd name="T45" fmla="*/ 93 h 93"/>
                  <a:gd name="T46" fmla="*/ 84 w 111"/>
                  <a:gd name="T47" fmla="*/ 91 h 93"/>
                  <a:gd name="T48" fmla="*/ 90 w 111"/>
                  <a:gd name="T49" fmla="*/ 91 h 93"/>
                  <a:gd name="T50" fmla="*/ 95 w 111"/>
                  <a:gd name="T51" fmla="*/ 90 h 93"/>
                  <a:gd name="T52" fmla="*/ 99 w 111"/>
                  <a:gd name="T53" fmla="*/ 90 h 93"/>
                  <a:gd name="T54" fmla="*/ 105 w 111"/>
                  <a:gd name="T55" fmla="*/ 88 h 93"/>
                  <a:gd name="T56" fmla="*/ 111 w 111"/>
                  <a:gd name="T57" fmla="*/ 86 h 93"/>
                  <a:gd name="T58" fmla="*/ 105 w 111"/>
                  <a:gd name="T59" fmla="*/ 80 h 93"/>
                  <a:gd name="T60" fmla="*/ 101 w 111"/>
                  <a:gd name="T61" fmla="*/ 74 h 93"/>
                  <a:gd name="T62" fmla="*/ 97 w 111"/>
                  <a:gd name="T63" fmla="*/ 71 h 93"/>
                  <a:gd name="T64" fmla="*/ 92 w 111"/>
                  <a:gd name="T65" fmla="*/ 65 h 93"/>
                  <a:gd name="T66" fmla="*/ 86 w 111"/>
                  <a:gd name="T67" fmla="*/ 59 h 93"/>
                  <a:gd name="T68" fmla="*/ 80 w 111"/>
                  <a:gd name="T69" fmla="*/ 53 h 93"/>
                  <a:gd name="T70" fmla="*/ 73 w 111"/>
                  <a:gd name="T71" fmla="*/ 48 h 93"/>
                  <a:gd name="T72" fmla="*/ 67 w 111"/>
                  <a:gd name="T73" fmla="*/ 42 h 93"/>
                  <a:gd name="T74" fmla="*/ 59 w 111"/>
                  <a:gd name="T75" fmla="*/ 34 h 93"/>
                  <a:gd name="T76" fmla="*/ 52 w 111"/>
                  <a:gd name="T77" fmla="*/ 29 h 93"/>
                  <a:gd name="T78" fmla="*/ 44 w 111"/>
                  <a:gd name="T79" fmla="*/ 23 h 93"/>
                  <a:gd name="T80" fmla="*/ 38 w 111"/>
                  <a:gd name="T81" fmla="*/ 17 h 93"/>
                  <a:gd name="T82" fmla="*/ 29 w 111"/>
                  <a:gd name="T83" fmla="*/ 14 h 93"/>
                  <a:gd name="T84" fmla="*/ 21 w 111"/>
                  <a:gd name="T85" fmla="*/ 8 h 93"/>
                  <a:gd name="T86" fmla="*/ 14 w 111"/>
                  <a:gd name="T87" fmla="*/ 2 h 93"/>
                  <a:gd name="T88" fmla="*/ 6 w 111"/>
                  <a:gd name="T89" fmla="*/ 0 h 93"/>
                  <a:gd name="T90" fmla="*/ 6 w 111"/>
                  <a:gd name="T91" fmla="*/ 0 h 93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11"/>
                  <a:gd name="T139" fmla="*/ 0 h 93"/>
                  <a:gd name="T140" fmla="*/ 111 w 111"/>
                  <a:gd name="T141" fmla="*/ 93 h 93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11" h="93">
                    <a:moveTo>
                      <a:pt x="6" y="0"/>
                    </a:moveTo>
                    <a:lnTo>
                      <a:pt x="2" y="6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21"/>
                    </a:lnTo>
                    <a:lnTo>
                      <a:pt x="0" y="27"/>
                    </a:lnTo>
                    <a:lnTo>
                      <a:pt x="2" y="33"/>
                    </a:lnTo>
                    <a:lnTo>
                      <a:pt x="4" y="38"/>
                    </a:lnTo>
                    <a:lnTo>
                      <a:pt x="8" y="44"/>
                    </a:lnTo>
                    <a:lnTo>
                      <a:pt x="8" y="48"/>
                    </a:lnTo>
                    <a:lnTo>
                      <a:pt x="12" y="53"/>
                    </a:lnTo>
                    <a:lnTo>
                      <a:pt x="14" y="57"/>
                    </a:lnTo>
                    <a:lnTo>
                      <a:pt x="17" y="63"/>
                    </a:lnTo>
                    <a:lnTo>
                      <a:pt x="23" y="71"/>
                    </a:lnTo>
                    <a:lnTo>
                      <a:pt x="31" y="76"/>
                    </a:lnTo>
                    <a:lnTo>
                      <a:pt x="36" y="82"/>
                    </a:lnTo>
                    <a:lnTo>
                      <a:pt x="46" y="86"/>
                    </a:lnTo>
                    <a:lnTo>
                      <a:pt x="50" y="88"/>
                    </a:lnTo>
                    <a:lnTo>
                      <a:pt x="55" y="90"/>
                    </a:lnTo>
                    <a:lnTo>
                      <a:pt x="61" y="90"/>
                    </a:lnTo>
                    <a:lnTo>
                      <a:pt x="67" y="91"/>
                    </a:lnTo>
                    <a:lnTo>
                      <a:pt x="73" y="91"/>
                    </a:lnTo>
                    <a:lnTo>
                      <a:pt x="78" y="93"/>
                    </a:lnTo>
                    <a:lnTo>
                      <a:pt x="84" y="91"/>
                    </a:lnTo>
                    <a:lnTo>
                      <a:pt x="90" y="91"/>
                    </a:lnTo>
                    <a:lnTo>
                      <a:pt x="95" y="90"/>
                    </a:lnTo>
                    <a:lnTo>
                      <a:pt x="99" y="90"/>
                    </a:lnTo>
                    <a:lnTo>
                      <a:pt x="105" y="88"/>
                    </a:lnTo>
                    <a:lnTo>
                      <a:pt x="111" y="86"/>
                    </a:lnTo>
                    <a:lnTo>
                      <a:pt x="105" y="80"/>
                    </a:lnTo>
                    <a:lnTo>
                      <a:pt x="101" y="74"/>
                    </a:lnTo>
                    <a:lnTo>
                      <a:pt x="97" y="71"/>
                    </a:lnTo>
                    <a:lnTo>
                      <a:pt x="92" y="65"/>
                    </a:lnTo>
                    <a:lnTo>
                      <a:pt x="86" y="59"/>
                    </a:lnTo>
                    <a:lnTo>
                      <a:pt x="80" y="53"/>
                    </a:lnTo>
                    <a:lnTo>
                      <a:pt x="73" y="48"/>
                    </a:lnTo>
                    <a:lnTo>
                      <a:pt x="67" y="42"/>
                    </a:lnTo>
                    <a:lnTo>
                      <a:pt x="59" y="34"/>
                    </a:lnTo>
                    <a:lnTo>
                      <a:pt x="52" y="29"/>
                    </a:lnTo>
                    <a:lnTo>
                      <a:pt x="44" y="23"/>
                    </a:lnTo>
                    <a:lnTo>
                      <a:pt x="38" y="17"/>
                    </a:lnTo>
                    <a:lnTo>
                      <a:pt x="29" y="14"/>
                    </a:lnTo>
                    <a:lnTo>
                      <a:pt x="21" y="8"/>
                    </a:lnTo>
                    <a:lnTo>
                      <a:pt x="14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55" name="Freeform 347"/>
              <p:cNvSpPr>
                <a:spLocks/>
              </p:cNvSpPr>
              <p:nvPr/>
            </p:nvSpPr>
            <p:spPr bwMode="gray">
              <a:xfrm>
                <a:off x="6791325" y="4676775"/>
                <a:ext cx="446088" cy="300037"/>
              </a:xfrm>
              <a:custGeom>
                <a:avLst/>
                <a:gdLst>
                  <a:gd name="T0" fmla="*/ 156 w 561"/>
                  <a:gd name="T1" fmla="*/ 127 h 378"/>
                  <a:gd name="T2" fmla="*/ 164 w 561"/>
                  <a:gd name="T3" fmla="*/ 118 h 378"/>
                  <a:gd name="T4" fmla="*/ 177 w 561"/>
                  <a:gd name="T5" fmla="*/ 108 h 378"/>
                  <a:gd name="T6" fmla="*/ 190 w 561"/>
                  <a:gd name="T7" fmla="*/ 95 h 378"/>
                  <a:gd name="T8" fmla="*/ 209 w 561"/>
                  <a:gd name="T9" fmla="*/ 80 h 378"/>
                  <a:gd name="T10" fmla="*/ 230 w 561"/>
                  <a:gd name="T11" fmla="*/ 65 h 378"/>
                  <a:gd name="T12" fmla="*/ 253 w 561"/>
                  <a:gd name="T13" fmla="*/ 50 h 378"/>
                  <a:gd name="T14" fmla="*/ 276 w 561"/>
                  <a:gd name="T15" fmla="*/ 36 h 378"/>
                  <a:gd name="T16" fmla="*/ 299 w 561"/>
                  <a:gd name="T17" fmla="*/ 25 h 378"/>
                  <a:gd name="T18" fmla="*/ 322 w 561"/>
                  <a:gd name="T19" fmla="*/ 17 h 378"/>
                  <a:gd name="T20" fmla="*/ 343 w 561"/>
                  <a:gd name="T21" fmla="*/ 17 h 378"/>
                  <a:gd name="T22" fmla="*/ 365 w 561"/>
                  <a:gd name="T23" fmla="*/ 19 h 378"/>
                  <a:gd name="T24" fmla="*/ 381 w 561"/>
                  <a:gd name="T25" fmla="*/ 23 h 378"/>
                  <a:gd name="T26" fmla="*/ 401 w 561"/>
                  <a:gd name="T27" fmla="*/ 31 h 378"/>
                  <a:gd name="T28" fmla="*/ 417 w 561"/>
                  <a:gd name="T29" fmla="*/ 38 h 378"/>
                  <a:gd name="T30" fmla="*/ 440 w 561"/>
                  <a:gd name="T31" fmla="*/ 50 h 378"/>
                  <a:gd name="T32" fmla="*/ 455 w 561"/>
                  <a:gd name="T33" fmla="*/ 57 h 378"/>
                  <a:gd name="T34" fmla="*/ 479 w 561"/>
                  <a:gd name="T35" fmla="*/ 72 h 378"/>
                  <a:gd name="T36" fmla="*/ 502 w 561"/>
                  <a:gd name="T37" fmla="*/ 89 h 378"/>
                  <a:gd name="T38" fmla="*/ 523 w 561"/>
                  <a:gd name="T39" fmla="*/ 105 h 378"/>
                  <a:gd name="T40" fmla="*/ 540 w 561"/>
                  <a:gd name="T41" fmla="*/ 118 h 378"/>
                  <a:gd name="T42" fmla="*/ 559 w 561"/>
                  <a:gd name="T43" fmla="*/ 135 h 378"/>
                  <a:gd name="T44" fmla="*/ 422 w 561"/>
                  <a:gd name="T45" fmla="*/ 378 h 378"/>
                  <a:gd name="T46" fmla="*/ 424 w 561"/>
                  <a:gd name="T47" fmla="*/ 365 h 378"/>
                  <a:gd name="T48" fmla="*/ 424 w 561"/>
                  <a:gd name="T49" fmla="*/ 344 h 378"/>
                  <a:gd name="T50" fmla="*/ 422 w 561"/>
                  <a:gd name="T51" fmla="*/ 327 h 378"/>
                  <a:gd name="T52" fmla="*/ 419 w 561"/>
                  <a:gd name="T53" fmla="*/ 308 h 378"/>
                  <a:gd name="T54" fmla="*/ 411 w 561"/>
                  <a:gd name="T55" fmla="*/ 287 h 378"/>
                  <a:gd name="T56" fmla="*/ 401 w 561"/>
                  <a:gd name="T57" fmla="*/ 266 h 378"/>
                  <a:gd name="T58" fmla="*/ 384 w 561"/>
                  <a:gd name="T59" fmla="*/ 247 h 378"/>
                  <a:gd name="T60" fmla="*/ 363 w 561"/>
                  <a:gd name="T61" fmla="*/ 234 h 378"/>
                  <a:gd name="T62" fmla="*/ 341 w 561"/>
                  <a:gd name="T63" fmla="*/ 224 h 378"/>
                  <a:gd name="T64" fmla="*/ 325 w 561"/>
                  <a:gd name="T65" fmla="*/ 223 h 378"/>
                  <a:gd name="T66" fmla="*/ 310 w 561"/>
                  <a:gd name="T67" fmla="*/ 219 h 378"/>
                  <a:gd name="T68" fmla="*/ 287 w 561"/>
                  <a:gd name="T69" fmla="*/ 221 h 378"/>
                  <a:gd name="T70" fmla="*/ 274 w 561"/>
                  <a:gd name="T71" fmla="*/ 223 h 378"/>
                  <a:gd name="T72" fmla="*/ 251 w 561"/>
                  <a:gd name="T73" fmla="*/ 234 h 378"/>
                  <a:gd name="T74" fmla="*/ 238 w 561"/>
                  <a:gd name="T75" fmla="*/ 242 h 378"/>
                  <a:gd name="T76" fmla="*/ 223 w 561"/>
                  <a:gd name="T77" fmla="*/ 253 h 378"/>
                  <a:gd name="T78" fmla="*/ 211 w 561"/>
                  <a:gd name="T79" fmla="*/ 268 h 378"/>
                  <a:gd name="T80" fmla="*/ 198 w 561"/>
                  <a:gd name="T81" fmla="*/ 285 h 378"/>
                  <a:gd name="T82" fmla="*/ 187 w 561"/>
                  <a:gd name="T83" fmla="*/ 304 h 378"/>
                  <a:gd name="T84" fmla="*/ 253 w 561"/>
                  <a:gd name="T85" fmla="*/ 217 h 378"/>
                  <a:gd name="T86" fmla="*/ 149 w 561"/>
                  <a:gd name="T87" fmla="*/ 257 h 378"/>
                  <a:gd name="T88" fmla="*/ 139 w 561"/>
                  <a:gd name="T89" fmla="*/ 243 h 378"/>
                  <a:gd name="T90" fmla="*/ 217 w 561"/>
                  <a:gd name="T91" fmla="*/ 166 h 378"/>
                  <a:gd name="T92" fmla="*/ 204 w 561"/>
                  <a:gd name="T93" fmla="*/ 150 h 378"/>
                  <a:gd name="T94" fmla="*/ 0 w 561"/>
                  <a:gd name="T95" fmla="*/ 32 h 37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561"/>
                  <a:gd name="T145" fmla="*/ 0 h 378"/>
                  <a:gd name="T146" fmla="*/ 561 w 561"/>
                  <a:gd name="T147" fmla="*/ 378 h 37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561" h="378">
                    <a:moveTo>
                      <a:pt x="0" y="32"/>
                    </a:moveTo>
                    <a:lnTo>
                      <a:pt x="76" y="0"/>
                    </a:lnTo>
                    <a:lnTo>
                      <a:pt x="156" y="127"/>
                    </a:lnTo>
                    <a:lnTo>
                      <a:pt x="158" y="126"/>
                    </a:lnTo>
                    <a:lnTo>
                      <a:pt x="162" y="122"/>
                    </a:lnTo>
                    <a:lnTo>
                      <a:pt x="164" y="118"/>
                    </a:lnTo>
                    <a:lnTo>
                      <a:pt x="168" y="116"/>
                    </a:lnTo>
                    <a:lnTo>
                      <a:pt x="171" y="112"/>
                    </a:lnTo>
                    <a:lnTo>
                      <a:pt x="177" y="108"/>
                    </a:lnTo>
                    <a:lnTo>
                      <a:pt x="181" y="105"/>
                    </a:lnTo>
                    <a:lnTo>
                      <a:pt x="187" y="99"/>
                    </a:lnTo>
                    <a:lnTo>
                      <a:pt x="190" y="95"/>
                    </a:lnTo>
                    <a:lnTo>
                      <a:pt x="198" y="91"/>
                    </a:lnTo>
                    <a:lnTo>
                      <a:pt x="204" y="86"/>
                    </a:lnTo>
                    <a:lnTo>
                      <a:pt x="209" y="80"/>
                    </a:lnTo>
                    <a:lnTo>
                      <a:pt x="217" y="76"/>
                    </a:lnTo>
                    <a:lnTo>
                      <a:pt x="225" y="70"/>
                    </a:lnTo>
                    <a:lnTo>
                      <a:pt x="230" y="65"/>
                    </a:lnTo>
                    <a:lnTo>
                      <a:pt x="238" y="59"/>
                    </a:lnTo>
                    <a:lnTo>
                      <a:pt x="246" y="53"/>
                    </a:lnTo>
                    <a:lnTo>
                      <a:pt x="253" y="50"/>
                    </a:lnTo>
                    <a:lnTo>
                      <a:pt x="261" y="44"/>
                    </a:lnTo>
                    <a:lnTo>
                      <a:pt x="268" y="40"/>
                    </a:lnTo>
                    <a:lnTo>
                      <a:pt x="276" y="36"/>
                    </a:lnTo>
                    <a:lnTo>
                      <a:pt x="285" y="32"/>
                    </a:lnTo>
                    <a:lnTo>
                      <a:pt x="291" y="29"/>
                    </a:lnTo>
                    <a:lnTo>
                      <a:pt x="299" y="25"/>
                    </a:lnTo>
                    <a:lnTo>
                      <a:pt x="306" y="21"/>
                    </a:lnTo>
                    <a:lnTo>
                      <a:pt x="314" y="21"/>
                    </a:lnTo>
                    <a:lnTo>
                      <a:pt x="322" y="17"/>
                    </a:lnTo>
                    <a:lnTo>
                      <a:pt x="329" y="17"/>
                    </a:lnTo>
                    <a:lnTo>
                      <a:pt x="335" y="17"/>
                    </a:lnTo>
                    <a:lnTo>
                      <a:pt x="343" y="17"/>
                    </a:lnTo>
                    <a:lnTo>
                      <a:pt x="352" y="17"/>
                    </a:lnTo>
                    <a:lnTo>
                      <a:pt x="360" y="19"/>
                    </a:lnTo>
                    <a:lnTo>
                      <a:pt x="365" y="19"/>
                    </a:lnTo>
                    <a:lnTo>
                      <a:pt x="369" y="21"/>
                    </a:lnTo>
                    <a:lnTo>
                      <a:pt x="375" y="21"/>
                    </a:lnTo>
                    <a:lnTo>
                      <a:pt x="381" y="23"/>
                    </a:lnTo>
                    <a:lnTo>
                      <a:pt x="388" y="27"/>
                    </a:lnTo>
                    <a:lnTo>
                      <a:pt x="398" y="31"/>
                    </a:lnTo>
                    <a:lnTo>
                      <a:pt x="401" y="31"/>
                    </a:lnTo>
                    <a:lnTo>
                      <a:pt x="407" y="32"/>
                    </a:lnTo>
                    <a:lnTo>
                      <a:pt x="413" y="36"/>
                    </a:lnTo>
                    <a:lnTo>
                      <a:pt x="417" y="38"/>
                    </a:lnTo>
                    <a:lnTo>
                      <a:pt x="426" y="42"/>
                    </a:lnTo>
                    <a:lnTo>
                      <a:pt x="436" y="48"/>
                    </a:lnTo>
                    <a:lnTo>
                      <a:pt x="440" y="50"/>
                    </a:lnTo>
                    <a:lnTo>
                      <a:pt x="445" y="51"/>
                    </a:lnTo>
                    <a:lnTo>
                      <a:pt x="449" y="53"/>
                    </a:lnTo>
                    <a:lnTo>
                      <a:pt x="455" y="57"/>
                    </a:lnTo>
                    <a:lnTo>
                      <a:pt x="462" y="63"/>
                    </a:lnTo>
                    <a:lnTo>
                      <a:pt x="472" y="69"/>
                    </a:lnTo>
                    <a:lnTo>
                      <a:pt x="479" y="72"/>
                    </a:lnTo>
                    <a:lnTo>
                      <a:pt x="489" y="78"/>
                    </a:lnTo>
                    <a:lnTo>
                      <a:pt x="495" y="84"/>
                    </a:lnTo>
                    <a:lnTo>
                      <a:pt x="502" y="89"/>
                    </a:lnTo>
                    <a:lnTo>
                      <a:pt x="510" y="95"/>
                    </a:lnTo>
                    <a:lnTo>
                      <a:pt x="517" y="99"/>
                    </a:lnTo>
                    <a:lnTo>
                      <a:pt x="523" y="105"/>
                    </a:lnTo>
                    <a:lnTo>
                      <a:pt x="529" y="108"/>
                    </a:lnTo>
                    <a:lnTo>
                      <a:pt x="535" y="112"/>
                    </a:lnTo>
                    <a:lnTo>
                      <a:pt x="540" y="118"/>
                    </a:lnTo>
                    <a:lnTo>
                      <a:pt x="548" y="126"/>
                    </a:lnTo>
                    <a:lnTo>
                      <a:pt x="555" y="131"/>
                    </a:lnTo>
                    <a:lnTo>
                      <a:pt x="559" y="135"/>
                    </a:lnTo>
                    <a:lnTo>
                      <a:pt x="561" y="137"/>
                    </a:lnTo>
                    <a:lnTo>
                      <a:pt x="517" y="337"/>
                    </a:lnTo>
                    <a:lnTo>
                      <a:pt x="422" y="378"/>
                    </a:lnTo>
                    <a:lnTo>
                      <a:pt x="422" y="376"/>
                    </a:lnTo>
                    <a:lnTo>
                      <a:pt x="422" y="373"/>
                    </a:lnTo>
                    <a:lnTo>
                      <a:pt x="424" y="365"/>
                    </a:lnTo>
                    <a:lnTo>
                      <a:pt x="424" y="357"/>
                    </a:lnTo>
                    <a:lnTo>
                      <a:pt x="424" y="352"/>
                    </a:lnTo>
                    <a:lnTo>
                      <a:pt x="424" y="344"/>
                    </a:lnTo>
                    <a:lnTo>
                      <a:pt x="422" y="338"/>
                    </a:lnTo>
                    <a:lnTo>
                      <a:pt x="422" y="333"/>
                    </a:lnTo>
                    <a:lnTo>
                      <a:pt x="422" y="327"/>
                    </a:lnTo>
                    <a:lnTo>
                      <a:pt x="420" y="319"/>
                    </a:lnTo>
                    <a:lnTo>
                      <a:pt x="420" y="314"/>
                    </a:lnTo>
                    <a:lnTo>
                      <a:pt x="419" y="308"/>
                    </a:lnTo>
                    <a:lnTo>
                      <a:pt x="417" y="300"/>
                    </a:lnTo>
                    <a:lnTo>
                      <a:pt x="415" y="293"/>
                    </a:lnTo>
                    <a:lnTo>
                      <a:pt x="411" y="287"/>
                    </a:lnTo>
                    <a:lnTo>
                      <a:pt x="409" y="280"/>
                    </a:lnTo>
                    <a:lnTo>
                      <a:pt x="405" y="272"/>
                    </a:lnTo>
                    <a:lnTo>
                      <a:pt x="401" y="266"/>
                    </a:lnTo>
                    <a:lnTo>
                      <a:pt x="396" y="261"/>
                    </a:lnTo>
                    <a:lnTo>
                      <a:pt x="392" y="255"/>
                    </a:lnTo>
                    <a:lnTo>
                      <a:pt x="384" y="247"/>
                    </a:lnTo>
                    <a:lnTo>
                      <a:pt x="379" y="243"/>
                    </a:lnTo>
                    <a:lnTo>
                      <a:pt x="371" y="238"/>
                    </a:lnTo>
                    <a:lnTo>
                      <a:pt x="363" y="234"/>
                    </a:lnTo>
                    <a:lnTo>
                      <a:pt x="354" y="228"/>
                    </a:lnTo>
                    <a:lnTo>
                      <a:pt x="346" y="226"/>
                    </a:lnTo>
                    <a:lnTo>
                      <a:pt x="341" y="224"/>
                    </a:lnTo>
                    <a:lnTo>
                      <a:pt x="335" y="223"/>
                    </a:lnTo>
                    <a:lnTo>
                      <a:pt x="331" y="223"/>
                    </a:lnTo>
                    <a:lnTo>
                      <a:pt x="325" y="223"/>
                    </a:lnTo>
                    <a:lnTo>
                      <a:pt x="320" y="221"/>
                    </a:lnTo>
                    <a:lnTo>
                      <a:pt x="316" y="219"/>
                    </a:lnTo>
                    <a:lnTo>
                      <a:pt x="310" y="219"/>
                    </a:lnTo>
                    <a:lnTo>
                      <a:pt x="306" y="219"/>
                    </a:lnTo>
                    <a:lnTo>
                      <a:pt x="297" y="219"/>
                    </a:lnTo>
                    <a:lnTo>
                      <a:pt x="287" y="221"/>
                    </a:lnTo>
                    <a:lnTo>
                      <a:pt x="284" y="221"/>
                    </a:lnTo>
                    <a:lnTo>
                      <a:pt x="278" y="223"/>
                    </a:lnTo>
                    <a:lnTo>
                      <a:pt x="274" y="223"/>
                    </a:lnTo>
                    <a:lnTo>
                      <a:pt x="270" y="226"/>
                    </a:lnTo>
                    <a:lnTo>
                      <a:pt x="261" y="228"/>
                    </a:lnTo>
                    <a:lnTo>
                      <a:pt x="251" y="234"/>
                    </a:lnTo>
                    <a:lnTo>
                      <a:pt x="246" y="236"/>
                    </a:lnTo>
                    <a:lnTo>
                      <a:pt x="242" y="240"/>
                    </a:lnTo>
                    <a:lnTo>
                      <a:pt x="238" y="242"/>
                    </a:lnTo>
                    <a:lnTo>
                      <a:pt x="232" y="245"/>
                    </a:lnTo>
                    <a:lnTo>
                      <a:pt x="228" y="249"/>
                    </a:lnTo>
                    <a:lnTo>
                      <a:pt x="223" y="253"/>
                    </a:lnTo>
                    <a:lnTo>
                      <a:pt x="219" y="259"/>
                    </a:lnTo>
                    <a:lnTo>
                      <a:pt x="215" y="262"/>
                    </a:lnTo>
                    <a:lnTo>
                      <a:pt x="211" y="268"/>
                    </a:lnTo>
                    <a:lnTo>
                      <a:pt x="206" y="272"/>
                    </a:lnTo>
                    <a:lnTo>
                      <a:pt x="202" y="278"/>
                    </a:lnTo>
                    <a:lnTo>
                      <a:pt x="198" y="285"/>
                    </a:lnTo>
                    <a:lnTo>
                      <a:pt x="194" y="291"/>
                    </a:lnTo>
                    <a:lnTo>
                      <a:pt x="190" y="297"/>
                    </a:lnTo>
                    <a:lnTo>
                      <a:pt x="187" y="304"/>
                    </a:lnTo>
                    <a:lnTo>
                      <a:pt x="183" y="312"/>
                    </a:lnTo>
                    <a:lnTo>
                      <a:pt x="166" y="280"/>
                    </a:lnTo>
                    <a:lnTo>
                      <a:pt x="253" y="217"/>
                    </a:lnTo>
                    <a:lnTo>
                      <a:pt x="249" y="211"/>
                    </a:lnTo>
                    <a:lnTo>
                      <a:pt x="154" y="266"/>
                    </a:lnTo>
                    <a:lnTo>
                      <a:pt x="149" y="257"/>
                    </a:lnTo>
                    <a:lnTo>
                      <a:pt x="238" y="194"/>
                    </a:lnTo>
                    <a:lnTo>
                      <a:pt x="232" y="188"/>
                    </a:lnTo>
                    <a:lnTo>
                      <a:pt x="139" y="243"/>
                    </a:lnTo>
                    <a:lnTo>
                      <a:pt x="131" y="236"/>
                    </a:lnTo>
                    <a:lnTo>
                      <a:pt x="219" y="171"/>
                    </a:lnTo>
                    <a:lnTo>
                      <a:pt x="217" y="166"/>
                    </a:lnTo>
                    <a:lnTo>
                      <a:pt x="124" y="219"/>
                    </a:lnTo>
                    <a:lnTo>
                      <a:pt x="118" y="211"/>
                    </a:lnTo>
                    <a:lnTo>
                      <a:pt x="204" y="150"/>
                    </a:lnTo>
                    <a:lnTo>
                      <a:pt x="200" y="145"/>
                    </a:lnTo>
                    <a:lnTo>
                      <a:pt x="107" y="194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56" name="Freeform 348"/>
              <p:cNvSpPr>
                <a:spLocks/>
              </p:cNvSpPr>
              <p:nvPr/>
            </p:nvSpPr>
            <p:spPr bwMode="gray">
              <a:xfrm>
                <a:off x="6456363" y="4870450"/>
                <a:ext cx="80963" cy="103187"/>
              </a:xfrm>
              <a:custGeom>
                <a:avLst/>
                <a:gdLst>
                  <a:gd name="T0" fmla="*/ 71 w 103"/>
                  <a:gd name="T1" fmla="*/ 0 h 130"/>
                  <a:gd name="T2" fmla="*/ 74 w 103"/>
                  <a:gd name="T3" fmla="*/ 0 h 130"/>
                  <a:gd name="T4" fmla="*/ 82 w 103"/>
                  <a:gd name="T5" fmla="*/ 4 h 130"/>
                  <a:gd name="T6" fmla="*/ 86 w 103"/>
                  <a:gd name="T7" fmla="*/ 8 h 130"/>
                  <a:gd name="T8" fmla="*/ 91 w 103"/>
                  <a:gd name="T9" fmla="*/ 10 h 130"/>
                  <a:gd name="T10" fmla="*/ 97 w 103"/>
                  <a:gd name="T11" fmla="*/ 14 h 130"/>
                  <a:gd name="T12" fmla="*/ 103 w 103"/>
                  <a:gd name="T13" fmla="*/ 19 h 130"/>
                  <a:gd name="T14" fmla="*/ 34 w 103"/>
                  <a:gd name="T15" fmla="*/ 130 h 130"/>
                  <a:gd name="T16" fmla="*/ 0 w 103"/>
                  <a:gd name="T17" fmla="*/ 112 h 130"/>
                  <a:gd name="T18" fmla="*/ 71 w 103"/>
                  <a:gd name="T19" fmla="*/ 0 h 130"/>
                  <a:gd name="T20" fmla="*/ 71 w 103"/>
                  <a:gd name="T21" fmla="*/ 0 h 13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3"/>
                  <a:gd name="T34" fmla="*/ 0 h 130"/>
                  <a:gd name="T35" fmla="*/ 103 w 103"/>
                  <a:gd name="T36" fmla="*/ 130 h 13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3" h="130">
                    <a:moveTo>
                      <a:pt x="71" y="0"/>
                    </a:moveTo>
                    <a:lnTo>
                      <a:pt x="74" y="0"/>
                    </a:lnTo>
                    <a:lnTo>
                      <a:pt x="82" y="4"/>
                    </a:lnTo>
                    <a:lnTo>
                      <a:pt x="86" y="8"/>
                    </a:lnTo>
                    <a:lnTo>
                      <a:pt x="91" y="10"/>
                    </a:lnTo>
                    <a:lnTo>
                      <a:pt x="97" y="14"/>
                    </a:lnTo>
                    <a:lnTo>
                      <a:pt x="103" y="19"/>
                    </a:lnTo>
                    <a:lnTo>
                      <a:pt x="34" y="130"/>
                    </a:lnTo>
                    <a:lnTo>
                      <a:pt x="0" y="112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57" name="Freeform 349"/>
              <p:cNvSpPr>
                <a:spLocks/>
              </p:cNvSpPr>
              <p:nvPr/>
            </p:nvSpPr>
            <p:spPr bwMode="gray">
              <a:xfrm>
                <a:off x="6932613" y="4284663"/>
                <a:ext cx="93663" cy="36512"/>
              </a:xfrm>
              <a:custGeom>
                <a:avLst/>
                <a:gdLst>
                  <a:gd name="T0" fmla="*/ 0 w 118"/>
                  <a:gd name="T1" fmla="*/ 48 h 48"/>
                  <a:gd name="T2" fmla="*/ 118 w 118"/>
                  <a:gd name="T3" fmla="*/ 48 h 48"/>
                  <a:gd name="T4" fmla="*/ 118 w 118"/>
                  <a:gd name="T5" fmla="*/ 0 h 48"/>
                  <a:gd name="T6" fmla="*/ 0 w 118"/>
                  <a:gd name="T7" fmla="*/ 0 h 48"/>
                  <a:gd name="T8" fmla="*/ 0 w 118"/>
                  <a:gd name="T9" fmla="*/ 48 h 48"/>
                  <a:gd name="T10" fmla="*/ 0 w 118"/>
                  <a:gd name="T11" fmla="*/ 48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8"/>
                  <a:gd name="T19" fmla="*/ 0 h 48"/>
                  <a:gd name="T20" fmla="*/ 118 w 118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8" h="48">
                    <a:moveTo>
                      <a:pt x="0" y="48"/>
                    </a:moveTo>
                    <a:lnTo>
                      <a:pt x="118" y="48"/>
                    </a:lnTo>
                    <a:lnTo>
                      <a:pt x="118" y="0"/>
                    </a:lnTo>
                    <a:lnTo>
                      <a:pt x="0" y="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58" name="Freeform 350"/>
              <p:cNvSpPr>
                <a:spLocks/>
              </p:cNvSpPr>
              <p:nvPr/>
            </p:nvSpPr>
            <p:spPr bwMode="gray">
              <a:xfrm>
                <a:off x="6831013" y="4289425"/>
                <a:ext cx="88900" cy="84137"/>
              </a:xfrm>
              <a:custGeom>
                <a:avLst/>
                <a:gdLst>
                  <a:gd name="T0" fmla="*/ 17 w 112"/>
                  <a:gd name="T1" fmla="*/ 104 h 104"/>
                  <a:gd name="T2" fmla="*/ 112 w 112"/>
                  <a:gd name="T3" fmla="*/ 42 h 104"/>
                  <a:gd name="T4" fmla="*/ 110 w 112"/>
                  <a:gd name="T5" fmla="*/ 0 h 104"/>
                  <a:gd name="T6" fmla="*/ 0 w 112"/>
                  <a:gd name="T7" fmla="*/ 72 h 104"/>
                  <a:gd name="T8" fmla="*/ 17 w 112"/>
                  <a:gd name="T9" fmla="*/ 104 h 104"/>
                  <a:gd name="T10" fmla="*/ 17 w 112"/>
                  <a:gd name="T11" fmla="*/ 104 h 1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2"/>
                  <a:gd name="T19" fmla="*/ 0 h 104"/>
                  <a:gd name="T20" fmla="*/ 112 w 112"/>
                  <a:gd name="T21" fmla="*/ 104 h 10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2" h="104">
                    <a:moveTo>
                      <a:pt x="17" y="104"/>
                    </a:moveTo>
                    <a:lnTo>
                      <a:pt x="112" y="42"/>
                    </a:lnTo>
                    <a:lnTo>
                      <a:pt x="110" y="0"/>
                    </a:lnTo>
                    <a:lnTo>
                      <a:pt x="0" y="72"/>
                    </a:lnTo>
                    <a:lnTo>
                      <a:pt x="17" y="104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59" name="Freeform 351"/>
              <p:cNvSpPr>
                <a:spLocks/>
              </p:cNvSpPr>
              <p:nvPr/>
            </p:nvSpPr>
            <p:spPr bwMode="gray">
              <a:xfrm>
                <a:off x="6729413" y="4271963"/>
                <a:ext cx="84138" cy="112712"/>
              </a:xfrm>
              <a:custGeom>
                <a:avLst/>
                <a:gdLst>
                  <a:gd name="T0" fmla="*/ 0 w 107"/>
                  <a:gd name="T1" fmla="*/ 46 h 142"/>
                  <a:gd name="T2" fmla="*/ 4 w 107"/>
                  <a:gd name="T3" fmla="*/ 47 h 142"/>
                  <a:gd name="T4" fmla="*/ 12 w 107"/>
                  <a:gd name="T5" fmla="*/ 51 h 142"/>
                  <a:gd name="T6" fmla="*/ 16 w 107"/>
                  <a:gd name="T7" fmla="*/ 53 h 142"/>
                  <a:gd name="T8" fmla="*/ 21 w 107"/>
                  <a:gd name="T9" fmla="*/ 59 h 142"/>
                  <a:gd name="T10" fmla="*/ 25 w 107"/>
                  <a:gd name="T11" fmla="*/ 61 h 142"/>
                  <a:gd name="T12" fmla="*/ 31 w 107"/>
                  <a:gd name="T13" fmla="*/ 66 h 142"/>
                  <a:gd name="T14" fmla="*/ 35 w 107"/>
                  <a:gd name="T15" fmla="*/ 72 h 142"/>
                  <a:gd name="T16" fmla="*/ 40 w 107"/>
                  <a:gd name="T17" fmla="*/ 78 h 142"/>
                  <a:gd name="T18" fmla="*/ 44 w 107"/>
                  <a:gd name="T19" fmla="*/ 84 h 142"/>
                  <a:gd name="T20" fmla="*/ 46 w 107"/>
                  <a:gd name="T21" fmla="*/ 91 h 142"/>
                  <a:gd name="T22" fmla="*/ 50 w 107"/>
                  <a:gd name="T23" fmla="*/ 97 h 142"/>
                  <a:gd name="T24" fmla="*/ 54 w 107"/>
                  <a:gd name="T25" fmla="*/ 106 h 142"/>
                  <a:gd name="T26" fmla="*/ 57 w 107"/>
                  <a:gd name="T27" fmla="*/ 114 h 142"/>
                  <a:gd name="T28" fmla="*/ 61 w 107"/>
                  <a:gd name="T29" fmla="*/ 123 h 142"/>
                  <a:gd name="T30" fmla="*/ 63 w 107"/>
                  <a:gd name="T31" fmla="*/ 127 h 142"/>
                  <a:gd name="T32" fmla="*/ 63 w 107"/>
                  <a:gd name="T33" fmla="*/ 133 h 142"/>
                  <a:gd name="T34" fmla="*/ 65 w 107"/>
                  <a:gd name="T35" fmla="*/ 137 h 142"/>
                  <a:gd name="T36" fmla="*/ 67 w 107"/>
                  <a:gd name="T37" fmla="*/ 142 h 142"/>
                  <a:gd name="T38" fmla="*/ 107 w 107"/>
                  <a:gd name="T39" fmla="*/ 80 h 142"/>
                  <a:gd name="T40" fmla="*/ 69 w 107"/>
                  <a:gd name="T41" fmla="*/ 0 h 142"/>
                  <a:gd name="T42" fmla="*/ 0 w 107"/>
                  <a:gd name="T43" fmla="*/ 46 h 142"/>
                  <a:gd name="T44" fmla="*/ 0 w 107"/>
                  <a:gd name="T45" fmla="*/ 46 h 14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07"/>
                  <a:gd name="T70" fmla="*/ 0 h 142"/>
                  <a:gd name="T71" fmla="*/ 107 w 107"/>
                  <a:gd name="T72" fmla="*/ 142 h 142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07" h="142">
                    <a:moveTo>
                      <a:pt x="0" y="46"/>
                    </a:moveTo>
                    <a:lnTo>
                      <a:pt x="4" y="47"/>
                    </a:lnTo>
                    <a:lnTo>
                      <a:pt x="12" y="51"/>
                    </a:lnTo>
                    <a:lnTo>
                      <a:pt x="16" y="53"/>
                    </a:lnTo>
                    <a:lnTo>
                      <a:pt x="21" y="59"/>
                    </a:lnTo>
                    <a:lnTo>
                      <a:pt x="25" y="61"/>
                    </a:lnTo>
                    <a:lnTo>
                      <a:pt x="31" y="66"/>
                    </a:lnTo>
                    <a:lnTo>
                      <a:pt x="35" y="72"/>
                    </a:lnTo>
                    <a:lnTo>
                      <a:pt x="40" y="78"/>
                    </a:lnTo>
                    <a:lnTo>
                      <a:pt x="44" y="84"/>
                    </a:lnTo>
                    <a:lnTo>
                      <a:pt x="46" y="91"/>
                    </a:lnTo>
                    <a:lnTo>
                      <a:pt x="50" y="97"/>
                    </a:lnTo>
                    <a:lnTo>
                      <a:pt x="54" y="106"/>
                    </a:lnTo>
                    <a:lnTo>
                      <a:pt x="57" y="114"/>
                    </a:lnTo>
                    <a:lnTo>
                      <a:pt x="61" y="123"/>
                    </a:lnTo>
                    <a:lnTo>
                      <a:pt x="63" y="127"/>
                    </a:lnTo>
                    <a:lnTo>
                      <a:pt x="63" y="133"/>
                    </a:lnTo>
                    <a:lnTo>
                      <a:pt x="65" y="137"/>
                    </a:lnTo>
                    <a:lnTo>
                      <a:pt x="67" y="142"/>
                    </a:lnTo>
                    <a:lnTo>
                      <a:pt x="107" y="80"/>
                    </a:lnTo>
                    <a:lnTo>
                      <a:pt x="69" y="0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60" name="Freeform 352"/>
              <p:cNvSpPr>
                <a:spLocks/>
              </p:cNvSpPr>
              <p:nvPr/>
            </p:nvSpPr>
            <p:spPr bwMode="gray">
              <a:xfrm>
                <a:off x="6900863" y="4079875"/>
                <a:ext cx="41275" cy="114300"/>
              </a:xfrm>
              <a:custGeom>
                <a:avLst/>
                <a:gdLst>
                  <a:gd name="T0" fmla="*/ 53 w 53"/>
                  <a:gd name="T1" fmla="*/ 142 h 142"/>
                  <a:gd name="T2" fmla="*/ 48 w 53"/>
                  <a:gd name="T3" fmla="*/ 142 h 142"/>
                  <a:gd name="T4" fmla="*/ 42 w 53"/>
                  <a:gd name="T5" fmla="*/ 142 h 142"/>
                  <a:gd name="T6" fmla="*/ 36 w 53"/>
                  <a:gd name="T7" fmla="*/ 138 h 142"/>
                  <a:gd name="T8" fmla="*/ 31 w 53"/>
                  <a:gd name="T9" fmla="*/ 136 h 142"/>
                  <a:gd name="T10" fmla="*/ 21 w 53"/>
                  <a:gd name="T11" fmla="*/ 129 h 142"/>
                  <a:gd name="T12" fmla="*/ 15 w 53"/>
                  <a:gd name="T13" fmla="*/ 121 h 142"/>
                  <a:gd name="T14" fmla="*/ 10 w 53"/>
                  <a:gd name="T15" fmla="*/ 115 h 142"/>
                  <a:gd name="T16" fmla="*/ 8 w 53"/>
                  <a:gd name="T17" fmla="*/ 110 h 142"/>
                  <a:gd name="T18" fmla="*/ 6 w 53"/>
                  <a:gd name="T19" fmla="*/ 104 h 142"/>
                  <a:gd name="T20" fmla="*/ 2 w 53"/>
                  <a:gd name="T21" fmla="*/ 100 h 142"/>
                  <a:gd name="T22" fmla="*/ 0 w 53"/>
                  <a:gd name="T23" fmla="*/ 93 h 142"/>
                  <a:gd name="T24" fmla="*/ 0 w 53"/>
                  <a:gd name="T25" fmla="*/ 85 h 142"/>
                  <a:gd name="T26" fmla="*/ 0 w 53"/>
                  <a:gd name="T27" fmla="*/ 79 h 142"/>
                  <a:gd name="T28" fmla="*/ 0 w 53"/>
                  <a:gd name="T29" fmla="*/ 72 h 142"/>
                  <a:gd name="T30" fmla="*/ 0 w 53"/>
                  <a:gd name="T31" fmla="*/ 64 h 142"/>
                  <a:gd name="T32" fmla="*/ 0 w 53"/>
                  <a:gd name="T33" fmla="*/ 57 h 142"/>
                  <a:gd name="T34" fmla="*/ 0 w 53"/>
                  <a:gd name="T35" fmla="*/ 51 h 142"/>
                  <a:gd name="T36" fmla="*/ 2 w 53"/>
                  <a:gd name="T37" fmla="*/ 43 h 142"/>
                  <a:gd name="T38" fmla="*/ 6 w 53"/>
                  <a:gd name="T39" fmla="*/ 36 h 142"/>
                  <a:gd name="T40" fmla="*/ 8 w 53"/>
                  <a:gd name="T41" fmla="*/ 32 h 142"/>
                  <a:gd name="T42" fmla="*/ 10 w 53"/>
                  <a:gd name="T43" fmla="*/ 26 h 142"/>
                  <a:gd name="T44" fmla="*/ 15 w 53"/>
                  <a:gd name="T45" fmla="*/ 20 h 142"/>
                  <a:gd name="T46" fmla="*/ 17 w 53"/>
                  <a:gd name="T47" fmla="*/ 17 h 142"/>
                  <a:gd name="T48" fmla="*/ 21 w 53"/>
                  <a:gd name="T49" fmla="*/ 11 h 142"/>
                  <a:gd name="T50" fmla="*/ 27 w 53"/>
                  <a:gd name="T51" fmla="*/ 7 h 142"/>
                  <a:gd name="T52" fmla="*/ 31 w 53"/>
                  <a:gd name="T53" fmla="*/ 5 h 142"/>
                  <a:gd name="T54" fmla="*/ 36 w 53"/>
                  <a:gd name="T55" fmla="*/ 3 h 142"/>
                  <a:gd name="T56" fmla="*/ 42 w 53"/>
                  <a:gd name="T57" fmla="*/ 1 h 142"/>
                  <a:gd name="T58" fmla="*/ 48 w 53"/>
                  <a:gd name="T59" fmla="*/ 0 h 142"/>
                  <a:gd name="T60" fmla="*/ 53 w 53"/>
                  <a:gd name="T61" fmla="*/ 0 h 142"/>
                  <a:gd name="T62" fmla="*/ 53 w 53"/>
                  <a:gd name="T63" fmla="*/ 142 h 142"/>
                  <a:gd name="T64" fmla="*/ 53 w 53"/>
                  <a:gd name="T65" fmla="*/ 142 h 14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3"/>
                  <a:gd name="T100" fmla="*/ 0 h 142"/>
                  <a:gd name="T101" fmla="*/ 53 w 53"/>
                  <a:gd name="T102" fmla="*/ 142 h 14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3" h="142">
                    <a:moveTo>
                      <a:pt x="53" y="142"/>
                    </a:moveTo>
                    <a:lnTo>
                      <a:pt x="48" y="142"/>
                    </a:lnTo>
                    <a:lnTo>
                      <a:pt x="42" y="142"/>
                    </a:lnTo>
                    <a:lnTo>
                      <a:pt x="36" y="138"/>
                    </a:lnTo>
                    <a:lnTo>
                      <a:pt x="31" y="136"/>
                    </a:lnTo>
                    <a:lnTo>
                      <a:pt x="21" y="129"/>
                    </a:lnTo>
                    <a:lnTo>
                      <a:pt x="15" y="121"/>
                    </a:lnTo>
                    <a:lnTo>
                      <a:pt x="10" y="115"/>
                    </a:lnTo>
                    <a:lnTo>
                      <a:pt x="8" y="110"/>
                    </a:lnTo>
                    <a:lnTo>
                      <a:pt x="6" y="104"/>
                    </a:lnTo>
                    <a:lnTo>
                      <a:pt x="2" y="100"/>
                    </a:lnTo>
                    <a:lnTo>
                      <a:pt x="0" y="93"/>
                    </a:lnTo>
                    <a:lnTo>
                      <a:pt x="0" y="85"/>
                    </a:lnTo>
                    <a:lnTo>
                      <a:pt x="0" y="79"/>
                    </a:lnTo>
                    <a:lnTo>
                      <a:pt x="0" y="72"/>
                    </a:lnTo>
                    <a:lnTo>
                      <a:pt x="0" y="64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2" y="43"/>
                    </a:lnTo>
                    <a:lnTo>
                      <a:pt x="6" y="36"/>
                    </a:lnTo>
                    <a:lnTo>
                      <a:pt x="8" y="32"/>
                    </a:lnTo>
                    <a:lnTo>
                      <a:pt x="10" y="26"/>
                    </a:lnTo>
                    <a:lnTo>
                      <a:pt x="15" y="20"/>
                    </a:lnTo>
                    <a:lnTo>
                      <a:pt x="17" y="17"/>
                    </a:lnTo>
                    <a:lnTo>
                      <a:pt x="21" y="11"/>
                    </a:lnTo>
                    <a:lnTo>
                      <a:pt x="27" y="7"/>
                    </a:lnTo>
                    <a:lnTo>
                      <a:pt x="31" y="5"/>
                    </a:lnTo>
                    <a:lnTo>
                      <a:pt x="36" y="3"/>
                    </a:lnTo>
                    <a:lnTo>
                      <a:pt x="42" y="1"/>
                    </a:lnTo>
                    <a:lnTo>
                      <a:pt x="48" y="0"/>
                    </a:lnTo>
                    <a:lnTo>
                      <a:pt x="53" y="0"/>
                    </a:lnTo>
                    <a:lnTo>
                      <a:pt x="53" y="142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61" name="Freeform 353"/>
              <p:cNvSpPr>
                <a:spLocks/>
              </p:cNvSpPr>
              <p:nvPr/>
            </p:nvSpPr>
            <p:spPr bwMode="gray">
              <a:xfrm>
                <a:off x="6845300" y="4127500"/>
                <a:ext cx="58738" cy="200025"/>
              </a:xfrm>
              <a:custGeom>
                <a:avLst/>
                <a:gdLst>
                  <a:gd name="T0" fmla="*/ 53 w 74"/>
                  <a:gd name="T1" fmla="*/ 0 h 253"/>
                  <a:gd name="T2" fmla="*/ 49 w 74"/>
                  <a:gd name="T3" fmla="*/ 0 h 253"/>
                  <a:gd name="T4" fmla="*/ 43 w 74"/>
                  <a:gd name="T5" fmla="*/ 2 h 253"/>
                  <a:gd name="T6" fmla="*/ 38 w 74"/>
                  <a:gd name="T7" fmla="*/ 2 h 253"/>
                  <a:gd name="T8" fmla="*/ 34 w 74"/>
                  <a:gd name="T9" fmla="*/ 2 h 253"/>
                  <a:gd name="T10" fmla="*/ 30 w 74"/>
                  <a:gd name="T11" fmla="*/ 4 h 253"/>
                  <a:gd name="T12" fmla="*/ 24 w 74"/>
                  <a:gd name="T13" fmla="*/ 8 h 253"/>
                  <a:gd name="T14" fmla="*/ 21 w 74"/>
                  <a:gd name="T15" fmla="*/ 10 h 253"/>
                  <a:gd name="T16" fmla="*/ 15 w 74"/>
                  <a:gd name="T17" fmla="*/ 12 h 253"/>
                  <a:gd name="T18" fmla="*/ 9 w 74"/>
                  <a:gd name="T19" fmla="*/ 16 h 253"/>
                  <a:gd name="T20" fmla="*/ 5 w 74"/>
                  <a:gd name="T21" fmla="*/ 19 h 253"/>
                  <a:gd name="T22" fmla="*/ 4 w 74"/>
                  <a:gd name="T23" fmla="*/ 25 h 253"/>
                  <a:gd name="T24" fmla="*/ 2 w 74"/>
                  <a:gd name="T25" fmla="*/ 31 h 253"/>
                  <a:gd name="T26" fmla="*/ 0 w 74"/>
                  <a:gd name="T27" fmla="*/ 37 h 253"/>
                  <a:gd name="T28" fmla="*/ 2 w 74"/>
                  <a:gd name="T29" fmla="*/ 44 h 253"/>
                  <a:gd name="T30" fmla="*/ 53 w 74"/>
                  <a:gd name="T31" fmla="*/ 253 h 253"/>
                  <a:gd name="T32" fmla="*/ 74 w 74"/>
                  <a:gd name="T33" fmla="*/ 251 h 253"/>
                  <a:gd name="T34" fmla="*/ 23 w 74"/>
                  <a:gd name="T35" fmla="*/ 46 h 253"/>
                  <a:gd name="T36" fmla="*/ 21 w 74"/>
                  <a:gd name="T37" fmla="*/ 40 h 253"/>
                  <a:gd name="T38" fmla="*/ 23 w 74"/>
                  <a:gd name="T39" fmla="*/ 35 h 253"/>
                  <a:gd name="T40" fmla="*/ 23 w 74"/>
                  <a:gd name="T41" fmla="*/ 31 h 253"/>
                  <a:gd name="T42" fmla="*/ 26 w 74"/>
                  <a:gd name="T43" fmla="*/ 29 h 253"/>
                  <a:gd name="T44" fmla="*/ 30 w 74"/>
                  <a:gd name="T45" fmla="*/ 23 h 253"/>
                  <a:gd name="T46" fmla="*/ 38 w 74"/>
                  <a:gd name="T47" fmla="*/ 21 h 253"/>
                  <a:gd name="T48" fmla="*/ 43 w 74"/>
                  <a:gd name="T49" fmla="*/ 19 h 253"/>
                  <a:gd name="T50" fmla="*/ 51 w 74"/>
                  <a:gd name="T51" fmla="*/ 19 h 253"/>
                  <a:gd name="T52" fmla="*/ 55 w 74"/>
                  <a:gd name="T53" fmla="*/ 19 h 253"/>
                  <a:gd name="T54" fmla="*/ 57 w 74"/>
                  <a:gd name="T55" fmla="*/ 21 h 253"/>
                  <a:gd name="T56" fmla="*/ 53 w 74"/>
                  <a:gd name="T57" fmla="*/ 0 h 253"/>
                  <a:gd name="T58" fmla="*/ 53 w 74"/>
                  <a:gd name="T59" fmla="*/ 0 h 253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74"/>
                  <a:gd name="T91" fmla="*/ 0 h 253"/>
                  <a:gd name="T92" fmla="*/ 74 w 74"/>
                  <a:gd name="T93" fmla="*/ 253 h 253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74" h="253">
                    <a:moveTo>
                      <a:pt x="53" y="0"/>
                    </a:moveTo>
                    <a:lnTo>
                      <a:pt x="49" y="0"/>
                    </a:lnTo>
                    <a:lnTo>
                      <a:pt x="43" y="2"/>
                    </a:lnTo>
                    <a:lnTo>
                      <a:pt x="38" y="2"/>
                    </a:lnTo>
                    <a:lnTo>
                      <a:pt x="34" y="2"/>
                    </a:lnTo>
                    <a:lnTo>
                      <a:pt x="30" y="4"/>
                    </a:lnTo>
                    <a:lnTo>
                      <a:pt x="24" y="8"/>
                    </a:lnTo>
                    <a:lnTo>
                      <a:pt x="21" y="10"/>
                    </a:lnTo>
                    <a:lnTo>
                      <a:pt x="15" y="12"/>
                    </a:lnTo>
                    <a:lnTo>
                      <a:pt x="9" y="16"/>
                    </a:lnTo>
                    <a:lnTo>
                      <a:pt x="5" y="19"/>
                    </a:lnTo>
                    <a:lnTo>
                      <a:pt x="4" y="25"/>
                    </a:lnTo>
                    <a:lnTo>
                      <a:pt x="2" y="31"/>
                    </a:lnTo>
                    <a:lnTo>
                      <a:pt x="0" y="37"/>
                    </a:lnTo>
                    <a:lnTo>
                      <a:pt x="2" y="44"/>
                    </a:lnTo>
                    <a:lnTo>
                      <a:pt x="53" y="253"/>
                    </a:lnTo>
                    <a:lnTo>
                      <a:pt x="74" y="251"/>
                    </a:lnTo>
                    <a:lnTo>
                      <a:pt x="23" y="46"/>
                    </a:lnTo>
                    <a:lnTo>
                      <a:pt x="21" y="40"/>
                    </a:lnTo>
                    <a:lnTo>
                      <a:pt x="23" y="35"/>
                    </a:lnTo>
                    <a:lnTo>
                      <a:pt x="23" y="31"/>
                    </a:lnTo>
                    <a:lnTo>
                      <a:pt x="26" y="29"/>
                    </a:lnTo>
                    <a:lnTo>
                      <a:pt x="30" y="23"/>
                    </a:lnTo>
                    <a:lnTo>
                      <a:pt x="38" y="21"/>
                    </a:lnTo>
                    <a:lnTo>
                      <a:pt x="43" y="19"/>
                    </a:lnTo>
                    <a:lnTo>
                      <a:pt x="51" y="19"/>
                    </a:lnTo>
                    <a:lnTo>
                      <a:pt x="55" y="19"/>
                    </a:lnTo>
                    <a:lnTo>
                      <a:pt x="57" y="21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62" name="Freeform 354"/>
              <p:cNvSpPr>
                <a:spLocks/>
              </p:cNvSpPr>
              <p:nvPr/>
            </p:nvSpPr>
            <p:spPr bwMode="gray">
              <a:xfrm>
                <a:off x="6343650" y="4837113"/>
                <a:ext cx="87313" cy="69850"/>
              </a:xfrm>
              <a:custGeom>
                <a:avLst/>
                <a:gdLst>
                  <a:gd name="T0" fmla="*/ 28 w 110"/>
                  <a:gd name="T1" fmla="*/ 0 h 87"/>
                  <a:gd name="T2" fmla="*/ 26 w 110"/>
                  <a:gd name="T3" fmla="*/ 1 h 87"/>
                  <a:gd name="T4" fmla="*/ 24 w 110"/>
                  <a:gd name="T5" fmla="*/ 7 h 87"/>
                  <a:gd name="T6" fmla="*/ 19 w 110"/>
                  <a:gd name="T7" fmla="*/ 13 h 87"/>
                  <a:gd name="T8" fmla="*/ 15 w 110"/>
                  <a:gd name="T9" fmla="*/ 22 h 87"/>
                  <a:gd name="T10" fmla="*/ 11 w 110"/>
                  <a:gd name="T11" fmla="*/ 26 h 87"/>
                  <a:gd name="T12" fmla="*/ 9 w 110"/>
                  <a:gd name="T13" fmla="*/ 30 h 87"/>
                  <a:gd name="T14" fmla="*/ 5 w 110"/>
                  <a:gd name="T15" fmla="*/ 36 h 87"/>
                  <a:gd name="T16" fmla="*/ 3 w 110"/>
                  <a:gd name="T17" fmla="*/ 41 h 87"/>
                  <a:gd name="T18" fmla="*/ 0 w 110"/>
                  <a:gd name="T19" fmla="*/ 49 h 87"/>
                  <a:gd name="T20" fmla="*/ 0 w 110"/>
                  <a:gd name="T21" fmla="*/ 57 h 87"/>
                  <a:gd name="T22" fmla="*/ 89 w 110"/>
                  <a:gd name="T23" fmla="*/ 87 h 87"/>
                  <a:gd name="T24" fmla="*/ 110 w 110"/>
                  <a:gd name="T25" fmla="*/ 57 h 87"/>
                  <a:gd name="T26" fmla="*/ 28 w 110"/>
                  <a:gd name="T27" fmla="*/ 0 h 87"/>
                  <a:gd name="T28" fmla="*/ 28 w 110"/>
                  <a:gd name="T29" fmla="*/ 0 h 8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10"/>
                  <a:gd name="T46" fmla="*/ 0 h 87"/>
                  <a:gd name="T47" fmla="*/ 110 w 110"/>
                  <a:gd name="T48" fmla="*/ 87 h 8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10" h="87">
                    <a:moveTo>
                      <a:pt x="28" y="0"/>
                    </a:moveTo>
                    <a:lnTo>
                      <a:pt x="26" y="1"/>
                    </a:lnTo>
                    <a:lnTo>
                      <a:pt x="24" y="7"/>
                    </a:lnTo>
                    <a:lnTo>
                      <a:pt x="19" y="13"/>
                    </a:lnTo>
                    <a:lnTo>
                      <a:pt x="15" y="22"/>
                    </a:lnTo>
                    <a:lnTo>
                      <a:pt x="11" y="26"/>
                    </a:lnTo>
                    <a:lnTo>
                      <a:pt x="9" y="30"/>
                    </a:lnTo>
                    <a:lnTo>
                      <a:pt x="5" y="36"/>
                    </a:lnTo>
                    <a:lnTo>
                      <a:pt x="3" y="41"/>
                    </a:lnTo>
                    <a:lnTo>
                      <a:pt x="0" y="49"/>
                    </a:lnTo>
                    <a:lnTo>
                      <a:pt x="0" y="57"/>
                    </a:lnTo>
                    <a:lnTo>
                      <a:pt x="89" y="87"/>
                    </a:lnTo>
                    <a:lnTo>
                      <a:pt x="110" y="57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63" name="Freeform 355"/>
              <p:cNvSpPr>
                <a:spLocks/>
              </p:cNvSpPr>
              <p:nvPr/>
            </p:nvSpPr>
            <p:spPr bwMode="gray">
              <a:xfrm>
                <a:off x="6562725" y="4946650"/>
                <a:ext cx="87313" cy="69850"/>
              </a:xfrm>
              <a:custGeom>
                <a:avLst/>
                <a:gdLst>
                  <a:gd name="T0" fmla="*/ 82 w 111"/>
                  <a:gd name="T1" fmla="*/ 90 h 90"/>
                  <a:gd name="T2" fmla="*/ 82 w 111"/>
                  <a:gd name="T3" fmla="*/ 86 h 90"/>
                  <a:gd name="T4" fmla="*/ 86 w 111"/>
                  <a:gd name="T5" fmla="*/ 82 h 90"/>
                  <a:gd name="T6" fmla="*/ 90 w 111"/>
                  <a:gd name="T7" fmla="*/ 74 h 90"/>
                  <a:gd name="T8" fmla="*/ 95 w 111"/>
                  <a:gd name="T9" fmla="*/ 67 h 90"/>
                  <a:gd name="T10" fmla="*/ 97 w 111"/>
                  <a:gd name="T11" fmla="*/ 61 h 90"/>
                  <a:gd name="T12" fmla="*/ 99 w 111"/>
                  <a:gd name="T13" fmla="*/ 57 h 90"/>
                  <a:gd name="T14" fmla="*/ 101 w 111"/>
                  <a:gd name="T15" fmla="*/ 54 h 90"/>
                  <a:gd name="T16" fmla="*/ 105 w 111"/>
                  <a:gd name="T17" fmla="*/ 48 h 90"/>
                  <a:gd name="T18" fmla="*/ 109 w 111"/>
                  <a:gd name="T19" fmla="*/ 40 h 90"/>
                  <a:gd name="T20" fmla="*/ 111 w 111"/>
                  <a:gd name="T21" fmla="*/ 33 h 90"/>
                  <a:gd name="T22" fmla="*/ 19 w 111"/>
                  <a:gd name="T23" fmla="*/ 0 h 90"/>
                  <a:gd name="T24" fmla="*/ 0 w 111"/>
                  <a:gd name="T25" fmla="*/ 33 h 90"/>
                  <a:gd name="T26" fmla="*/ 82 w 111"/>
                  <a:gd name="T27" fmla="*/ 90 h 90"/>
                  <a:gd name="T28" fmla="*/ 82 w 111"/>
                  <a:gd name="T29" fmla="*/ 90 h 9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11"/>
                  <a:gd name="T46" fmla="*/ 0 h 90"/>
                  <a:gd name="T47" fmla="*/ 111 w 111"/>
                  <a:gd name="T48" fmla="*/ 90 h 9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11" h="90">
                    <a:moveTo>
                      <a:pt x="82" y="90"/>
                    </a:moveTo>
                    <a:lnTo>
                      <a:pt x="82" y="86"/>
                    </a:lnTo>
                    <a:lnTo>
                      <a:pt x="86" y="82"/>
                    </a:lnTo>
                    <a:lnTo>
                      <a:pt x="90" y="74"/>
                    </a:lnTo>
                    <a:lnTo>
                      <a:pt x="95" y="67"/>
                    </a:lnTo>
                    <a:lnTo>
                      <a:pt x="97" y="61"/>
                    </a:lnTo>
                    <a:lnTo>
                      <a:pt x="99" y="57"/>
                    </a:lnTo>
                    <a:lnTo>
                      <a:pt x="101" y="54"/>
                    </a:lnTo>
                    <a:lnTo>
                      <a:pt x="105" y="48"/>
                    </a:lnTo>
                    <a:lnTo>
                      <a:pt x="109" y="40"/>
                    </a:lnTo>
                    <a:lnTo>
                      <a:pt x="111" y="33"/>
                    </a:lnTo>
                    <a:lnTo>
                      <a:pt x="19" y="0"/>
                    </a:lnTo>
                    <a:lnTo>
                      <a:pt x="0" y="33"/>
                    </a:lnTo>
                    <a:lnTo>
                      <a:pt x="82" y="9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64" name="Freeform 356"/>
              <p:cNvSpPr>
                <a:spLocks/>
              </p:cNvSpPr>
              <p:nvPr/>
            </p:nvSpPr>
            <p:spPr bwMode="gray">
              <a:xfrm>
                <a:off x="6402388" y="5005388"/>
                <a:ext cx="68263" cy="87312"/>
              </a:xfrm>
              <a:custGeom>
                <a:avLst/>
                <a:gdLst>
                  <a:gd name="T0" fmla="*/ 0 w 85"/>
                  <a:gd name="T1" fmla="*/ 82 h 111"/>
                  <a:gd name="T2" fmla="*/ 0 w 85"/>
                  <a:gd name="T3" fmla="*/ 82 h 111"/>
                  <a:gd name="T4" fmla="*/ 5 w 85"/>
                  <a:gd name="T5" fmla="*/ 86 h 111"/>
                  <a:gd name="T6" fmla="*/ 11 w 85"/>
                  <a:gd name="T7" fmla="*/ 90 h 111"/>
                  <a:gd name="T8" fmla="*/ 19 w 85"/>
                  <a:gd name="T9" fmla="*/ 95 h 111"/>
                  <a:gd name="T10" fmla="*/ 23 w 85"/>
                  <a:gd name="T11" fmla="*/ 97 h 111"/>
                  <a:gd name="T12" fmla="*/ 28 w 85"/>
                  <a:gd name="T13" fmla="*/ 99 h 111"/>
                  <a:gd name="T14" fmla="*/ 32 w 85"/>
                  <a:gd name="T15" fmla="*/ 103 h 111"/>
                  <a:gd name="T16" fmla="*/ 38 w 85"/>
                  <a:gd name="T17" fmla="*/ 105 h 111"/>
                  <a:gd name="T18" fmla="*/ 47 w 85"/>
                  <a:gd name="T19" fmla="*/ 107 h 111"/>
                  <a:gd name="T20" fmla="*/ 55 w 85"/>
                  <a:gd name="T21" fmla="*/ 111 h 111"/>
                  <a:gd name="T22" fmla="*/ 85 w 85"/>
                  <a:gd name="T23" fmla="*/ 19 h 111"/>
                  <a:gd name="T24" fmla="*/ 55 w 85"/>
                  <a:gd name="T25" fmla="*/ 0 h 111"/>
                  <a:gd name="T26" fmla="*/ 0 w 85"/>
                  <a:gd name="T27" fmla="*/ 82 h 111"/>
                  <a:gd name="T28" fmla="*/ 0 w 85"/>
                  <a:gd name="T29" fmla="*/ 82 h 11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5"/>
                  <a:gd name="T46" fmla="*/ 0 h 111"/>
                  <a:gd name="T47" fmla="*/ 85 w 85"/>
                  <a:gd name="T48" fmla="*/ 111 h 11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5" h="111">
                    <a:moveTo>
                      <a:pt x="0" y="82"/>
                    </a:moveTo>
                    <a:lnTo>
                      <a:pt x="0" y="82"/>
                    </a:lnTo>
                    <a:lnTo>
                      <a:pt x="5" y="86"/>
                    </a:lnTo>
                    <a:lnTo>
                      <a:pt x="11" y="90"/>
                    </a:lnTo>
                    <a:lnTo>
                      <a:pt x="19" y="95"/>
                    </a:lnTo>
                    <a:lnTo>
                      <a:pt x="23" y="97"/>
                    </a:lnTo>
                    <a:lnTo>
                      <a:pt x="28" y="99"/>
                    </a:lnTo>
                    <a:lnTo>
                      <a:pt x="32" y="103"/>
                    </a:lnTo>
                    <a:lnTo>
                      <a:pt x="38" y="105"/>
                    </a:lnTo>
                    <a:lnTo>
                      <a:pt x="47" y="107"/>
                    </a:lnTo>
                    <a:lnTo>
                      <a:pt x="55" y="111"/>
                    </a:lnTo>
                    <a:lnTo>
                      <a:pt x="85" y="19"/>
                    </a:lnTo>
                    <a:lnTo>
                      <a:pt x="55" y="0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65" name="Freeform 357"/>
              <p:cNvSpPr>
                <a:spLocks/>
              </p:cNvSpPr>
              <p:nvPr/>
            </p:nvSpPr>
            <p:spPr bwMode="gray">
              <a:xfrm>
                <a:off x="7491413" y="5029200"/>
                <a:ext cx="71438" cy="76200"/>
              </a:xfrm>
              <a:custGeom>
                <a:avLst/>
                <a:gdLst>
                  <a:gd name="T0" fmla="*/ 0 w 89"/>
                  <a:gd name="T1" fmla="*/ 68 h 97"/>
                  <a:gd name="T2" fmla="*/ 0 w 89"/>
                  <a:gd name="T3" fmla="*/ 68 h 97"/>
                  <a:gd name="T4" fmla="*/ 5 w 89"/>
                  <a:gd name="T5" fmla="*/ 72 h 97"/>
                  <a:gd name="T6" fmla="*/ 11 w 89"/>
                  <a:gd name="T7" fmla="*/ 76 h 97"/>
                  <a:gd name="T8" fmla="*/ 20 w 89"/>
                  <a:gd name="T9" fmla="*/ 82 h 97"/>
                  <a:gd name="T10" fmla="*/ 24 w 89"/>
                  <a:gd name="T11" fmla="*/ 83 h 97"/>
                  <a:gd name="T12" fmla="*/ 30 w 89"/>
                  <a:gd name="T13" fmla="*/ 87 h 97"/>
                  <a:gd name="T14" fmla="*/ 34 w 89"/>
                  <a:gd name="T15" fmla="*/ 89 h 97"/>
                  <a:gd name="T16" fmla="*/ 39 w 89"/>
                  <a:gd name="T17" fmla="*/ 91 h 97"/>
                  <a:gd name="T18" fmla="*/ 49 w 89"/>
                  <a:gd name="T19" fmla="*/ 95 h 97"/>
                  <a:gd name="T20" fmla="*/ 57 w 89"/>
                  <a:gd name="T21" fmla="*/ 97 h 97"/>
                  <a:gd name="T22" fmla="*/ 89 w 89"/>
                  <a:gd name="T23" fmla="*/ 7 h 97"/>
                  <a:gd name="T24" fmla="*/ 49 w 89"/>
                  <a:gd name="T25" fmla="*/ 0 h 97"/>
                  <a:gd name="T26" fmla="*/ 0 w 89"/>
                  <a:gd name="T27" fmla="*/ 68 h 97"/>
                  <a:gd name="T28" fmla="*/ 0 w 89"/>
                  <a:gd name="T29" fmla="*/ 68 h 9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9"/>
                  <a:gd name="T46" fmla="*/ 0 h 97"/>
                  <a:gd name="T47" fmla="*/ 89 w 89"/>
                  <a:gd name="T48" fmla="*/ 97 h 9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9" h="97">
                    <a:moveTo>
                      <a:pt x="0" y="68"/>
                    </a:moveTo>
                    <a:lnTo>
                      <a:pt x="0" y="68"/>
                    </a:lnTo>
                    <a:lnTo>
                      <a:pt x="5" y="72"/>
                    </a:lnTo>
                    <a:lnTo>
                      <a:pt x="11" y="76"/>
                    </a:lnTo>
                    <a:lnTo>
                      <a:pt x="20" y="82"/>
                    </a:lnTo>
                    <a:lnTo>
                      <a:pt x="24" y="83"/>
                    </a:lnTo>
                    <a:lnTo>
                      <a:pt x="30" y="87"/>
                    </a:lnTo>
                    <a:lnTo>
                      <a:pt x="34" y="89"/>
                    </a:lnTo>
                    <a:lnTo>
                      <a:pt x="39" y="91"/>
                    </a:lnTo>
                    <a:lnTo>
                      <a:pt x="49" y="95"/>
                    </a:lnTo>
                    <a:lnTo>
                      <a:pt x="57" y="97"/>
                    </a:lnTo>
                    <a:lnTo>
                      <a:pt x="89" y="7"/>
                    </a:lnTo>
                    <a:lnTo>
                      <a:pt x="49" y="0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66" name="Freeform 358"/>
              <p:cNvSpPr>
                <a:spLocks/>
              </p:cNvSpPr>
              <p:nvPr/>
            </p:nvSpPr>
            <p:spPr bwMode="gray">
              <a:xfrm>
                <a:off x="7605713" y="4795838"/>
                <a:ext cx="68263" cy="82550"/>
              </a:xfrm>
              <a:custGeom>
                <a:avLst/>
                <a:gdLst>
                  <a:gd name="T0" fmla="*/ 88 w 88"/>
                  <a:gd name="T1" fmla="*/ 29 h 105"/>
                  <a:gd name="T2" fmla="*/ 86 w 88"/>
                  <a:gd name="T3" fmla="*/ 27 h 105"/>
                  <a:gd name="T4" fmla="*/ 80 w 88"/>
                  <a:gd name="T5" fmla="*/ 25 h 105"/>
                  <a:gd name="T6" fmla="*/ 72 w 88"/>
                  <a:gd name="T7" fmla="*/ 21 h 105"/>
                  <a:gd name="T8" fmla="*/ 65 w 88"/>
                  <a:gd name="T9" fmla="*/ 16 h 105"/>
                  <a:gd name="T10" fmla="*/ 61 w 88"/>
                  <a:gd name="T11" fmla="*/ 14 h 105"/>
                  <a:gd name="T12" fmla="*/ 55 w 88"/>
                  <a:gd name="T13" fmla="*/ 12 h 105"/>
                  <a:gd name="T14" fmla="*/ 51 w 88"/>
                  <a:gd name="T15" fmla="*/ 8 h 105"/>
                  <a:gd name="T16" fmla="*/ 46 w 88"/>
                  <a:gd name="T17" fmla="*/ 6 h 105"/>
                  <a:gd name="T18" fmla="*/ 38 w 88"/>
                  <a:gd name="T19" fmla="*/ 2 h 105"/>
                  <a:gd name="T20" fmla="*/ 31 w 88"/>
                  <a:gd name="T21" fmla="*/ 0 h 105"/>
                  <a:gd name="T22" fmla="*/ 0 w 88"/>
                  <a:gd name="T23" fmla="*/ 93 h 105"/>
                  <a:gd name="T24" fmla="*/ 36 w 88"/>
                  <a:gd name="T25" fmla="*/ 105 h 105"/>
                  <a:gd name="T26" fmla="*/ 88 w 88"/>
                  <a:gd name="T27" fmla="*/ 29 h 105"/>
                  <a:gd name="T28" fmla="*/ 88 w 88"/>
                  <a:gd name="T29" fmla="*/ 29 h 10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88"/>
                  <a:gd name="T46" fmla="*/ 0 h 105"/>
                  <a:gd name="T47" fmla="*/ 88 w 88"/>
                  <a:gd name="T48" fmla="*/ 105 h 10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88" h="105">
                    <a:moveTo>
                      <a:pt x="88" y="29"/>
                    </a:moveTo>
                    <a:lnTo>
                      <a:pt x="86" y="27"/>
                    </a:lnTo>
                    <a:lnTo>
                      <a:pt x="80" y="25"/>
                    </a:lnTo>
                    <a:lnTo>
                      <a:pt x="72" y="21"/>
                    </a:lnTo>
                    <a:lnTo>
                      <a:pt x="65" y="16"/>
                    </a:lnTo>
                    <a:lnTo>
                      <a:pt x="61" y="14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6" y="6"/>
                    </a:lnTo>
                    <a:lnTo>
                      <a:pt x="38" y="2"/>
                    </a:lnTo>
                    <a:lnTo>
                      <a:pt x="31" y="0"/>
                    </a:lnTo>
                    <a:lnTo>
                      <a:pt x="0" y="93"/>
                    </a:lnTo>
                    <a:lnTo>
                      <a:pt x="36" y="105"/>
                    </a:lnTo>
                    <a:lnTo>
                      <a:pt x="88" y="29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67" name="Freeform 359"/>
              <p:cNvSpPr>
                <a:spLocks/>
              </p:cNvSpPr>
              <p:nvPr/>
            </p:nvSpPr>
            <p:spPr bwMode="gray">
              <a:xfrm>
                <a:off x="7658100" y="4979988"/>
                <a:ext cx="87313" cy="68262"/>
              </a:xfrm>
              <a:custGeom>
                <a:avLst/>
                <a:gdLst>
                  <a:gd name="T0" fmla="*/ 81 w 110"/>
                  <a:gd name="T1" fmla="*/ 88 h 88"/>
                  <a:gd name="T2" fmla="*/ 81 w 110"/>
                  <a:gd name="T3" fmla="*/ 86 h 88"/>
                  <a:gd name="T4" fmla="*/ 85 w 110"/>
                  <a:gd name="T5" fmla="*/ 82 h 88"/>
                  <a:gd name="T6" fmla="*/ 89 w 110"/>
                  <a:gd name="T7" fmla="*/ 74 h 88"/>
                  <a:gd name="T8" fmla="*/ 95 w 110"/>
                  <a:gd name="T9" fmla="*/ 67 h 88"/>
                  <a:gd name="T10" fmla="*/ 97 w 110"/>
                  <a:gd name="T11" fmla="*/ 61 h 88"/>
                  <a:gd name="T12" fmla="*/ 100 w 110"/>
                  <a:gd name="T13" fmla="*/ 55 h 88"/>
                  <a:gd name="T14" fmla="*/ 102 w 110"/>
                  <a:gd name="T15" fmla="*/ 51 h 88"/>
                  <a:gd name="T16" fmla="*/ 104 w 110"/>
                  <a:gd name="T17" fmla="*/ 46 h 88"/>
                  <a:gd name="T18" fmla="*/ 108 w 110"/>
                  <a:gd name="T19" fmla="*/ 36 h 88"/>
                  <a:gd name="T20" fmla="*/ 110 w 110"/>
                  <a:gd name="T21" fmla="*/ 31 h 88"/>
                  <a:gd name="T22" fmla="*/ 19 w 110"/>
                  <a:gd name="T23" fmla="*/ 0 h 88"/>
                  <a:gd name="T24" fmla="*/ 0 w 110"/>
                  <a:gd name="T25" fmla="*/ 31 h 88"/>
                  <a:gd name="T26" fmla="*/ 81 w 110"/>
                  <a:gd name="T27" fmla="*/ 88 h 88"/>
                  <a:gd name="T28" fmla="*/ 81 w 110"/>
                  <a:gd name="T29" fmla="*/ 88 h 8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10"/>
                  <a:gd name="T46" fmla="*/ 0 h 88"/>
                  <a:gd name="T47" fmla="*/ 110 w 110"/>
                  <a:gd name="T48" fmla="*/ 88 h 8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10" h="88">
                    <a:moveTo>
                      <a:pt x="81" y="88"/>
                    </a:moveTo>
                    <a:lnTo>
                      <a:pt x="81" y="86"/>
                    </a:lnTo>
                    <a:lnTo>
                      <a:pt x="85" y="82"/>
                    </a:lnTo>
                    <a:lnTo>
                      <a:pt x="89" y="74"/>
                    </a:lnTo>
                    <a:lnTo>
                      <a:pt x="95" y="67"/>
                    </a:lnTo>
                    <a:lnTo>
                      <a:pt x="97" y="61"/>
                    </a:lnTo>
                    <a:lnTo>
                      <a:pt x="100" y="55"/>
                    </a:lnTo>
                    <a:lnTo>
                      <a:pt x="102" y="51"/>
                    </a:lnTo>
                    <a:lnTo>
                      <a:pt x="104" y="46"/>
                    </a:lnTo>
                    <a:lnTo>
                      <a:pt x="108" y="36"/>
                    </a:lnTo>
                    <a:lnTo>
                      <a:pt x="110" y="31"/>
                    </a:lnTo>
                    <a:lnTo>
                      <a:pt x="19" y="0"/>
                    </a:lnTo>
                    <a:lnTo>
                      <a:pt x="0" y="31"/>
                    </a:lnTo>
                    <a:lnTo>
                      <a:pt x="81" y="88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68" name="Freeform 370"/>
              <p:cNvSpPr>
                <a:spLocks/>
              </p:cNvSpPr>
              <p:nvPr/>
            </p:nvSpPr>
            <p:spPr bwMode="gray">
              <a:xfrm>
                <a:off x="6835775" y="4535488"/>
                <a:ext cx="171450" cy="25400"/>
              </a:xfrm>
              <a:custGeom>
                <a:avLst/>
                <a:gdLst>
                  <a:gd name="T0" fmla="*/ 0 w 217"/>
                  <a:gd name="T1" fmla="*/ 33 h 33"/>
                  <a:gd name="T2" fmla="*/ 217 w 217"/>
                  <a:gd name="T3" fmla="*/ 33 h 33"/>
                  <a:gd name="T4" fmla="*/ 217 w 217"/>
                  <a:gd name="T5" fmla="*/ 0 h 33"/>
                  <a:gd name="T6" fmla="*/ 0 w 217"/>
                  <a:gd name="T7" fmla="*/ 0 h 33"/>
                  <a:gd name="T8" fmla="*/ 0 w 217"/>
                  <a:gd name="T9" fmla="*/ 33 h 33"/>
                  <a:gd name="T10" fmla="*/ 0 w 217"/>
                  <a:gd name="T11" fmla="*/ 33 h 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7"/>
                  <a:gd name="T19" fmla="*/ 0 h 33"/>
                  <a:gd name="T20" fmla="*/ 217 w 217"/>
                  <a:gd name="T21" fmla="*/ 33 h 3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7" h="33">
                    <a:moveTo>
                      <a:pt x="0" y="33"/>
                    </a:moveTo>
                    <a:lnTo>
                      <a:pt x="217" y="33"/>
                    </a:lnTo>
                    <a:lnTo>
                      <a:pt x="217" y="0"/>
                    </a:lnTo>
                    <a:lnTo>
                      <a:pt x="0" y="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</p:grpSp>
        <p:grpSp>
          <p:nvGrpSpPr>
            <p:cNvPr id="213669" name="Group 251"/>
            <p:cNvGrpSpPr>
              <a:grpSpLocks/>
            </p:cNvGrpSpPr>
            <p:nvPr/>
          </p:nvGrpSpPr>
          <p:grpSpPr bwMode="auto">
            <a:xfrm>
              <a:off x="3828" y="1532"/>
              <a:ext cx="641" cy="294"/>
              <a:chOff x="4240213" y="3595688"/>
              <a:chExt cx="4211637" cy="2422525"/>
            </a:xfrm>
          </p:grpSpPr>
          <p:sp>
            <p:nvSpPr>
              <p:cNvPr id="213670" name="Freeform 174"/>
              <p:cNvSpPr>
                <a:spLocks/>
              </p:cNvSpPr>
              <p:nvPr/>
            </p:nvSpPr>
            <p:spPr bwMode="gray">
              <a:xfrm>
                <a:off x="4525963" y="5583238"/>
                <a:ext cx="439737" cy="434975"/>
              </a:xfrm>
              <a:custGeom>
                <a:avLst/>
                <a:gdLst>
                  <a:gd name="T0" fmla="*/ 277 w 555"/>
                  <a:gd name="T1" fmla="*/ 0 h 549"/>
                  <a:gd name="T2" fmla="*/ 330 w 555"/>
                  <a:gd name="T3" fmla="*/ 4 h 549"/>
                  <a:gd name="T4" fmla="*/ 382 w 555"/>
                  <a:gd name="T5" fmla="*/ 19 h 549"/>
                  <a:gd name="T6" fmla="*/ 429 w 555"/>
                  <a:gd name="T7" fmla="*/ 44 h 549"/>
                  <a:gd name="T8" fmla="*/ 471 w 555"/>
                  <a:gd name="T9" fmla="*/ 79 h 549"/>
                  <a:gd name="T10" fmla="*/ 504 w 555"/>
                  <a:gd name="T11" fmla="*/ 118 h 549"/>
                  <a:gd name="T12" fmla="*/ 532 w 555"/>
                  <a:gd name="T13" fmla="*/ 165 h 549"/>
                  <a:gd name="T14" fmla="*/ 547 w 555"/>
                  <a:gd name="T15" fmla="*/ 215 h 549"/>
                  <a:gd name="T16" fmla="*/ 555 w 555"/>
                  <a:gd name="T17" fmla="*/ 271 h 549"/>
                  <a:gd name="T18" fmla="*/ 547 w 555"/>
                  <a:gd name="T19" fmla="*/ 326 h 549"/>
                  <a:gd name="T20" fmla="*/ 532 w 555"/>
                  <a:gd name="T21" fmla="*/ 378 h 549"/>
                  <a:gd name="T22" fmla="*/ 504 w 555"/>
                  <a:gd name="T23" fmla="*/ 425 h 549"/>
                  <a:gd name="T24" fmla="*/ 471 w 555"/>
                  <a:gd name="T25" fmla="*/ 467 h 549"/>
                  <a:gd name="T26" fmla="*/ 429 w 555"/>
                  <a:gd name="T27" fmla="*/ 500 h 549"/>
                  <a:gd name="T28" fmla="*/ 382 w 555"/>
                  <a:gd name="T29" fmla="*/ 525 h 549"/>
                  <a:gd name="T30" fmla="*/ 330 w 555"/>
                  <a:gd name="T31" fmla="*/ 543 h 549"/>
                  <a:gd name="T32" fmla="*/ 277 w 555"/>
                  <a:gd name="T33" fmla="*/ 549 h 549"/>
                  <a:gd name="T34" fmla="*/ 219 w 555"/>
                  <a:gd name="T35" fmla="*/ 543 h 549"/>
                  <a:gd name="T36" fmla="*/ 167 w 555"/>
                  <a:gd name="T37" fmla="*/ 525 h 549"/>
                  <a:gd name="T38" fmla="*/ 120 w 555"/>
                  <a:gd name="T39" fmla="*/ 500 h 549"/>
                  <a:gd name="T40" fmla="*/ 80 w 555"/>
                  <a:gd name="T41" fmla="*/ 467 h 549"/>
                  <a:gd name="T42" fmla="*/ 45 w 555"/>
                  <a:gd name="T43" fmla="*/ 425 h 549"/>
                  <a:gd name="T44" fmla="*/ 21 w 555"/>
                  <a:gd name="T45" fmla="*/ 378 h 549"/>
                  <a:gd name="T46" fmla="*/ 4 w 555"/>
                  <a:gd name="T47" fmla="*/ 326 h 549"/>
                  <a:gd name="T48" fmla="*/ 0 w 555"/>
                  <a:gd name="T49" fmla="*/ 271 h 549"/>
                  <a:gd name="T50" fmla="*/ 4 w 555"/>
                  <a:gd name="T51" fmla="*/ 215 h 549"/>
                  <a:gd name="T52" fmla="*/ 21 w 555"/>
                  <a:gd name="T53" fmla="*/ 165 h 549"/>
                  <a:gd name="T54" fmla="*/ 45 w 555"/>
                  <a:gd name="T55" fmla="*/ 118 h 549"/>
                  <a:gd name="T56" fmla="*/ 80 w 555"/>
                  <a:gd name="T57" fmla="*/ 79 h 549"/>
                  <a:gd name="T58" fmla="*/ 120 w 555"/>
                  <a:gd name="T59" fmla="*/ 44 h 549"/>
                  <a:gd name="T60" fmla="*/ 167 w 555"/>
                  <a:gd name="T61" fmla="*/ 19 h 549"/>
                  <a:gd name="T62" fmla="*/ 219 w 555"/>
                  <a:gd name="T63" fmla="*/ 4 h 549"/>
                  <a:gd name="T64" fmla="*/ 277 w 555"/>
                  <a:gd name="T65" fmla="*/ 0 h 5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55"/>
                  <a:gd name="T100" fmla="*/ 0 h 549"/>
                  <a:gd name="T101" fmla="*/ 555 w 555"/>
                  <a:gd name="T102" fmla="*/ 549 h 5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55" h="549">
                    <a:moveTo>
                      <a:pt x="277" y="0"/>
                    </a:moveTo>
                    <a:lnTo>
                      <a:pt x="330" y="4"/>
                    </a:lnTo>
                    <a:lnTo>
                      <a:pt x="382" y="19"/>
                    </a:lnTo>
                    <a:lnTo>
                      <a:pt x="429" y="44"/>
                    </a:lnTo>
                    <a:lnTo>
                      <a:pt x="471" y="79"/>
                    </a:lnTo>
                    <a:lnTo>
                      <a:pt x="504" y="118"/>
                    </a:lnTo>
                    <a:lnTo>
                      <a:pt x="532" y="165"/>
                    </a:lnTo>
                    <a:lnTo>
                      <a:pt x="547" y="215"/>
                    </a:lnTo>
                    <a:lnTo>
                      <a:pt x="555" y="271"/>
                    </a:lnTo>
                    <a:lnTo>
                      <a:pt x="547" y="326"/>
                    </a:lnTo>
                    <a:lnTo>
                      <a:pt x="532" y="378"/>
                    </a:lnTo>
                    <a:lnTo>
                      <a:pt x="504" y="425"/>
                    </a:lnTo>
                    <a:lnTo>
                      <a:pt x="471" y="467"/>
                    </a:lnTo>
                    <a:lnTo>
                      <a:pt x="429" y="500"/>
                    </a:lnTo>
                    <a:lnTo>
                      <a:pt x="382" y="525"/>
                    </a:lnTo>
                    <a:lnTo>
                      <a:pt x="330" y="543"/>
                    </a:lnTo>
                    <a:lnTo>
                      <a:pt x="277" y="549"/>
                    </a:lnTo>
                    <a:lnTo>
                      <a:pt x="219" y="543"/>
                    </a:lnTo>
                    <a:lnTo>
                      <a:pt x="167" y="525"/>
                    </a:lnTo>
                    <a:lnTo>
                      <a:pt x="120" y="500"/>
                    </a:lnTo>
                    <a:lnTo>
                      <a:pt x="80" y="467"/>
                    </a:lnTo>
                    <a:lnTo>
                      <a:pt x="45" y="425"/>
                    </a:lnTo>
                    <a:lnTo>
                      <a:pt x="21" y="378"/>
                    </a:lnTo>
                    <a:lnTo>
                      <a:pt x="4" y="326"/>
                    </a:lnTo>
                    <a:lnTo>
                      <a:pt x="0" y="271"/>
                    </a:lnTo>
                    <a:lnTo>
                      <a:pt x="4" y="215"/>
                    </a:lnTo>
                    <a:lnTo>
                      <a:pt x="21" y="165"/>
                    </a:lnTo>
                    <a:lnTo>
                      <a:pt x="45" y="118"/>
                    </a:lnTo>
                    <a:lnTo>
                      <a:pt x="80" y="79"/>
                    </a:lnTo>
                    <a:lnTo>
                      <a:pt x="120" y="44"/>
                    </a:lnTo>
                    <a:lnTo>
                      <a:pt x="167" y="19"/>
                    </a:lnTo>
                    <a:lnTo>
                      <a:pt x="219" y="4"/>
                    </a:lnTo>
                    <a:lnTo>
                      <a:pt x="27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71" name="Freeform 175"/>
              <p:cNvSpPr>
                <a:spLocks/>
              </p:cNvSpPr>
              <p:nvPr/>
            </p:nvSpPr>
            <p:spPr bwMode="gray">
              <a:xfrm>
                <a:off x="4583113" y="5635625"/>
                <a:ext cx="327025" cy="328612"/>
              </a:xfrm>
              <a:custGeom>
                <a:avLst/>
                <a:gdLst>
                  <a:gd name="T0" fmla="*/ 205 w 411"/>
                  <a:gd name="T1" fmla="*/ 0 h 415"/>
                  <a:gd name="T2" fmla="*/ 244 w 411"/>
                  <a:gd name="T3" fmla="*/ 4 h 415"/>
                  <a:gd name="T4" fmla="*/ 283 w 411"/>
                  <a:gd name="T5" fmla="*/ 15 h 415"/>
                  <a:gd name="T6" fmla="*/ 318 w 411"/>
                  <a:gd name="T7" fmla="*/ 33 h 415"/>
                  <a:gd name="T8" fmla="*/ 349 w 411"/>
                  <a:gd name="T9" fmla="*/ 60 h 415"/>
                  <a:gd name="T10" fmla="*/ 374 w 411"/>
                  <a:gd name="T11" fmla="*/ 89 h 415"/>
                  <a:gd name="T12" fmla="*/ 394 w 411"/>
                  <a:gd name="T13" fmla="*/ 126 h 415"/>
                  <a:gd name="T14" fmla="*/ 405 w 411"/>
                  <a:gd name="T15" fmla="*/ 163 h 415"/>
                  <a:gd name="T16" fmla="*/ 411 w 411"/>
                  <a:gd name="T17" fmla="*/ 205 h 415"/>
                  <a:gd name="T18" fmla="*/ 405 w 411"/>
                  <a:gd name="T19" fmla="*/ 246 h 415"/>
                  <a:gd name="T20" fmla="*/ 394 w 411"/>
                  <a:gd name="T21" fmla="*/ 287 h 415"/>
                  <a:gd name="T22" fmla="*/ 374 w 411"/>
                  <a:gd name="T23" fmla="*/ 322 h 415"/>
                  <a:gd name="T24" fmla="*/ 349 w 411"/>
                  <a:gd name="T25" fmla="*/ 353 h 415"/>
                  <a:gd name="T26" fmla="*/ 318 w 411"/>
                  <a:gd name="T27" fmla="*/ 378 h 415"/>
                  <a:gd name="T28" fmla="*/ 283 w 411"/>
                  <a:gd name="T29" fmla="*/ 397 h 415"/>
                  <a:gd name="T30" fmla="*/ 244 w 411"/>
                  <a:gd name="T31" fmla="*/ 409 h 415"/>
                  <a:gd name="T32" fmla="*/ 205 w 411"/>
                  <a:gd name="T33" fmla="*/ 415 h 415"/>
                  <a:gd name="T34" fmla="*/ 161 w 411"/>
                  <a:gd name="T35" fmla="*/ 409 h 415"/>
                  <a:gd name="T36" fmla="*/ 122 w 411"/>
                  <a:gd name="T37" fmla="*/ 397 h 415"/>
                  <a:gd name="T38" fmla="*/ 87 w 411"/>
                  <a:gd name="T39" fmla="*/ 378 h 415"/>
                  <a:gd name="T40" fmla="*/ 58 w 411"/>
                  <a:gd name="T41" fmla="*/ 353 h 415"/>
                  <a:gd name="T42" fmla="*/ 33 w 411"/>
                  <a:gd name="T43" fmla="*/ 322 h 415"/>
                  <a:gd name="T44" fmla="*/ 13 w 411"/>
                  <a:gd name="T45" fmla="*/ 287 h 415"/>
                  <a:gd name="T46" fmla="*/ 2 w 411"/>
                  <a:gd name="T47" fmla="*/ 246 h 415"/>
                  <a:gd name="T48" fmla="*/ 0 w 411"/>
                  <a:gd name="T49" fmla="*/ 205 h 415"/>
                  <a:gd name="T50" fmla="*/ 2 w 411"/>
                  <a:gd name="T51" fmla="*/ 163 h 415"/>
                  <a:gd name="T52" fmla="*/ 13 w 411"/>
                  <a:gd name="T53" fmla="*/ 126 h 415"/>
                  <a:gd name="T54" fmla="*/ 33 w 411"/>
                  <a:gd name="T55" fmla="*/ 89 h 415"/>
                  <a:gd name="T56" fmla="*/ 58 w 411"/>
                  <a:gd name="T57" fmla="*/ 60 h 415"/>
                  <a:gd name="T58" fmla="*/ 87 w 411"/>
                  <a:gd name="T59" fmla="*/ 33 h 415"/>
                  <a:gd name="T60" fmla="*/ 122 w 411"/>
                  <a:gd name="T61" fmla="*/ 15 h 415"/>
                  <a:gd name="T62" fmla="*/ 161 w 411"/>
                  <a:gd name="T63" fmla="*/ 4 h 415"/>
                  <a:gd name="T64" fmla="*/ 205 w 411"/>
                  <a:gd name="T65" fmla="*/ 0 h 41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11"/>
                  <a:gd name="T100" fmla="*/ 0 h 415"/>
                  <a:gd name="T101" fmla="*/ 411 w 411"/>
                  <a:gd name="T102" fmla="*/ 415 h 41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11" h="415">
                    <a:moveTo>
                      <a:pt x="205" y="0"/>
                    </a:moveTo>
                    <a:lnTo>
                      <a:pt x="244" y="4"/>
                    </a:lnTo>
                    <a:lnTo>
                      <a:pt x="283" y="15"/>
                    </a:lnTo>
                    <a:lnTo>
                      <a:pt x="318" y="33"/>
                    </a:lnTo>
                    <a:lnTo>
                      <a:pt x="349" y="60"/>
                    </a:lnTo>
                    <a:lnTo>
                      <a:pt x="374" y="89"/>
                    </a:lnTo>
                    <a:lnTo>
                      <a:pt x="394" y="126"/>
                    </a:lnTo>
                    <a:lnTo>
                      <a:pt x="405" y="163"/>
                    </a:lnTo>
                    <a:lnTo>
                      <a:pt x="411" y="205"/>
                    </a:lnTo>
                    <a:lnTo>
                      <a:pt x="405" y="246"/>
                    </a:lnTo>
                    <a:lnTo>
                      <a:pt x="394" y="287"/>
                    </a:lnTo>
                    <a:lnTo>
                      <a:pt x="374" y="322"/>
                    </a:lnTo>
                    <a:lnTo>
                      <a:pt x="349" y="353"/>
                    </a:lnTo>
                    <a:lnTo>
                      <a:pt x="318" y="378"/>
                    </a:lnTo>
                    <a:lnTo>
                      <a:pt x="283" y="397"/>
                    </a:lnTo>
                    <a:lnTo>
                      <a:pt x="244" y="409"/>
                    </a:lnTo>
                    <a:lnTo>
                      <a:pt x="205" y="415"/>
                    </a:lnTo>
                    <a:lnTo>
                      <a:pt x="161" y="409"/>
                    </a:lnTo>
                    <a:lnTo>
                      <a:pt x="122" y="397"/>
                    </a:lnTo>
                    <a:lnTo>
                      <a:pt x="87" y="378"/>
                    </a:lnTo>
                    <a:lnTo>
                      <a:pt x="58" y="353"/>
                    </a:lnTo>
                    <a:lnTo>
                      <a:pt x="33" y="322"/>
                    </a:lnTo>
                    <a:lnTo>
                      <a:pt x="13" y="287"/>
                    </a:lnTo>
                    <a:lnTo>
                      <a:pt x="2" y="246"/>
                    </a:lnTo>
                    <a:lnTo>
                      <a:pt x="0" y="205"/>
                    </a:lnTo>
                    <a:lnTo>
                      <a:pt x="2" y="163"/>
                    </a:lnTo>
                    <a:lnTo>
                      <a:pt x="13" y="126"/>
                    </a:lnTo>
                    <a:lnTo>
                      <a:pt x="33" y="89"/>
                    </a:lnTo>
                    <a:lnTo>
                      <a:pt x="58" y="60"/>
                    </a:lnTo>
                    <a:lnTo>
                      <a:pt x="87" y="33"/>
                    </a:lnTo>
                    <a:lnTo>
                      <a:pt x="122" y="15"/>
                    </a:lnTo>
                    <a:lnTo>
                      <a:pt x="161" y="4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chemeClr val="bg1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72" name="Freeform 176"/>
              <p:cNvSpPr>
                <a:spLocks/>
              </p:cNvSpPr>
              <p:nvPr/>
            </p:nvSpPr>
            <p:spPr bwMode="gray">
              <a:xfrm>
                <a:off x="4683125" y="5740400"/>
                <a:ext cx="125412" cy="120650"/>
              </a:xfrm>
              <a:custGeom>
                <a:avLst/>
                <a:gdLst>
                  <a:gd name="T0" fmla="*/ 79 w 157"/>
                  <a:gd name="T1" fmla="*/ 0 h 153"/>
                  <a:gd name="T2" fmla="*/ 93 w 157"/>
                  <a:gd name="T3" fmla="*/ 0 h 153"/>
                  <a:gd name="T4" fmla="*/ 107 w 157"/>
                  <a:gd name="T5" fmla="*/ 4 h 153"/>
                  <a:gd name="T6" fmla="*/ 118 w 157"/>
                  <a:gd name="T7" fmla="*/ 9 h 153"/>
                  <a:gd name="T8" fmla="*/ 132 w 157"/>
                  <a:gd name="T9" fmla="*/ 21 h 153"/>
                  <a:gd name="T10" fmla="*/ 142 w 157"/>
                  <a:gd name="T11" fmla="*/ 31 h 153"/>
                  <a:gd name="T12" fmla="*/ 149 w 157"/>
                  <a:gd name="T13" fmla="*/ 44 h 153"/>
                  <a:gd name="T14" fmla="*/ 153 w 157"/>
                  <a:gd name="T15" fmla="*/ 56 h 153"/>
                  <a:gd name="T16" fmla="*/ 157 w 157"/>
                  <a:gd name="T17" fmla="*/ 73 h 153"/>
                  <a:gd name="T18" fmla="*/ 153 w 157"/>
                  <a:gd name="T19" fmla="*/ 89 h 153"/>
                  <a:gd name="T20" fmla="*/ 149 w 157"/>
                  <a:gd name="T21" fmla="*/ 104 h 153"/>
                  <a:gd name="T22" fmla="*/ 142 w 157"/>
                  <a:gd name="T23" fmla="*/ 116 h 153"/>
                  <a:gd name="T24" fmla="*/ 132 w 157"/>
                  <a:gd name="T25" fmla="*/ 130 h 153"/>
                  <a:gd name="T26" fmla="*/ 118 w 157"/>
                  <a:gd name="T27" fmla="*/ 137 h 153"/>
                  <a:gd name="T28" fmla="*/ 107 w 157"/>
                  <a:gd name="T29" fmla="*/ 145 h 153"/>
                  <a:gd name="T30" fmla="*/ 93 w 157"/>
                  <a:gd name="T31" fmla="*/ 149 h 153"/>
                  <a:gd name="T32" fmla="*/ 79 w 157"/>
                  <a:gd name="T33" fmla="*/ 153 h 153"/>
                  <a:gd name="T34" fmla="*/ 62 w 157"/>
                  <a:gd name="T35" fmla="*/ 149 h 153"/>
                  <a:gd name="T36" fmla="*/ 46 w 157"/>
                  <a:gd name="T37" fmla="*/ 145 h 153"/>
                  <a:gd name="T38" fmla="*/ 33 w 157"/>
                  <a:gd name="T39" fmla="*/ 137 h 153"/>
                  <a:gd name="T40" fmla="*/ 21 w 157"/>
                  <a:gd name="T41" fmla="*/ 130 h 153"/>
                  <a:gd name="T42" fmla="*/ 10 w 157"/>
                  <a:gd name="T43" fmla="*/ 116 h 153"/>
                  <a:gd name="T44" fmla="*/ 4 w 157"/>
                  <a:gd name="T45" fmla="*/ 104 h 153"/>
                  <a:gd name="T46" fmla="*/ 0 w 157"/>
                  <a:gd name="T47" fmla="*/ 89 h 153"/>
                  <a:gd name="T48" fmla="*/ 0 w 157"/>
                  <a:gd name="T49" fmla="*/ 73 h 153"/>
                  <a:gd name="T50" fmla="*/ 0 w 157"/>
                  <a:gd name="T51" fmla="*/ 56 h 153"/>
                  <a:gd name="T52" fmla="*/ 4 w 157"/>
                  <a:gd name="T53" fmla="*/ 44 h 153"/>
                  <a:gd name="T54" fmla="*/ 10 w 157"/>
                  <a:gd name="T55" fmla="*/ 31 h 153"/>
                  <a:gd name="T56" fmla="*/ 21 w 157"/>
                  <a:gd name="T57" fmla="*/ 21 h 153"/>
                  <a:gd name="T58" fmla="*/ 33 w 157"/>
                  <a:gd name="T59" fmla="*/ 9 h 153"/>
                  <a:gd name="T60" fmla="*/ 46 w 157"/>
                  <a:gd name="T61" fmla="*/ 4 h 153"/>
                  <a:gd name="T62" fmla="*/ 62 w 157"/>
                  <a:gd name="T63" fmla="*/ 0 h 153"/>
                  <a:gd name="T64" fmla="*/ 79 w 157"/>
                  <a:gd name="T65" fmla="*/ 0 h 1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7"/>
                  <a:gd name="T100" fmla="*/ 0 h 153"/>
                  <a:gd name="T101" fmla="*/ 157 w 157"/>
                  <a:gd name="T102" fmla="*/ 153 h 1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7" h="153">
                    <a:moveTo>
                      <a:pt x="79" y="0"/>
                    </a:moveTo>
                    <a:lnTo>
                      <a:pt x="93" y="0"/>
                    </a:lnTo>
                    <a:lnTo>
                      <a:pt x="107" y="4"/>
                    </a:lnTo>
                    <a:lnTo>
                      <a:pt x="118" y="9"/>
                    </a:lnTo>
                    <a:lnTo>
                      <a:pt x="132" y="21"/>
                    </a:lnTo>
                    <a:lnTo>
                      <a:pt x="142" y="31"/>
                    </a:lnTo>
                    <a:lnTo>
                      <a:pt x="149" y="44"/>
                    </a:lnTo>
                    <a:lnTo>
                      <a:pt x="153" y="56"/>
                    </a:lnTo>
                    <a:lnTo>
                      <a:pt x="157" y="73"/>
                    </a:lnTo>
                    <a:lnTo>
                      <a:pt x="153" y="89"/>
                    </a:lnTo>
                    <a:lnTo>
                      <a:pt x="149" y="104"/>
                    </a:lnTo>
                    <a:lnTo>
                      <a:pt x="142" y="116"/>
                    </a:lnTo>
                    <a:lnTo>
                      <a:pt x="132" y="130"/>
                    </a:lnTo>
                    <a:lnTo>
                      <a:pt x="118" y="137"/>
                    </a:lnTo>
                    <a:lnTo>
                      <a:pt x="107" y="145"/>
                    </a:lnTo>
                    <a:lnTo>
                      <a:pt x="93" y="149"/>
                    </a:lnTo>
                    <a:lnTo>
                      <a:pt x="79" y="153"/>
                    </a:lnTo>
                    <a:lnTo>
                      <a:pt x="62" y="149"/>
                    </a:lnTo>
                    <a:lnTo>
                      <a:pt x="46" y="145"/>
                    </a:lnTo>
                    <a:lnTo>
                      <a:pt x="33" y="137"/>
                    </a:lnTo>
                    <a:lnTo>
                      <a:pt x="21" y="130"/>
                    </a:lnTo>
                    <a:lnTo>
                      <a:pt x="10" y="116"/>
                    </a:lnTo>
                    <a:lnTo>
                      <a:pt x="4" y="104"/>
                    </a:lnTo>
                    <a:lnTo>
                      <a:pt x="0" y="89"/>
                    </a:lnTo>
                    <a:lnTo>
                      <a:pt x="0" y="73"/>
                    </a:lnTo>
                    <a:lnTo>
                      <a:pt x="0" y="56"/>
                    </a:lnTo>
                    <a:lnTo>
                      <a:pt x="4" y="44"/>
                    </a:lnTo>
                    <a:lnTo>
                      <a:pt x="10" y="31"/>
                    </a:lnTo>
                    <a:lnTo>
                      <a:pt x="21" y="21"/>
                    </a:lnTo>
                    <a:lnTo>
                      <a:pt x="33" y="9"/>
                    </a:lnTo>
                    <a:lnTo>
                      <a:pt x="46" y="4"/>
                    </a:lnTo>
                    <a:lnTo>
                      <a:pt x="62" y="0"/>
                    </a:lnTo>
                    <a:lnTo>
                      <a:pt x="79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73" name="Freeform 177"/>
              <p:cNvSpPr>
                <a:spLocks/>
              </p:cNvSpPr>
              <p:nvPr/>
            </p:nvSpPr>
            <p:spPr bwMode="gray">
              <a:xfrm>
                <a:off x="4841875" y="5772150"/>
                <a:ext cx="41275" cy="68262"/>
              </a:xfrm>
              <a:custGeom>
                <a:avLst/>
                <a:gdLst>
                  <a:gd name="T0" fmla="*/ 25 w 52"/>
                  <a:gd name="T1" fmla="*/ 0 h 86"/>
                  <a:gd name="T2" fmla="*/ 35 w 52"/>
                  <a:gd name="T3" fmla="*/ 2 h 86"/>
                  <a:gd name="T4" fmla="*/ 44 w 52"/>
                  <a:gd name="T5" fmla="*/ 12 h 86"/>
                  <a:gd name="T6" fmla="*/ 48 w 52"/>
                  <a:gd name="T7" fmla="*/ 26 h 86"/>
                  <a:gd name="T8" fmla="*/ 52 w 52"/>
                  <a:gd name="T9" fmla="*/ 45 h 86"/>
                  <a:gd name="T10" fmla="*/ 48 w 52"/>
                  <a:gd name="T11" fmla="*/ 60 h 86"/>
                  <a:gd name="T12" fmla="*/ 44 w 52"/>
                  <a:gd name="T13" fmla="*/ 74 h 86"/>
                  <a:gd name="T14" fmla="*/ 35 w 52"/>
                  <a:gd name="T15" fmla="*/ 82 h 86"/>
                  <a:gd name="T16" fmla="*/ 25 w 52"/>
                  <a:gd name="T17" fmla="*/ 86 h 86"/>
                  <a:gd name="T18" fmla="*/ 13 w 52"/>
                  <a:gd name="T19" fmla="*/ 82 h 86"/>
                  <a:gd name="T20" fmla="*/ 6 w 52"/>
                  <a:gd name="T21" fmla="*/ 74 h 86"/>
                  <a:gd name="T22" fmla="*/ 0 w 52"/>
                  <a:gd name="T23" fmla="*/ 60 h 86"/>
                  <a:gd name="T24" fmla="*/ 0 w 52"/>
                  <a:gd name="T25" fmla="*/ 45 h 86"/>
                  <a:gd name="T26" fmla="*/ 0 w 52"/>
                  <a:gd name="T27" fmla="*/ 26 h 86"/>
                  <a:gd name="T28" fmla="*/ 6 w 52"/>
                  <a:gd name="T29" fmla="*/ 12 h 86"/>
                  <a:gd name="T30" fmla="*/ 13 w 52"/>
                  <a:gd name="T31" fmla="*/ 2 h 86"/>
                  <a:gd name="T32" fmla="*/ 25 w 52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86"/>
                  <a:gd name="T53" fmla="*/ 52 w 52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86">
                    <a:moveTo>
                      <a:pt x="25" y="0"/>
                    </a:moveTo>
                    <a:lnTo>
                      <a:pt x="35" y="2"/>
                    </a:lnTo>
                    <a:lnTo>
                      <a:pt x="44" y="12"/>
                    </a:lnTo>
                    <a:lnTo>
                      <a:pt x="48" y="26"/>
                    </a:lnTo>
                    <a:lnTo>
                      <a:pt x="52" y="45"/>
                    </a:lnTo>
                    <a:lnTo>
                      <a:pt x="48" y="60"/>
                    </a:lnTo>
                    <a:lnTo>
                      <a:pt x="44" y="74"/>
                    </a:lnTo>
                    <a:lnTo>
                      <a:pt x="35" y="82"/>
                    </a:lnTo>
                    <a:lnTo>
                      <a:pt x="25" y="86"/>
                    </a:lnTo>
                    <a:lnTo>
                      <a:pt x="13" y="82"/>
                    </a:lnTo>
                    <a:lnTo>
                      <a:pt x="6" y="74"/>
                    </a:lnTo>
                    <a:lnTo>
                      <a:pt x="0" y="60"/>
                    </a:lnTo>
                    <a:lnTo>
                      <a:pt x="0" y="45"/>
                    </a:lnTo>
                    <a:lnTo>
                      <a:pt x="0" y="26"/>
                    </a:lnTo>
                    <a:lnTo>
                      <a:pt x="6" y="12"/>
                    </a:lnTo>
                    <a:lnTo>
                      <a:pt x="13" y="2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74" name="Freeform 178"/>
              <p:cNvSpPr>
                <a:spLocks/>
              </p:cNvSpPr>
              <p:nvPr/>
            </p:nvSpPr>
            <p:spPr bwMode="gray">
              <a:xfrm>
                <a:off x="4710113" y="5903913"/>
                <a:ext cx="68262" cy="41275"/>
              </a:xfrm>
              <a:custGeom>
                <a:avLst/>
                <a:gdLst>
                  <a:gd name="T0" fmla="*/ 85 w 85"/>
                  <a:gd name="T1" fmla="*/ 25 h 53"/>
                  <a:gd name="T2" fmla="*/ 81 w 85"/>
                  <a:gd name="T3" fmla="*/ 35 h 53"/>
                  <a:gd name="T4" fmla="*/ 72 w 85"/>
                  <a:gd name="T5" fmla="*/ 45 h 53"/>
                  <a:gd name="T6" fmla="*/ 58 w 85"/>
                  <a:gd name="T7" fmla="*/ 49 h 53"/>
                  <a:gd name="T8" fmla="*/ 44 w 85"/>
                  <a:gd name="T9" fmla="*/ 53 h 53"/>
                  <a:gd name="T10" fmla="*/ 25 w 85"/>
                  <a:gd name="T11" fmla="*/ 49 h 53"/>
                  <a:gd name="T12" fmla="*/ 11 w 85"/>
                  <a:gd name="T13" fmla="*/ 45 h 53"/>
                  <a:gd name="T14" fmla="*/ 2 w 85"/>
                  <a:gd name="T15" fmla="*/ 35 h 53"/>
                  <a:gd name="T16" fmla="*/ 0 w 85"/>
                  <a:gd name="T17" fmla="*/ 25 h 53"/>
                  <a:gd name="T18" fmla="*/ 2 w 85"/>
                  <a:gd name="T19" fmla="*/ 14 h 53"/>
                  <a:gd name="T20" fmla="*/ 11 w 85"/>
                  <a:gd name="T21" fmla="*/ 6 h 53"/>
                  <a:gd name="T22" fmla="*/ 25 w 85"/>
                  <a:gd name="T23" fmla="*/ 0 h 53"/>
                  <a:gd name="T24" fmla="*/ 44 w 85"/>
                  <a:gd name="T25" fmla="*/ 0 h 53"/>
                  <a:gd name="T26" fmla="*/ 58 w 85"/>
                  <a:gd name="T27" fmla="*/ 0 h 53"/>
                  <a:gd name="T28" fmla="*/ 72 w 85"/>
                  <a:gd name="T29" fmla="*/ 6 h 53"/>
                  <a:gd name="T30" fmla="*/ 81 w 85"/>
                  <a:gd name="T31" fmla="*/ 14 h 53"/>
                  <a:gd name="T32" fmla="*/ 85 w 85"/>
                  <a:gd name="T33" fmla="*/ 25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5"/>
                  <a:gd name="T52" fmla="*/ 0 h 53"/>
                  <a:gd name="T53" fmla="*/ 85 w 8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5" h="53">
                    <a:moveTo>
                      <a:pt x="85" y="25"/>
                    </a:moveTo>
                    <a:lnTo>
                      <a:pt x="81" y="35"/>
                    </a:lnTo>
                    <a:lnTo>
                      <a:pt x="72" y="45"/>
                    </a:lnTo>
                    <a:lnTo>
                      <a:pt x="58" y="49"/>
                    </a:lnTo>
                    <a:lnTo>
                      <a:pt x="44" y="53"/>
                    </a:lnTo>
                    <a:lnTo>
                      <a:pt x="25" y="49"/>
                    </a:lnTo>
                    <a:lnTo>
                      <a:pt x="11" y="45"/>
                    </a:lnTo>
                    <a:lnTo>
                      <a:pt x="2" y="35"/>
                    </a:lnTo>
                    <a:lnTo>
                      <a:pt x="0" y="25"/>
                    </a:lnTo>
                    <a:lnTo>
                      <a:pt x="2" y="14"/>
                    </a:lnTo>
                    <a:lnTo>
                      <a:pt x="11" y="6"/>
                    </a:lnTo>
                    <a:lnTo>
                      <a:pt x="25" y="0"/>
                    </a:lnTo>
                    <a:lnTo>
                      <a:pt x="44" y="0"/>
                    </a:lnTo>
                    <a:lnTo>
                      <a:pt x="58" y="0"/>
                    </a:lnTo>
                    <a:lnTo>
                      <a:pt x="72" y="6"/>
                    </a:lnTo>
                    <a:lnTo>
                      <a:pt x="81" y="14"/>
                    </a:lnTo>
                    <a:lnTo>
                      <a:pt x="85" y="25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75" name="Freeform 179"/>
              <p:cNvSpPr>
                <a:spLocks/>
              </p:cNvSpPr>
              <p:nvPr/>
            </p:nvSpPr>
            <p:spPr bwMode="gray">
              <a:xfrm>
                <a:off x="4605338" y="5772150"/>
                <a:ext cx="42862" cy="68262"/>
              </a:xfrm>
              <a:custGeom>
                <a:avLst/>
                <a:gdLst>
                  <a:gd name="T0" fmla="*/ 27 w 52"/>
                  <a:gd name="T1" fmla="*/ 0 h 86"/>
                  <a:gd name="T2" fmla="*/ 17 w 52"/>
                  <a:gd name="T3" fmla="*/ 2 h 86"/>
                  <a:gd name="T4" fmla="*/ 8 w 52"/>
                  <a:gd name="T5" fmla="*/ 12 h 86"/>
                  <a:gd name="T6" fmla="*/ 2 w 52"/>
                  <a:gd name="T7" fmla="*/ 26 h 86"/>
                  <a:gd name="T8" fmla="*/ 0 w 52"/>
                  <a:gd name="T9" fmla="*/ 45 h 86"/>
                  <a:gd name="T10" fmla="*/ 2 w 52"/>
                  <a:gd name="T11" fmla="*/ 60 h 86"/>
                  <a:gd name="T12" fmla="*/ 8 w 52"/>
                  <a:gd name="T13" fmla="*/ 74 h 86"/>
                  <a:gd name="T14" fmla="*/ 17 w 52"/>
                  <a:gd name="T15" fmla="*/ 82 h 86"/>
                  <a:gd name="T16" fmla="*/ 27 w 52"/>
                  <a:gd name="T17" fmla="*/ 86 h 86"/>
                  <a:gd name="T18" fmla="*/ 35 w 52"/>
                  <a:gd name="T19" fmla="*/ 82 h 86"/>
                  <a:gd name="T20" fmla="*/ 45 w 52"/>
                  <a:gd name="T21" fmla="*/ 74 h 86"/>
                  <a:gd name="T22" fmla="*/ 48 w 52"/>
                  <a:gd name="T23" fmla="*/ 60 h 86"/>
                  <a:gd name="T24" fmla="*/ 52 w 52"/>
                  <a:gd name="T25" fmla="*/ 45 h 86"/>
                  <a:gd name="T26" fmla="*/ 48 w 52"/>
                  <a:gd name="T27" fmla="*/ 26 h 86"/>
                  <a:gd name="T28" fmla="*/ 45 w 52"/>
                  <a:gd name="T29" fmla="*/ 12 h 86"/>
                  <a:gd name="T30" fmla="*/ 35 w 52"/>
                  <a:gd name="T31" fmla="*/ 2 h 86"/>
                  <a:gd name="T32" fmla="*/ 27 w 52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86"/>
                  <a:gd name="T53" fmla="*/ 52 w 52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86">
                    <a:moveTo>
                      <a:pt x="27" y="0"/>
                    </a:moveTo>
                    <a:lnTo>
                      <a:pt x="17" y="2"/>
                    </a:lnTo>
                    <a:lnTo>
                      <a:pt x="8" y="12"/>
                    </a:lnTo>
                    <a:lnTo>
                      <a:pt x="2" y="26"/>
                    </a:lnTo>
                    <a:lnTo>
                      <a:pt x="0" y="45"/>
                    </a:lnTo>
                    <a:lnTo>
                      <a:pt x="2" y="60"/>
                    </a:lnTo>
                    <a:lnTo>
                      <a:pt x="8" y="74"/>
                    </a:lnTo>
                    <a:lnTo>
                      <a:pt x="17" y="82"/>
                    </a:lnTo>
                    <a:lnTo>
                      <a:pt x="27" y="86"/>
                    </a:lnTo>
                    <a:lnTo>
                      <a:pt x="35" y="82"/>
                    </a:lnTo>
                    <a:lnTo>
                      <a:pt x="45" y="74"/>
                    </a:lnTo>
                    <a:lnTo>
                      <a:pt x="48" y="60"/>
                    </a:lnTo>
                    <a:lnTo>
                      <a:pt x="52" y="45"/>
                    </a:lnTo>
                    <a:lnTo>
                      <a:pt x="48" y="26"/>
                    </a:lnTo>
                    <a:lnTo>
                      <a:pt x="45" y="12"/>
                    </a:lnTo>
                    <a:lnTo>
                      <a:pt x="3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76" name="Freeform 180"/>
              <p:cNvSpPr>
                <a:spLocks/>
              </p:cNvSpPr>
              <p:nvPr/>
            </p:nvSpPr>
            <p:spPr bwMode="gray">
              <a:xfrm>
                <a:off x="4710113" y="5670550"/>
                <a:ext cx="68262" cy="41275"/>
              </a:xfrm>
              <a:custGeom>
                <a:avLst/>
                <a:gdLst>
                  <a:gd name="T0" fmla="*/ 85 w 85"/>
                  <a:gd name="T1" fmla="*/ 28 h 53"/>
                  <a:gd name="T2" fmla="*/ 81 w 85"/>
                  <a:gd name="T3" fmla="*/ 16 h 53"/>
                  <a:gd name="T4" fmla="*/ 72 w 85"/>
                  <a:gd name="T5" fmla="*/ 8 h 53"/>
                  <a:gd name="T6" fmla="*/ 58 w 85"/>
                  <a:gd name="T7" fmla="*/ 0 h 53"/>
                  <a:gd name="T8" fmla="*/ 44 w 85"/>
                  <a:gd name="T9" fmla="*/ 0 h 53"/>
                  <a:gd name="T10" fmla="*/ 25 w 85"/>
                  <a:gd name="T11" fmla="*/ 0 h 53"/>
                  <a:gd name="T12" fmla="*/ 11 w 85"/>
                  <a:gd name="T13" fmla="*/ 8 h 53"/>
                  <a:gd name="T14" fmla="*/ 2 w 85"/>
                  <a:gd name="T15" fmla="*/ 16 h 53"/>
                  <a:gd name="T16" fmla="*/ 0 w 85"/>
                  <a:gd name="T17" fmla="*/ 28 h 53"/>
                  <a:gd name="T18" fmla="*/ 2 w 85"/>
                  <a:gd name="T19" fmla="*/ 35 h 53"/>
                  <a:gd name="T20" fmla="*/ 11 w 85"/>
                  <a:gd name="T21" fmla="*/ 43 h 53"/>
                  <a:gd name="T22" fmla="*/ 25 w 85"/>
                  <a:gd name="T23" fmla="*/ 49 h 53"/>
                  <a:gd name="T24" fmla="*/ 44 w 85"/>
                  <a:gd name="T25" fmla="*/ 53 h 53"/>
                  <a:gd name="T26" fmla="*/ 58 w 85"/>
                  <a:gd name="T27" fmla="*/ 49 h 53"/>
                  <a:gd name="T28" fmla="*/ 72 w 85"/>
                  <a:gd name="T29" fmla="*/ 43 h 53"/>
                  <a:gd name="T30" fmla="*/ 81 w 85"/>
                  <a:gd name="T31" fmla="*/ 35 h 53"/>
                  <a:gd name="T32" fmla="*/ 85 w 85"/>
                  <a:gd name="T33" fmla="*/ 28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5"/>
                  <a:gd name="T52" fmla="*/ 0 h 53"/>
                  <a:gd name="T53" fmla="*/ 85 w 8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5" h="53">
                    <a:moveTo>
                      <a:pt x="85" y="28"/>
                    </a:moveTo>
                    <a:lnTo>
                      <a:pt x="81" y="16"/>
                    </a:lnTo>
                    <a:lnTo>
                      <a:pt x="72" y="8"/>
                    </a:lnTo>
                    <a:lnTo>
                      <a:pt x="58" y="0"/>
                    </a:lnTo>
                    <a:lnTo>
                      <a:pt x="44" y="0"/>
                    </a:lnTo>
                    <a:lnTo>
                      <a:pt x="25" y="0"/>
                    </a:lnTo>
                    <a:lnTo>
                      <a:pt x="11" y="8"/>
                    </a:lnTo>
                    <a:lnTo>
                      <a:pt x="2" y="16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11" y="43"/>
                    </a:lnTo>
                    <a:lnTo>
                      <a:pt x="25" y="49"/>
                    </a:lnTo>
                    <a:lnTo>
                      <a:pt x="44" y="53"/>
                    </a:lnTo>
                    <a:lnTo>
                      <a:pt x="58" y="49"/>
                    </a:lnTo>
                    <a:lnTo>
                      <a:pt x="72" y="43"/>
                    </a:lnTo>
                    <a:lnTo>
                      <a:pt x="81" y="35"/>
                    </a:lnTo>
                    <a:lnTo>
                      <a:pt x="85" y="28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77" name="Freeform 181"/>
              <p:cNvSpPr>
                <a:spLocks/>
              </p:cNvSpPr>
              <p:nvPr/>
            </p:nvSpPr>
            <p:spPr bwMode="gray">
              <a:xfrm>
                <a:off x="7278688" y="5583238"/>
                <a:ext cx="441325" cy="434975"/>
              </a:xfrm>
              <a:custGeom>
                <a:avLst/>
                <a:gdLst>
                  <a:gd name="T0" fmla="*/ 277 w 556"/>
                  <a:gd name="T1" fmla="*/ 0 h 549"/>
                  <a:gd name="T2" fmla="*/ 331 w 556"/>
                  <a:gd name="T3" fmla="*/ 4 h 549"/>
                  <a:gd name="T4" fmla="*/ 384 w 556"/>
                  <a:gd name="T5" fmla="*/ 19 h 549"/>
                  <a:gd name="T6" fmla="*/ 430 w 556"/>
                  <a:gd name="T7" fmla="*/ 44 h 549"/>
                  <a:gd name="T8" fmla="*/ 473 w 556"/>
                  <a:gd name="T9" fmla="*/ 79 h 549"/>
                  <a:gd name="T10" fmla="*/ 506 w 556"/>
                  <a:gd name="T11" fmla="*/ 118 h 549"/>
                  <a:gd name="T12" fmla="*/ 533 w 556"/>
                  <a:gd name="T13" fmla="*/ 165 h 549"/>
                  <a:gd name="T14" fmla="*/ 549 w 556"/>
                  <a:gd name="T15" fmla="*/ 215 h 549"/>
                  <a:gd name="T16" fmla="*/ 556 w 556"/>
                  <a:gd name="T17" fmla="*/ 271 h 549"/>
                  <a:gd name="T18" fmla="*/ 549 w 556"/>
                  <a:gd name="T19" fmla="*/ 326 h 549"/>
                  <a:gd name="T20" fmla="*/ 533 w 556"/>
                  <a:gd name="T21" fmla="*/ 378 h 549"/>
                  <a:gd name="T22" fmla="*/ 506 w 556"/>
                  <a:gd name="T23" fmla="*/ 425 h 549"/>
                  <a:gd name="T24" fmla="*/ 473 w 556"/>
                  <a:gd name="T25" fmla="*/ 467 h 549"/>
                  <a:gd name="T26" fmla="*/ 430 w 556"/>
                  <a:gd name="T27" fmla="*/ 500 h 549"/>
                  <a:gd name="T28" fmla="*/ 384 w 556"/>
                  <a:gd name="T29" fmla="*/ 525 h 549"/>
                  <a:gd name="T30" fmla="*/ 331 w 556"/>
                  <a:gd name="T31" fmla="*/ 543 h 549"/>
                  <a:gd name="T32" fmla="*/ 277 w 556"/>
                  <a:gd name="T33" fmla="*/ 549 h 549"/>
                  <a:gd name="T34" fmla="*/ 219 w 556"/>
                  <a:gd name="T35" fmla="*/ 543 h 549"/>
                  <a:gd name="T36" fmla="*/ 167 w 556"/>
                  <a:gd name="T37" fmla="*/ 525 h 549"/>
                  <a:gd name="T38" fmla="*/ 120 w 556"/>
                  <a:gd name="T39" fmla="*/ 500 h 549"/>
                  <a:gd name="T40" fmla="*/ 79 w 556"/>
                  <a:gd name="T41" fmla="*/ 467 h 549"/>
                  <a:gd name="T42" fmla="*/ 44 w 556"/>
                  <a:gd name="T43" fmla="*/ 425 h 549"/>
                  <a:gd name="T44" fmla="*/ 21 w 556"/>
                  <a:gd name="T45" fmla="*/ 378 h 549"/>
                  <a:gd name="T46" fmla="*/ 4 w 556"/>
                  <a:gd name="T47" fmla="*/ 326 h 549"/>
                  <a:gd name="T48" fmla="*/ 0 w 556"/>
                  <a:gd name="T49" fmla="*/ 271 h 549"/>
                  <a:gd name="T50" fmla="*/ 4 w 556"/>
                  <a:gd name="T51" fmla="*/ 215 h 549"/>
                  <a:gd name="T52" fmla="*/ 21 w 556"/>
                  <a:gd name="T53" fmla="*/ 165 h 549"/>
                  <a:gd name="T54" fmla="*/ 44 w 556"/>
                  <a:gd name="T55" fmla="*/ 118 h 549"/>
                  <a:gd name="T56" fmla="*/ 79 w 556"/>
                  <a:gd name="T57" fmla="*/ 79 h 549"/>
                  <a:gd name="T58" fmla="*/ 120 w 556"/>
                  <a:gd name="T59" fmla="*/ 44 h 549"/>
                  <a:gd name="T60" fmla="*/ 167 w 556"/>
                  <a:gd name="T61" fmla="*/ 19 h 549"/>
                  <a:gd name="T62" fmla="*/ 219 w 556"/>
                  <a:gd name="T63" fmla="*/ 4 h 549"/>
                  <a:gd name="T64" fmla="*/ 277 w 556"/>
                  <a:gd name="T65" fmla="*/ 0 h 5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56"/>
                  <a:gd name="T100" fmla="*/ 0 h 549"/>
                  <a:gd name="T101" fmla="*/ 556 w 556"/>
                  <a:gd name="T102" fmla="*/ 549 h 5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56" h="549">
                    <a:moveTo>
                      <a:pt x="277" y="0"/>
                    </a:moveTo>
                    <a:lnTo>
                      <a:pt x="331" y="4"/>
                    </a:lnTo>
                    <a:lnTo>
                      <a:pt x="384" y="19"/>
                    </a:lnTo>
                    <a:lnTo>
                      <a:pt x="430" y="44"/>
                    </a:lnTo>
                    <a:lnTo>
                      <a:pt x="473" y="79"/>
                    </a:lnTo>
                    <a:lnTo>
                      <a:pt x="506" y="118"/>
                    </a:lnTo>
                    <a:lnTo>
                      <a:pt x="533" y="165"/>
                    </a:lnTo>
                    <a:lnTo>
                      <a:pt x="549" y="215"/>
                    </a:lnTo>
                    <a:lnTo>
                      <a:pt x="556" y="271"/>
                    </a:lnTo>
                    <a:lnTo>
                      <a:pt x="549" y="326"/>
                    </a:lnTo>
                    <a:lnTo>
                      <a:pt x="533" y="378"/>
                    </a:lnTo>
                    <a:lnTo>
                      <a:pt x="506" y="425"/>
                    </a:lnTo>
                    <a:lnTo>
                      <a:pt x="473" y="467"/>
                    </a:lnTo>
                    <a:lnTo>
                      <a:pt x="430" y="500"/>
                    </a:lnTo>
                    <a:lnTo>
                      <a:pt x="384" y="525"/>
                    </a:lnTo>
                    <a:lnTo>
                      <a:pt x="331" y="543"/>
                    </a:lnTo>
                    <a:lnTo>
                      <a:pt x="277" y="549"/>
                    </a:lnTo>
                    <a:lnTo>
                      <a:pt x="219" y="543"/>
                    </a:lnTo>
                    <a:lnTo>
                      <a:pt x="167" y="525"/>
                    </a:lnTo>
                    <a:lnTo>
                      <a:pt x="120" y="500"/>
                    </a:lnTo>
                    <a:lnTo>
                      <a:pt x="79" y="467"/>
                    </a:lnTo>
                    <a:lnTo>
                      <a:pt x="44" y="425"/>
                    </a:lnTo>
                    <a:lnTo>
                      <a:pt x="21" y="378"/>
                    </a:lnTo>
                    <a:lnTo>
                      <a:pt x="4" y="326"/>
                    </a:lnTo>
                    <a:lnTo>
                      <a:pt x="0" y="271"/>
                    </a:lnTo>
                    <a:lnTo>
                      <a:pt x="4" y="215"/>
                    </a:lnTo>
                    <a:lnTo>
                      <a:pt x="21" y="165"/>
                    </a:lnTo>
                    <a:lnTo>
                      <a:pt x="44" y="118"/>
                    </a:lnTo>
                    <a:lnTo>
                      <a:pt x="79" y="79"/>
                    </a:lnTo>
                    <a:lnTo>
                      <a:pt x="120" y="44"/>
                    </a:lnTo>
                    <a:lnTo>
                      <a:pt x="167" y="19"/>
                    </a:lnTo>
                    <a:lnTo>
                      <a:pt x="219" y="4"/>
                    </a:lnTo>
                    <a:lnTo>
                      <a:pt x="27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78" name="Freeform 182"/>
              <p:cNvSpPr>
                <a:spLocks/>
              </p:cNvSpPr>
              <p:nvPr/>
            </p:nvSpPr>
            <p:spPr bwMode="gray">
              <a:xfrm>
                <a:off x="7332663" y="5635625"/>
                <a:ext cx="330200" cy="328612"/>
              </a:xfrm>
              <a:custGeom>
                <a:avLst/>
                <a:gdLst>
                  <a:gd name="T0" fmla="*/ 209 w 417"/>
                  <a:gd name="T1" fmla="*/ 0 h 415"/>
                  <a:gd name="T2" fmla="*/ 248 w 417"/>
                  <a:gd name="T3" fmla="*/ 4 h 415"/>
                  <a:gd name="T4" fmla="*/ 287 w 417"/>
                  <a:gd name="T5" fmla="*/ 15 h 415"/>
                  <a:gd name="T6" fmla="*/ 322 w 417"/>
                  <a:gd name="T7" fmla="*/ 33 h 415"/>
                  <a:gd name="T8" fmla="*/ 354 w 417"/>
                  <a:gd name="T9" fmla="*/ 60 h 415"/>
                  <a:gd name="T10" fmla="*/ 378 w 417"/>
                  <a:gd name="T11" fmla="*/ 89 h 415"/>
                  <a:gd name="T12" fmla="*/ 399 w 417"/>
                  <a:gd name="T13" fmla="*/ 126 h 415"/>
                  <a:gd name="T14" fmla="*/ 411 w 417"/>
                  <a:gd name="T15" fmla="*/ 163 h 415"/>
                  <a:gd name="T16" fmla="*/ 417 w 417"/>
                  <a:gd name="T17" fmla="*/ 205 h 415"/>
                  <a:gd name="T18" fmla="*/ 411 w 417"/>
                  <a:gd name="T19" fmla="*/ 246 h 415"/>
                  <a:gd name="T20" fmla="*/ 399 w 417"/>
                  <a:gd name="T21" fmla="*/ 287 h 415"/>
                  <a:gd name="T22" fmla="*/ 378 w 417"/>
                  <a:gd name="T23" fmla="*/ 322 h 415"/>
                  <a:gd name="T24" fmla="*/ 354 w 417"/>
                  <a:gd name="T25" fmla="*/ 353 h 415"/>
                  <a:gd name="T26" fmla="*/ 322 w 417"/>
                  <a:gd name="T27" fmla="*/ 378 h 415"/>
                  <a:gd name="T28" fmla="*/ 287 w 417"/>
                  <a:gd name="T29" fmla="*/ 397 h 415"/>
                  <a:gd name="T30" fmla="*/ 248 w 417"/>
                  <a:gd name="T31" fmla="*/ 409 h 415"/>
                  <a:gd name="T32" fmla="*/ 209 w 417"/>
                  <a:gd name="T33" fmla="*/ 415 h 415"/>
                  <a:gd name="T34" fmla="*/ 164 w 417"/>
                  <a:gd name="T35" fmla="*/ 409 h 415"/>
                  <a:gd name="T36" fmla="*/ 126 w 417"/>
                  <a:gd name="T37" fmla="*/ 397 h 415"/>
                  <a:gd name="T38" fmla="*/ 89 w 417"/>
                  <a:gd name="T39" fmla="*/ 378 h 415"/>
                  <a:gd name="T40" fmla="*/ 60 w 417"/>
                  <a:gd name="T41" fmla="*/ 353 h 415"/>
                  <a:gd name="T42" fmla="*/ 33 w 417"/>
                  <a:gd name="T43" fmla="*/ 322 h 415"/>
                  <a:gd name="T44" fmla="*/ 15 w 417"/>
                  <a:gd name="T45" fmla="*/ 287 h 415"/>
                  <a:gd name="T46" fmla="*/ 3 w 417"/>
                  <a:gd name="T47" fmla="*/ 246 h 415"/>
                  <a:gd name="T48" fmla="*/ 0 w 417"/>
                  <a:gd name="T49" fmla="*/ 205 h 415"/>
                  <a:gd name="T50" fmla="*/ 3 w 417"/>
                  <a:gd name="T51" fmla="*/ 163 h 415"/>
                  <a:gd name="T52" fmla="*/ 15 w 417"/>
                  <a:gd name="T53" fmla="*/ 126 h 415"/>
                  <a:gd name="T54" fmla="*/ 33 w 417"/>
                  <a:gd name="T55" fmla="*/ 89 h 415"/>
                  <a:gd name="T56" fmla="*/ 60 w 417"/>
                  <a:gd name="T57" fmla="*/ 60 h 415"/>
                  <a:gd name="T58" fmla="*/ 89 w 417"/>
                  <a:gd name="T59" fmla="*/ 33 h 415"/>
                  <a:gd name="T60" fmla="*/ 126 w 417"/>
                  <a:gd name="T61" fmla="*/ 15 h 415"/>
                  <a:gd name="T62" fmla="*/ 164 w 417"/>
                  <a:gd name="T63" fmla="*/ 4 h 415"/>
                  <a:gd name="T64" fmla="*/ 209 w 417"/>
                  <a:gd name="T65" fmla="*/ 0 h 41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17"/>
                  <a:gd name="T100" fmla="*/ 0 h 415"/>
                  <a:gd name="T101" fmla="*/ 417 w 417"/>
                  <a:gd name="T102" fmla="*/ 415 h 41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17" h="415">
                    <a:moveTo>
                      <a:pt x="209" y="0"/>
                    </a:moveTo>
                    <a:lnTo>
                      <a:pt x="248" y="4"/>
                    </a:lnTo>
                    <a:lnTo>
                      <a:pt x="287" y="15"/>
                    </a:lnTo>
                    <a:lnTo>
                      <a:pt x="322" y="33"/>
                    </a:lnTo>
                    <a:lnTo>
                      <a:pt x="354" y="60"/>
                    </a:lnTo>
                    <a:lnTo>
                      <a:pt x="378" y="89"/>
                    </a:lnTo>
                    <a:lnTo>
                      <a:pt x="399" y="126"/>
                    </a:lnTo>
                    <a:lnTo>
                      <a:pt x="411" y="163"/>
                    </a:lnTo>
                    <a:lnTo>
                      <a:pt x="417" y="205"/>
                    </a:lnTo>
                    <a:lnTo>
                      <a:pt x="411" y="246"/>
                    </a:lnTo>
                    <a:lnTo>
                      <a:pt x="399" y="287"/>
                    </a:lnTo>
                    <a:lnTo>
                      <a:pt x="378" y="322"/>
                    </a:lnTo>
                    <a:lnTo>
                      <a:pt x="354" y="353"/>
                    </a:lnTo>
                    <a:lnTo>
                      <a:pt x="322" y="378"/>
                    </a:lnTo>
                    <a:lnTo>
                      <a:pt x="287" y="397"/>
                    </a:lnTo>
                    <a:lnTo>
                      <a:pt x="248" y="409"/>
                    </a:lnTo>
                    <a:lnTo>
                      <a:pt x="209" y="415"/>
                    </a:lnTo>
                    <a:lnTo>
                      <a:pt x="164" y="409"/>
                    </a:lnTo>
                    <a:lnTo>
                      <a:pt x="126" y="397"/>
                    </a:lnTo>
                    <a:lnTo>
                      <a:pt x="89" y="378"/>
                    </a:lnTo>
                    <a:lnTo>
                      <a:pt x="60" y="353"/>
                    </a:lnTo>
                    <a:lnTo>
                      <a:pt x="33" y="322"/>
                    </a:lnTo>
                    <a:lnTo>
                      <a:pt x="15" y="287"/>
                    </a:lnTo>
                    <a:lnTo>
                      <a:pt x="3" y="246"/>
                    </a:lnTo>
                    <a:lnTo>
                      <a:pt x="0" y="205"/>
                    </a:lnTo>
                    <a:lnTo>
                      <a:pt x="3" y="163"/>
                    </a:lnTo>
                    <a:lnTo>
                      <a:pt x="15" y="126"/>
                    </a:lnTo>
                    <a:lnTo>
                      <a:pt x="33" y="89"/>
                    </a:lnTo>
                    <a:lnTo>
                      <a:pt x="60" y="60"/>
                    </a:lnTo>
                    <a:lnTo>
                      <a:pt x="89" y="33"/>
                    </a:lnTo>
                    <a:lnTo>
                      <a:pt x="126" y="15"/>
                    </a:lnTo>
                    <a:lnTo>
                      <a:pt x="164" y="4"/>
                    </a:lnTo>
                    <a:lnTo>
                      <a:pt x="209" y="0"/>
                    </a:lnTo>
                    <a:close/>
                  </a:path>
                </a:pathLst>
              </a:custGeom>
              <a:solidFill>
                <a:schemeClr val="bg1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79" name="Freeform 183"/>
              <p:cNvSpPr>
                <a:spLocks/>
              </p:cNvSpPr>
              <p:nvPr/>
            </p:nvSpPr>
            <p:spPr bwMode="gray">
              <a:xfrm>
                <a:off x="7437438" y="5740400"/>
                <a:ext cx="120650" cy="120650"/>
              </a:xfrm>
              <a:custGeom>
                <a:avLst/>
                <a:gdLst>
                  <a:gd name="T0" fmla="*/ 78 w 154"/>
                  <a:gd name="T1" fmla="*/ 0 h 153"/>
                  <a:gd name="T2" fmla="*/ 92 w 154"/>
                  <a:gd name="T3" fmla="*/ 0 h 153"/>
                  <a:gd name="T4" fmla="*/ 107 w 154"/>
                  <a:gd name="T5" fmla="*/ 4 h 153"/>
                  <a:gd name="T6" fmla="*/ 119 w 154"/>
                  <a:gd name="T7" fmla="*/ 9 h 153"/>
                  <a:gd name="T8" fmla="*/ 130 w 154"/>
                  <a:gd name="T9" fmla="*/ 21 h 153"/>
                  <a:gd name="T10" fmla="*/ 138 w 154"/>
                  <a:gd name="T11" fmla="*/ 31 h 153"/>
                  <a:gd name="T12" fmla="*/ 146 w 154"/>
                  <a:gd name="T13" fmla="*/ 44 h 153"/>
                  <a:gd name="T14" fmla="*/ 150 w 154"/>
                  <a:gd name="T15" fmla="*/ 56 h 153"/>
                  <a:gd name="T16" fmla="*/ 154 w 154"/>
                  <a:gd name="T17" fmla="*/ 73 h 153"/>
                  <a:gd name="T18" fmla="*/ 150 w 154"/>
                  <a:gd name="T19" fmla="*/ 89 h 153"/>
                  <a:gd name="T20" fmla="*/ 146 w 154"/>
                  <a:gd name="T21" fmla="*/ 104 h 153"/>
                  <a:gd name="T22" fmla="*/ 138 w 154"/>
                  <a:gd name="T23" fmla="*/ 116 h 153"/>
                  <a:gd name="T24" fmla="*/ 130 w 154"/>
                  <a:gd name="T25" fmla="*/ 130 h 153"/>
                  <a:gd name="T26" fmla="*/ 119 w 154"/>
                  <a:gd name="T27" fmla="*/ 137 h 153"/>
                  <a:gd name="T28" fmla="*/ 107 w 154"/>
                  <a:gd name="T29" fmla="*/ 145 h 153"/>
                  <a:gd name="T30" fmla="*/ 92 w 154"/>
                  <a:gd name="T31" fmla="*/ 149 h 153"/>
                  <a:gd name="T32" fmla="*/ 78 w 154"/>
                  <a:gd name="T33" fmla="*/ 153 h 153"/>
                  <a:gd name="T34" fmla="*/ 61 w 154"/>
                  <a:gd name="T35" fmla="*/ 149 h 153"/>
                  <a:gd name="T36" fmla="*/ 45 w 154"/>
                  <a:gd name="T37" fmla="*/ 145 h 153"/>
                  <a:gd name="T38" fmla="*/ 32 w 154"/>
                  <a:gd name="T39" fmla="*/ 137 h 153"/>
                  <a:gd name="T40" fmla="*/ 22 w 154"/>
                  <a:gd name="T41" fmla="*/ 130 h 153"/>
                  <a:gd name="T42" fmla="*/ 10 w 154"/>
                  <a:gd name="T43" fmla="*/ 116 h 153"/>
                  <a:gd name="T44" fmla="*/ 4 w 154"/>
                  <a:gd name="T45" fmla="*/ 104 h 153"/>
                  <a:gd name="T46" fmla="*/ 0 w 154"/>
                  <a:gd name="T47" fmla="*/ 89 h 153"/>
                  <a:gd name="T48" fmla="*/ 0 w 154"/>
                  <a:gd name="T49" fmla="*/ 73 h 153"/>
                  <a:gd name="T50" fmla="*/ 0 w 154"/>
                  <a:gd name="T51" fmla="*/ 56 h 153"/>
                  <a:gd name="T52" fmla="*/ 4 w 154"/>
                  <a:gd name="T53" fmla="*/ 44 h 153"/>
                  <a:gd name="T54" fmla="*/ 10 w 154"/>
                  <a:gd name="T55" fmla="*/ 31 h 153"/>
                  <a:gd name="T56" fmla="*/ 22 w 154"/>
                  <a:gd name="T57" fmla="*/ 21 h 153"/>
                  <a:gd name="T58" fmla="*/ 32 w 154"/>
                  <a:gd name="T59" fmla="*/ 9 h 153"/>
                  <a:gd name="T60" fmla="*/ 45 w 154"/>
                  <a:gd name="T61" fmla="*/ 4 h 153"/>
                  <a:gd name="T62" fmla="*/ 61 w 154"/>
                  <a:gd name="T63" fmla="*/ 0 h 153"/>
                  <a:gd name="T64" fmla="*/ 78 w 154"/>
                  <a:gd name="T65" fmla="*/ 0 h 1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4"/>
                  <a:gd name="T100" fmla="*/ 0 h 153"/>
                  <a:gd name="T101" fmla="*/ 154 w 154"/>
                  <a:gd name="T102" fmla="*/ 153 h 1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4" h="153">
                    <a:moveTo>
                      <a:pt x="78" y="0"/>
                    </a:moveTo>
                    <a:lnTo>
                      <a:pt x="92" y="0"/>
                    </a:lnTo>
                    <a:lnTo>
                      <a:pt x="107" y="4"/>
                    </a:lnTo>
                    <a:lnTo>
                      <a:pt x="119" y="9"/>
                    </a:lnTo>
                    <a:lnTo>
                      <a:pt x="130" y="21"/>
                    </a:lnTo>
                    <a:lnTo>
                      <a:pt x="138" y="31"/>
                    </a:lnTo>
                    <a:lnTo>
                      <a:pt x="146" y="44"/>
                    </a:lnTo>
                    <a:lnTo>
                      <a:pt x="150" y="56"/>
                    </a:lnTo>
                    <a:lnTo>
                      <a:pt x="154" y="73"/>
                    </a:lnTo>
                    <a:lnTo>
                      <a:pt x="150" y="89"/>
                    </a:lnTo>
                    <a:lnTo>
                      <a:pt x="146" y="104"/>
                    </a:lnTo>
                    <a:lnTo>
                      <a:pt x="138" y="116"/>
                    </a:lnTo>
                    <a:lnTo>
                      <a:pt x="130" y="130"/>
                    </a:lnTo>
                    <a:lnTo>
                      <a:pt x="119" y="137"/>
                    </a:lnTo>
                    <a:lnTo>
                      <a:pt x="107" y="145"/>
                    </a:lnTo>
                    <a:lnTo>
                      <a:pt x="92" y="149"/>
                    </a:lnTo>
                    <a:lnTo>
                      <a:pt x="78" y="153"/>
                    </a:lnTo>
                    <a:lnTo>
                      <a:pt x="61" y="149"/>
                    </a:lnTo>
                    <a:lnTo>
                      <a:pt x="45" y="145"/>
                    </a:lnTo>
                    <a:lnTo>
                      <a:pt x="32" y="137"/>
                    </a:lnTo>
                    <a:lnTo>
                      <a:pt x="22" y="130"/>
                    </a:lnTo>
                    <a:lnTo>
                      <a:pt x="10" y="116"/>
                    </a:lnTo>
                    <a:lnTo>
                      <a:pt x="4" y="104"/>
                    </a:lnTo>
                    <a:lnTo>
                      <a:pt x="0" y="89"/>
                    </a:lnTo>
                    <a:lnTo>
                      <a:pt x="0" y="73"/>
                    </a:lnTo>
                    <a:lnTo>
                      <a:pt x="0" y="56"/>
                    </a:lnTo>
                    <a:lnTo>
                      <a:pt x="4" y="44"/>
                    </a:lnTo>
                    <a:lnTo>
                      <a:pt x="10" y="31"/>
                    </a:lnTo>
                    <a:lnTo>
                      <a:pt x="22" y="21"/>
                    </a:lnTo>
                    <a:lnTo>
                      <a:pt x="32" y="9"/>
                    </a:lnTo>
                    <a:lnTo>
                      <a:pt x="45" y="4"/>
                    </a:lnTo>
                    <a:lnTo>
                      <a:pt x="61" y="0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80" name="Freeform 184"/>
              <p:cNvSpPr>
                <a:spLocks/>
              </p:cNvSpPr>
              <p:nvPr/>
            </p:nvSpPr>
            <p:spPr bwMode="gray">
              <a:xfrm>
                <a:off x="7594600" y="5772150"/>
                <a:ext cx="41275" cy="68262"/>
              </a:xfrm>
              <a:custGeom>
                <a:avLst/>
                <a:gdLst>
                  <a:gd name="T0" fmla="*/ 27 w 53"/>
                  <a:gd name="T1" fmla="*/ 0 h 86"/>
                  <a:gd name="T2" fmla="*/ 37 w 53"/>
                  <a:gd name="T3" fmla="*/ 2 h 86"/>
                  <a:gd name="T4" fmla="*/ 45 w 53"/>
                  <a:gd name="T5" fmla="*/ 12 h 86"/>
                  <a:gd name="T6" fmla="*/ 49 w 53"/>
                  <a:gd name="T7" fmla="*/ 26 h 86"/>
                  <a:gd name="T8" fmla="*/ 53 w 53"/>
                  <a:gd name="T9" fmla="*/ 45 h 86"/>
                  <a:gd name="T10" fmla="*/ 49 w 53"/>
                  <a:gd name="T11" fmla="*/ 60 h 86"/>
                  <a:gd name="T12" fmla="*/ 45 w 53"/>
                  <a:gd name="T13" fmla="*/ 74 h 86"/>
                  <a:gd name="T14" fmla="*/ 37 w 53"/>
                  <a:gd name="T15" fmla="*/ 82 h 86"/>
                  <a:gd name="T16" fmla="*/ 27 w 53"/>
                  <a:gd name="T17" fmla="*/ 86 h 86"/>
                  <a:gd name="T18" fmla="*/ 16 w 53"/>
                  <a:gd name="T19" fmla="*/ 82 h 86"/>
                  <a:gd name="T20" fmla="*/ 8 w 53"/>
                  <a:gd name="T21" fmla="*/ 74 h 86"/>
                  <a:gd name="T22" fmla="*/ 0 w 53"/>
                  <a:gd name="T23" fmla="*/ 60 h 86"/>
                  <a:gd name="T24" fmla="*/ 0 w 53"/>
                  <a:gd name="T25" fmla="*/ 45 h 86"/>
                  <a:gd name="T26" fmla="*/ 0 w 53"/>
                  <a:gd name="T27" fmla="*/ 26 h 86"/>
                  <a:gd name="T28" fmla="*/ 8 w 53"/>
                  <a:gd name="T29" fmla="*/ 12 h 86"/>
                  <a:gd name="T30" fmla="*/ 16 w 53"/>
                  <a:gd name="T31" fmla="*/ 2 h 86"/>
                  <a:gd name="T32" fmla="*/ 27 w 53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86"/>
                  <a:gd name="T53" fmla="*/ 53 w 53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86">
                    <a:moveTo>
                      <a:pt x="27" y="0"/>
                    </a:moveTo>
                    <a:lnTo>
                      <a:pt x="37" y="2"/>
                    </a:lnTo>
                    <a:lnTo>
                      <a:pt x="45" y="12"/>
                    </a:lnTo>
                    <a:lnTo>
                      <a:pt x="49" y="26"/>
                    </a:lnTo>
                    <a:lnTo>
                      <a:pt x="53" y="45"/>
                    </a:lnTo>
                    <a:lnTo>
                      <a:pt x="49" y="60"/>
                    </a:lnTo>
                    <a:lnTo>
                      <a:pt x="45" y="74"/>
                    </a:lnTo>
                    <a:lnTo>
                      <a:pt x="37" y="82"/>
                    </a:lnTo>
                    <a:lnTo>
                      <a:pt x="27" y="86"/>
                    </a:lnTo>
                    <a:lnTo>
                      <a:pt x="16" y="82"/>
                    </a:lnTo>
                    <a:lnTo>
                      <a:pt x="8" y="74"/>
                    </a:lnTo>
                    <a:lnTo>
                      <a:pt x="0" y="60"/>
                    </a:lnTo>
                    <a:lnTo>
                      <a:pt x="0" y="45"/>
                    </a:lnTo>
                    <a:lnTo>
                      <a:pt x="0" y="26"/>
                    </a:lnTo>
                    <a:lnTo>
                      <a:pt x="8" y="12"/>
                    </a:lnTo>
                    <a:lnTo>
                      <a:pt x="16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81" name="Freeform 185"/>
              <p:cNvSpPr>
                <a:spLocks/>
              </p:cNvSpPr>
              <p:nvPr/>
            </p:nvSpPr>
            <p:spPr bwMode="gray">
              <a:xfrm>
                <a:off x="7462838" y="5903913"/>
                <a:ext cx="69850" cy="41275"/>
              </a:xfrm>
              <a:custGeom>
                <a:avLst/>
                <a:gdLst>
                  <a:gd name="T0" fmla="*/ 88 w 88"/>
                  <a:gd name="T1" fmla="*/ 25 h 53"/>
                  <a:gd name="T2" fmla="*/ 84 w 88"/>
                  <a:gd name="T3" fmla="*/ 35 h 53"/>
                  <a:gd name="T4" fmla="*/ 74 w 88"/>
                  <a:gd name="T5" fmla="*/ 45 h 53"/>
                  <a:gd name="T6" fmla="*/ 61 w 88"/>
                  <a:gd name="T7" fmla="*/ 49 h 53"/>
                  <a:gd name="T8" fmla="*/ 45 w 88"/>
                  <a:gd name="T9" fmla="*/ 53 h 53"/>
                  <a:gd name="T10" fmla="*/ 26 w 88"/>
                  <a:gd name="T11" fmla="*/ 49 h 53"/>
                  <a:gd name="T12" fmla="*/ 12 w 88"/>
                  <a:gd name="T13" fmla="*/ 45 h 53"/>
                  <a:gd name="T14" fmla="*/ 2 w 88"/>
                  <a:gd name="T15" fmla="*/ 35 h 53"/>
                  <a:gd name="T16" fmla="*/ 0 w 88"/>
                  <a:gd name="T17" fmla="*/ 25 h 53"/>
                  <a:gd name="T18" fmla="*/ 2 w 88"/>
                  <a:gd name="T19" fmla="*/ 14 h 53"/>
                  <a:gd name="T20" fmla="*/ 12 w 88"/>
                  <a:gd name="T21" fmla="*/ 6 h 53"/>
                  <a:gd name="T22" fmla="*/ 26 w 88"/>
                  <a:gd name="T23" fmla="*/ 0 h 53"/>
                  <a:gd name="T24" fmla="*/ 45 w 88"/>
                  <a:gd name="T25" fmla="*/ 0 h 53"/>
                  <a:gd name="T26" fmla="*/ 61 w 88"/>
                  <a:gd name="T27" fmla="*/ 0 h 53"/>
                  <a:gd name="T28" fmla="*/ 74 w 88"/>
                  <a:gd name="T29" fmla="*/ 6 h 53"/>
                  <a:gd name="T30" fmla="*/ 84 w 88"/>
                  <a:gd name="T31" fmla="*/ 14 h 53"/>
                  <a:gd name="T32" fmla="*/ 88 w 88"/>
                  <a:gd name="T33" fmla="*/ 25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8"/>
                  <a:gd name="T52" fmla="*/ 0 h 53"/>
                  <a:gd name="T53" fmla="*/ 88 w 88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8" h="53">
                    <a:moveTo>
                      <a:pt x="88" y="25"/>
                    </a:moveTo>
                    <a:lnTo>
                      <a:pt x="84" y="35"/>
                    </a:lnTo>
                    <a:lnTo>
                      <a:pt x="74" y="45"/>
                    </a:lnTo>
                    <a:lnTo>
                      <a:pt x="61" y="49"/>
                    </a:lnTo>
                    <a:lnTo>
                      <a:pt x="45" y="53"/>
                    </a:lnTo>
                    <a:lnTo>
                      <a:pt x="26" y="49"/>
                    </a:lnTo>
                    <a:lnTo>
                      <a:pt x="12" y="45"/>
                    </a:lnTo>
                    <a:lnTo>
                      <a:pt x="2" y="35"/>
                    </a:lnTo>
                    <a:lnTo>
                      <a:pt x="0" y="25"/>
                    </a:lnTo>
                    <a:lnTo>
                      <a:pt x="2" y="14"/>
                    </a:lnTo>
                    <a:lnTo>
                      <a:pt x="12" y="6"/>
                    </a:lnTo>
                    <a:lnTo>
                      <a:pt x="26" y="0"/>
                    </a:lnTo>
                    <a:lnTo>
                      <a:pt x="45" y="0"/>
                    </a:lnTo>
                    <a:lnTo>
                      <a:pt x="61" y="0"/>
                    </a:lnTo>
                    <a:lnTo>
                      <a:pt x="74" y="6"/>
                    </a:lnTo>
                    <a:lnTo>
                      <a:pt x="84" y="14"/>
                    </a:lnTo>
                    <a:lnTo>
                      <a:pt x="88" y="25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82" name="Freeform 186"/>
              <p:cNvSpPr>
                <a:spLocks/>
              </p:cNvSpPr>
              <p:nvPr/>
            </p:nvSpPr>
            <p:spPr bwMode="gray">
              <a:xfrm>
                <a:off x="7359650" y="5772150"/>
                <a:ext cx="41275" cy="68262"/>
              </a:xfrm>
              <a:custGeom>
                <a:avLst/>
                <a:gdLst>
                  <a:gd name="T0" fmla="*/ 25 w 52"/>
                  <a:gd name="T1" fmla="*/ 0 h 86"/>
                  <a:gd name="T2" fmla="*/ 13 w 52"/>
                  <a:gd name="T3" fmla="*/ 2 h 86"/>
                  <a:gd name="T4" fmla="*/ 5 w 52"/>
                  <a:gd name="T5" fmla="*/ 12 h 86"/>
                  <a:gd name="T6" fmla="*/ 0 w 52"/>
                  <a:gd name="T7" fmla="*/ 26 h 86"/>
                  <a:gd name="T8" fmla="*/ 0 w 52"/>
                  <a:gd name="T9" fmla="*/ 45 h 86"/>
                  <a:gd name="T10" fmla="*/ 0 w 52"/>
                  <a:gd name="T11" fmla="*/ 60 h 86"/>
                  <a:gd name="T12" fmla="*/ 5 w 52"/>
                  <a:gd name="T13" fmla="*/ 74 h 86"/>
                  <a:gd name="T14" fmla="*/ 13 w 52"/>
                  <a:gd name="T15" fmla="*/ 82 h 86"/>
                  <a:gd name="T16" fmla="*/ 25 w 52"/>
                  <a:gd name="T17" fmla="*/ 86 h 86"/>
                  <a:gd name="T18" fmla="*/ 34 w 52"/>
                  <a:gd name="T19" fmla="*/ 82 h 86"/>
                  <a:gd name="T20" fmla="*/ 44 w 52"/>
                  <a:gd name="T21" fmla="*/ 74 h 86"/>
                  <a:gd name="T22" fmla="*/ 48 w 52"/>
                  <a:gd name="T23" fmla="*/ 60 h 86"/>
                  <a:gd name="T24" fmla="*/ 52 w 52"/>
                  <a:gd name="T25" fmla="*/ 45 h 86"/>
                  <a:gd name="T26" fmla="*/ 48 w 52"/>
                  <a:gd name="T27" fmla="*/ 26 h 86"/>
                  <a:gd name="T28" fmla="*/ 44 w 52"/>
                  <a:gd name="T29" fmla="*/ 12 h 86"/>
                  <a:gd name="T30" fmla="*/ 34 w 52"/>
                  <a:gd name="T31" fmla="*/ 2 h 86"/>
                  <a:gd name="T32" fmla="*/ 25 w 52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86"/>
                  <a:gd name="T53" fmla="*/ 52 w 52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86">
                    <a:moveTo>
                      <a:pt x="25" y="0"/>
                    </a:moveTo>
                    <a:lnTo>
                      <a:pt x="13" y="2"/>
                    </a:lnTo>
                    <a:lnTo>
                      <a:pt x="5" y="12"/>
                    </a:lnTo>
                    <a:lnTo>
                      <a:pt x="0" y="26"/>
                    </a:lnTo>
                    <a:lnTo>
                      <a:pt x="0" y="45"/>
                    </a:lnTo>
                    <a:lnTo>
                      <a:pt x="0" y="60"/>
                    </a:lnTo>
                    <a:lnTo>
                      <a:pt x="5" y="74"/>
                    </a:lnTo>
                    <a:lnTo>
                      <a:pt x="13" y="82"/>
                    </a:lnTo>
                    <a:lnTo>
                      <a:pt x="25" y="86"/>
                    </a:lnTo>
                    <a:lnTo>
                      <a:pt x="34" y="82"/>
                    </a:lnTo>
                    <a:lnTo>
                      <a:pt x="44" y="74"/>
                    </a:lnTo>
                    <a:lnTo>
                      <a:pt x="48" y="60"/>
                    </a:lnTo>
                    <a:lnTo>
                      <a:pt x="52" y="45"/>
                    </a:lnTo>
                    <a:lnTo>
                      <a:pt x="48" y="26"/>
                    </a:lnTo>
                    <a:lnTo>
                      <a:pt x="44" y="12"/>
                    </a:lnTo>
                    <a:lnTo>
                      <a:pt x="34" y="2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83" name="Freeform 187"/>
              <p:cNvSpPr>
                <a:spLocks/>
              </p:cNvSpPr>
              <p:nvPr/>
            </p:nvSpPr>
            <p:spPr bwMode="gray">
              <a:xfrm>
                <a:off x="7462838" y="5670550"/>
                <a:ext cx="69850" cy="41275"/>
              </a:xfrm>
              <a:custGeom>
                <a:avLst/>
                <a:gdLst>
                  <a:gd name="T0" fmla="*/ 88 w 88"/>
                  <a:gd name="T1" fmla="*/ 28 h 53"/>
                  <a:gd name="T2" fmla="*/ 84 w 88"/>
                  <a:gd name="T3" fmla="*/ 16 h 53"/>
                  <a:gd name="T4" fmla="*/ 74 w 88"/>
                  <a:gd name="T5" fmla="*/ 8 h 53"/>
                  <a:gd name="T6" fmla="*/ 61 w 88"/>
                  <a:gd name="T7" fmla="*/ 0 h 53"/>
                  <a:gd name="T8" fmla="*/ 45 w 88"/>
                  <a:gd name="T9" fmla="*/ 0 h 53"/>
                  <a:gd name="T10" fmla="*/ 26 w 88"/>
                  <a:gd name="T11" fmla="*/ 0 h 53"/>
                  <a:gd name="T12" fmla="*/ 12 w 88"/>
                  <a:gd name="T13" fmla="*/ 8 h 53"/>
                  <a:gd name="T14" fmla="*/ 2 w 88"/>
                  <a:gd name="T15" fmla="*/ 16 h 53"/>
                  <a:gd name="T16" fmla="*/ 0 w 88"/>
                  <a:gd name="T17" fmla="*/ 28 h 53"/>
                  <a:gd name="T18" fmla="*/ 2 w 88"/>
                  <a:gd name="T19" fmla="*/ 35 h 53"/>
                  <a:gd name="T20" fmla="*/ 12 w 88"/>
                  <a:gd name="T21" fmla="*/ 43 h 53"/>
                  <a:gd name="T22" fmla="*/ 26 w 88"/>
                  <a:gd name="T23" fmla="*/ 49 h 53"/>
                  <a:gd name="T24" fmla="*/ 45 w 88"/>
                  <a:gd name="T25" fmla="*/ 53 h 53"/>
                  <a:gd name="T26" fmla="*/ 61 w 88"/>
                  <a:gd name="T27" fmla="*/ 49 h 53"/>
                  <a:gd name="T28" fmla="*/ 74 w 88"/>
                  <a:gd name="T29" fmla="*/ 43 h 53"/>
                  <a:gd name="T30" fmla="*/ 84 w 88"/>
                  <a:gd name="T31" fmla="*/ 35 h 53"/>
                  <a:gd name="T32" fmla="*/ 88 w 88"/>
                  <a:gd name="T33" fmla="*/ 28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8"/>
                  <a:gd name="T52" fmla="*/ 0 h 53"/>
                  <a:gd name="T53" fmla="*/ 88 w 88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8" h="53">
                    <a:moveTo>
                      <a:pt x="88" y="28"/>
                    </a:moveTo>
                    <a:lnTo>
                      <a:pt x="84" y="16"/>
                    </a:lnTo>
                    <a:lnTo>
                      <a:pt x="74" y="8"/>
                    </a:lnTo>
                    <a:lnTo>
                      <a:pt x="61" y="0"/>
                    </a:lnTo>
                    <a:lnTo>
                      <a:pt x="45" y="0"/>
                    </a:lnTo>
                    <a:lnTo>
                      <a:pt x="26" y="0"/>
                    </a:lnTo>
                    <a:lnTo>
                      <a:pt x="12" y="8"/>
                    </a:lnTo>
                    <a:lnTo>
                      <a:pt x="2" y="16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12" y="43"/>
                    </a:lnTo>
                    <a:lnTo>
                      <a:pt x="26" y="49"/>
                    </a:lnTo>
                    <a:lnTo>
                      <a:pt x="45" y="53"/>
                    </a:lnTo>
                    <a:lnTo>
                      <a:pt x="61" y="49"/>
                    </a:lnTo>
                    <a:lnTo>
                      <a:pt x="74" y="43"/>
                    </a:lnTo>
                    <a:lnTo>
                      <a:pt x="84" y="35"/>
                    </a:lnTo>
                    <a:lnTo>
                      <a:pt x="88" y="28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84" name="Freeform 188"/>
              <p:cNvSpPr>
                <a:spLocks/>
              </p:cNvSpPr>
              <p:nvPr/>
            </p:nvSpPr>
            <p:spPr bwMode="gray">
              <a:xfrm>
                <a:off x="4989513" y="5583238"/>
                <a:ext cx="441325" cy="434975"/>
              </a:xfrm>
              <a:custGeom>
                <a:avLst/>
                <a:gdLst>
                  <a:gd name="T0" fmla="*/ 279 w 556"/>
                  <a:gd name="T1" fmla="*/ 0 h 549"/>
                  <a:gd name="T2" fmla="*/ 333 w 556"/>
                  <a:gd name="T3" fmla="*/ 4 h 549"/>
                  <a:gd name="T4" fmla="*/ 386 w 556"/>
                  <a:gd name="T5" fmla="*/ 19 h 549"/>
                  <a:gd name="T6" fmla="*/ 432 w 556"/>
                  <a:gd name="T7" fmla="*/ 44 h 549"/>
                  <a:gd name="T8" fmla="*/ 475 w 556"/>
                  <a:gd name="T9" fmla="*/ 79 h 549"/>
                  <a:gd name="T10" fmla="*/ 508 w 556"/>
                  <a:gd name="T11" fmla="*/ 118 h 549"/>
                  <a:gd name="T12" fmla="*/ 533 w 556"/>
                  <a:gd name="T13" fmla="*/ 165 h 549"/>
                  <a:gd name="T14" fmla="*/ 551 w 556"/>
                  <a:gd name="T15" fmla="*/ 215 h 549"/>
                  <a:gd name="T16" fmla="*/ 556 w 556"/>
                  <a:gd name="T17" fmla="*/ 271 h 549"/>
                  <a:gd name="T18" fmla="*/ 551 w 556"/>
                  <a:gd name="T19" fmla="*/ 326 h 549"/>
                  <a:gd name="T20" fmla="*/ 533 w 556"/>
                  <a:gd name="T21" fmla="*/ 378 h 549"/>
                  <a:gd name="T22" fmla="*/ 508 w 556"/>
                  <a:gd name="T23" fmla="*/ 425 h 549"/>
                  <a:gd name="T24" fmla="*/ 475 w 556"/>
                  <a:gd name="T25" fmla="*/ 467 h 549"/>
                  <a:gd name="T26" fmla="*/ 432 w 556"/>
                  <a:gd name="T27" fmla="*/ 500 h 549"/>
                  <a:gd name="T28" fmla="*/ 386 w 556"/>
                  <a:gd name="T29" fmla="*/ 525 h 549"/>
                  <a:gd name="T30" fmla="*/ 333 w 556"/>
                  <a:gd name="T31" fmla="*/ 543 h 549"/>
                  <a:gd name="T32" fmla="*/ 279 w 556"/>
                  <a:gd name="T33" fmla="*/ 549 h 549"/>
                  <a:gd name="T34" fmla="*/ 221 w 556"/>
                  <a:gd name="T35" fmla="*/ 543 h 549"/>
                  <a:gd name="T36" fmla="*/ 169 w 556"/>
                  <a:gd name="T37" fmla="*/ 525 h 549"/>
                  <a:gd name="T38" fmla="*/ 122 w 556"/>
                  <a:gd name="T39" fmla="*/ 500 h 549"/>
                  <a:gd name="T40" fmla="*/ 81 w 556"/>
                  <a:gd name="T41" fmla="*/ 467 h 549"/>
                  <a:gd name="T42" fmla="*/ 46 w 556"/>
                  <a:gd name="T43" fmla="*/ 425 h 549"/>
                  <a:gd name="T44" fmla="*/ 21 w 556"/>
                  <a:gd name="T45" fmla="*/ 378 h 549"/>
                  <a:gd name="T46" fmla="*/ 4 w 556"/>
                  <a:gd name="T47" fmla="*/ 326 h 549"/>
                  <a:gd name="T48" fmla="*/ 0 w 556"/>
                  <a:gd name="T49" fmla="*/ 271 h 549"/>
                  <a:gd name="T50" fmla="*/ 4 w 556"/>
                  <a:gd name="T51" fmla="*/ 215 h 549"/>
                  <a:gd name="T52" fmla="*/ 21 w 556"/>
                  <a:gd name="T53" fmla="*/ 165 h 549"/>
                  <a:gd name="T54" fmla="*/ 46 w 556"/>
                  <a:gd name="T55" fmla="*/ 118 h 549"/>
                  <a:gd name="T56" fmla="*/ 81 w 556"/>
                  <a:gd name="T57" fmla="*/ 79 h 549"/>
                  <a:gd name="T58" fmla="*/ 122 w 556"/>
                  <a:gd name="T59" fmla="*/ 44 h 549"/>
                  <a:gd name="T60" fmla="*/ 169 w 556"/>
                  <a:gd name="T61" fmla="*/ 19 h 549"/>
                  <a:gd name="T62" fmla="*/ 221 w 556"/>
                  <a:gd name="T63" fmla="*/ 4 h 549"/>
                  <a:gd name="T64" fmla="*/ 279 w 556"/>
                  <a:gd name="T65" fmla="*/ 0 h 5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56"/>
                  <a:gd name="T100" fmla="*/ 0 h 549"/>
                  <a:gd name="T101" fmla="*/ 556 w 556"/>
                  <a:gd name="T102" fmla="*/ 549 h 5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56" h="549">
                    <a:moveTo>
                      <a:pt x="279" y="0"/>
                    </a:moveTo>
                    <a:lnTo>
                      <a:pt x="333" y="4"/>
                    </a:lnTo>
                    <a:lnTo>
                      <a:pt x="386" y="19"/>
                    </a:lnTo>
                    <a:lnTo>
                      <a:pt x="432" y="44"/>
                    </a:lnTo>
                    <a:lnTo>
                      <a:pt x="475" y="79"/>
                    </a:lnTo>
                    <a:lnTo>
                      <a:pt x="508" y="118"/>
                    </a:lnTo>
                    <a:lnTo>
                      <a:pt x="533" y="165"/>
                    </a:lnTo>
                    <a:lnTo>
                      <a:pt x="551" y="215"/>
                    </a:lnTo>
                    <a:lnTo>
                      <a:pt x="556" y="271"/>
                    </a:lnTo>
                    <a:lnTo>
                      <a:pt x="551" y="326"/>
                    </a:lnTo>
                    <a:lnTo>
                      <a:pt x="533" y="378"/>
                    </a:lnTo>
                    <a:lnTo>
                      <a:pt x="508" y="425"/>
                    </a:lnTo>
                    <a:lnTo>
                      <a:pt x="475" y="467"/>
                    </a:lnTo>
                    <a:lnTo>
                      <a:pt x="432" y="500"/>
                    </a:lnTo>
                    <a:lnTo>
                      <a:pt x="386" y="525"/>
                    </a:lnTo>
                    <a:lnTo>
                      <a:pt x="333" y="543"/>
                    </a:lnTo>
                    <a:lnTo>
                      <a:pt x="279" y="549"/>
                    </a:lnTo>
                    <a:lnTo>
                      <a:pt x="221" y="543"/>
                    </a:lnTo>
                    <a:lnTo>
                      <a:pt x="169" y="525"/>
                    </a:lnTo>
                    <a:lnTo>
                      <a:pt x="122" y="500"/>
                    </a:lnTo>
                    <a:lnTo>
                      <a:pt x="81" y="467"/>
                    </a:lnTo>
                    <a:lnTo>
                      <a:pt x="46" y="425"/>
                    </a:lnTo>
                    <a:lnTo>
                      <a:pt x="21" y="378"/>
                    </a:lnTo>
                    <a:lnTo>
                      <a:pt x="4" y="326"/>
                    </a:lnTo>
                    <a:lnTo>
                      <a:pt x="0" y="271"/>
                    </a:lnTo>
                    <a:lnTo>
                      <a:pt x="4" y="215"/>
                    </a:lnTo>
                    <a:lnTo>
                      <a:pt x="21" y="165"/>
                    </a:lnTo>
                    <a:lnTo>
                      <a:pt x="46" y="118"/>
                    </a:lnTo>
                    <a:lnTo>
                      <a:pt x="81" y="79"/>
                    </a:lnTo>
                    <a:lnTo>
                      <a:pt x="122" y="44"/>
                    </a:lnTo>
                    <a:lnTo>
                      <a:pt x="169" y="19"/>
                    </a:lnTo>
                    <a:lnTo>
                      <a:pt x="221" y="4"/>
                    </a:lnTo>
                    <a:lnTo>
                      <a:pt x="279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85" name="Freeform 189"/>
              <p:cNvSpPr>
                <a:spLocks/>
              </p:cNvSpPr>
              <p:nvPr/>
            </p:nvSpPr>
            <p:spPr bwMode="gray">
              <a:xfrm>
                <a:off x="5043488" y="5635625"/>
                <a:ext cx="330200" cy="328612"/>
              </a:xfrm>
              <a:custGeom>
                <a:avLst/>
                <a:gdLst>
                  <a:gd name="T0" fmla="*/ 211 w 417"/>
                  <a:gd name="T1" fmla="*/ 0 h 415"/>
                  <a:gd name="T2" fmla="*/ 250 w 417"/>
                  <a:gd name="T3" fmla="*/ 4 h 415"/>
                  <a:gd name="T4" fmla="*/ 289 w 417"/>
                  <a:gd name="T5" fmla="*/ 15 h 415"/>
                  <a:gd name="T6" fmla="*/ 324 w 417"/>
                  <a:gd name="T7" fmla="*/ 33 h 415"/>
                  <a:gd name="T8" fmla="*/ 355 w 417"/>
                  <a:gd name="T9" fmla="*/ 60 h 415"/>
                  <a:gd name="T10" fmla="*/ 380 w 417"/>
                  <a:gd name="T11" fmla="*/ 89 h 415"/>
                  <a:gd name="T12" fmla="*/ 399 w 417"/>
                  <a:gd name="T13" fmla="*/ 126 h 415"/>
                  <a:gd name="T14" fmla="*/ 411 w 417"/>
                  <a:gd name="T15" fmla="*/ 163 h 415"/>
                  <a:gd name="T16" fmla="*/ 417 w 417"/>
                  <a:gd name="T17" fmla="*/ 205 h 415"/>
                  <a:gd name="T18" fmla="*/ 411 w 417"/>
                  <a:gd name="T19" fmla="*/ 246 h 415"/>
                  <a:gd name="T20" fmla="*/ 399 w 417"/>
                  <a:gd name="T21" fmla="*/ 287 h 415"/>
                  <a:gd name="T22" fmla="*/ 380 w 417"/>
                  <a:gd name="T23" fmla="*/ 322 h 415"/>
                  <a:gd name="T24" fmla="*/ 355 w 417"/>
                  <a:gd name="T25" fmla="*/ 353 h 415"/>
                  <a:gd name="T26" fmla="*/ 324 w 417"/>
                  <a:gd name="T27" fmla="*/ 378 h 415"/>
                  <a:gd name="T28" fmla="*/ 289 w 417"/>
                  <a:gd name="T29" fmla="*/ 397 h 415"/>
                  <a:gd name="T30" fmla="*/ 250 w 417"/>
                  <a:gd name="T31" fmla="*/ 409 h 415"/>
                  <a:gd name="T32" fmla="*/ 211 w 417"/>
                  <a:gd name="T33" fmla="*/ 415 h 415"/>
                  <a:gd name="T34" fmla="*/ 167 w 417"/>
                  <a:gd name="T35" fmla="*/ 409 h 415"/>
                  <a:gd name="T36" fmla="*/ 128 w 417"/>
                  <a:gd name="T37" fmla="*/ 397 h 415"/>
                  <a:gd name="T38" fmla="*/ 91 w 417"/>
                  <a:gd name="T39" fmla="*/ 378 h 415"/>
                  <a:gd name="T40" fmla="*/ 62 w 417"/>
                  <a:gd name="T41" fmla="*/ 353 h 415"/>
                  <a:gd name="T42" fmla="*/ 35 w 417"/>
                  <a:gd name="T43" fmla="*/ 322 h 415"/>
                  <a:gd name="T44" fmla="*/ 15 w 417"/>
                  <a:gd name="T45" fmla="*/ 287 h 415"/>
                  <a:gd name="T46" fmla="*/ 4 w 417"/>
                  <a:gd name="T47" fmla="*/ 246 h 415"/>
                  <a:gd name="T48" fmla="*/ 0 w 417"/>
                  <a:gd name="T49" fmla="*/ 205 h 415"/>
                  <a:gd name="T50" fmla="*/ 4 w 417"/>
                  <a:gd name="T51" fmla="*/ 163 h 415"/>
                  <a:gd name="T52" fmla="*/ 15 w 417"/>
                  <a:gd name="T53" fmla="*/ 126 h 415"/>
                  <a:gd name="T54" fmla="*/ 35 w 417"/>
                  <a:gd name="T55" fmla="*/ 89 h 415"/>
                  <a:gd name="T56" fmla="*/ 62 w 417"/>
                  <a:gd name="T57" fmla="*/ 60 h 415"/>
                  <a:gd name="T58" fmla="*/ 91 w 417"/>
                  <a:gd name="T59" fmla="*/ 33 h 415"/>
                  <a:gd name="T60" fmla="*/ 128 w 417"/>
                  <a:gd name="T61" fmla="*/ 15 h 415"/>
                  <a:gd name="T62" fmla="*/ 167 w 417"/>
                  <a:gd name="T63" fmla="*/ 4 h 415"/>
                  <a:gd name="T64" fmla="*/ 211 w 417"/>
                  <a:gd name="T65" fmla="*/ 0 h 41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17"/>
                  <a:gd name="T100" fmla="*/ 0 h 415"/>
                  <a:gd name="T101" fmla="*/ 417 w 417"/>
                  <a:gd name="T102" fmla="*/ 415 h 41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17" h="415">
                    <a:moveTo>
                      <a:pt x="211" y="0"/>
                    </a:moveTo>
                    <a:lnTo>
                      <a:pt x="250" y="4"/>
                    </a:lnTo>
                    <a:lnTo>
                      <a:pt x="289" y="15"/>
                    </a:lnTo>
                    <a:lnTo>
                      <a:pt x="324" y="33"/>
                    </a:lnTo>
                    <a:lnTo>
                      <a:pt x="355" y="60"/>
                    </a:lnTo>
                    <a:lnTo>
                      <a:pt x="380" y="89"/>
                    </a:lnTo>
                    <a:lnTo>
                      <a:pt x="399" y="126"/>
                    </a:lnTo>
                    <a:lnTo>
                      <a:pt x="411" y="163"/>
                    </a:lnTo>
                    <a:lnTo>
                      <a:pt x="417" y="205"/>
                    </a:lnTo>
                    <a:lnTo>
                      <a:pt x="411" y="246"/>
                    </a:lnTo>
                    <a:lnTo>
                      <a:pt x="399" y="287"/>
                    </a:lnTo>
                    <a:lnTo>
                      <a:pt x="380" y="322"/>
                    </a:lnTo>
                    <a:lnTo>
                      <a:pt x="355" y="353"/>
                    </a:lnTo>
                    <a:lnTo>
                      <a:pt x="324" y="378"/>
                    </a:lnTo>
                    <a:lnTo>
                      <a:pt x="289" y="397"/>
                    </a:lnTo>
                    <a:lnTo>
                      <a:pt x="250" y="409"/>
                    </a:lnTo>
                    <a:lnTo>
                      <a:pt x="211" y="415"/>
                    </a:lnTo>
                    <a:lnTo>
                      <a:pt x="167" y="409"/>
                    </a:lnTo>
                    <a:lnTo>
                      <a:pt x="128" y="397"/>
                    </a:lnTo>
                    <a:lnTo>
                      <a:pt x="91" y="378"/>
                    </a:lnTo>
                    <a:lnTo>
                      <a:pt x="62" y="353"/>
                    </a:lnTo>
                    <a:lnTo>
                      <a:pt x="35" y="322"/>
                    </a:lnTo>
                    <a:lnTo>
                      <a:pt x="15" y="287"/>
                    </a:lnTo>
                    <a:lnTo>
                      <a:pt x="4" y="246"/>
                    </a:lnTo>
                    <a:lnTo>
                      <a:pt x="0" y="205"/>
                    </a:lnTo>
                    <a:lnTo>
                      <a:pt x="4" y="163"/>
                    </a:lnTo>
                    <a:lnTo>
                      <a:pt x="15" y="126"/>
                    </a:lnTo>
                    <a:lnTo>
                      <a:pt x="35" y="89"/>
                    </a:lnTo>
                    <a:lnTo>
                      <a:pt x="62" y="60"/>
                    </a:lnTo>
                    <a:lnTo>
                      <a:pt x="91" y="33"/>
                    </a:lnTo>
                    <a:lnTo>
                      <a:pt x="128" y="15"/>
                    </a:lnTo>
                    <a:lnTo>
                      <a:pt x="167" y="4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chemeClr val="bg1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86" name="Freeform 190"/>
              <p:cNvSpPr>
                <a:spLocks/>
              </p:cNvSpPr>
              <p:nvPr/>
            </p:nvSpPr>
            <p:spPr bwMode="gray">
              <a:xfrm>
                <a:off x="5148263" y="5740400"/>
                <a:ext cx="123825" cy="120650"/>
              </a:xfrm>
              <a:custGeom>
                <a:avLst/>
                <a:gdLst>
                  <a:gd name="T0" fmla="*/ 79 w 157"/>
                  <a:gd name="T1" fmla="*/ 0 h 153"/>
                  <a:gd name="T2" fmla="*/ 93 w 157"/>
                  <a:gd name="T3" fmla="*/ 0 h 153"/>
                  <a:gd name="T4" fmla="*/ 106 w 157"/>
                  <a:gd name="T5" fmla="*/ 4 h 153"/>
                  <a:gd name="T6" fmla="*/ 118 w 157"/>
                  <a:gd name="T7" fmla="*/ 9 h 153"/>
                  <a:gd name="T8" fmla="*/ 131 w 157"/>
                  <a:gd name="T9" fmla="*/ 21 h 153"/>
                  <a:gd name="T10" fmla="*/ 141 w 157"/>
                  <a:gd name="T11" fmla="*/ 31 h 153"/>
                  <a:gd name="T12" fmla="*/ 149 w 157"/>
                  <a:gd name="T13" fmla="*/ 44 h 153"/>
                  <a:gd name="T14" fmla="*/ 153 w 157"/>
                  <a:gd name="T15" fmla="*/ 56 h 153"/>
                  <a:gd name="T16" fmla="*/ 157 w 157"/>
                  <a:gd name="T17" fmla="*/ 73 h 153"/>
                  <a:gd name="T18" fmla="*/ 153 w 157"/>
                  <a:gd name="T19" fmla="*/ 89 h 153"/>
                  <a:gd name="T20" fmla="*/ 149 w 157"/>
                  <a:gd name="T21" fmla="*/ 104 h 153"/>
                  <a:gd name="T22" fmla="*/ 141 w 157"/>
                  <a:gd name="T23" fmla="*/ 116 h 153"/>
                  <a:gd name="T24" fmla="*/ 131 w 157"/>
                  <a:gd name="T25" fmla="*/ 130 h 153"/>
                  <a:gd name="T26" fmla="*/ 118 w 157"/>
                  <a:gd name="T27" fmla="*/ 137 h 153"/>
                  <a:gd name="T28" fmla="*/ 106 w 157"/>
                  <a:gd name="T29" fmla="*/ 145 h 153"/>
                  <a:gd name="T30" fmla="*/ 93 w 157"/>
                  <a:gd name="T31" fmla="*/ 149 h 153"/>
                  <a:gd name="T32" fmla="*/ 79 w 157"/>
                  <a:gd name="T33" fmla="*/ 153 h 153"/>
                  <a:gd name="T34" fmla="*/ 62 w 157"/>
                  <a:gd name="T35" fmla="*/ 149 h 153"/>
                  <a:gd name="T36" fmla="*/ 46 w 157"/>
                  <a:gd name="T37" fmla="*/ 145 h 153"/>
                  <a:gd name="T38" fmla="*/ 31 w 157"/>
                  <a:gd name="T39" fmla="*/ 137 h 153"/>
                  <a:gd name="T40" fmla="*/ 21 w 157"/>
                  <a:gd name="T41" fmla="*/ 130 h 153"/>
                  <a:gd name="T42" fmla="*/ 9 w 157"/>
                  <a:gd name="T43" fmla="*/ 116 h 153"/>
                  <a:gd name="T44" fmla="*/ 4 w 157"/>
                  <a:gd name="T45" fmla="*/ 104 h 153"/>
                  <a:gd name="T46" fmla="*/ 0 w 157"/>
                  <a:gd name="T47" fmla="*/ 89 h 153"/>
                  <a:gd name="T48" fmla="*/ 0 w 157"/>
                  <a:gd name="T49" fmla="*/ 73 h 153"/>
                  <a:gd name="T50" fmla="*/ 0 w 157"/>
                  <a:gd name="T51" fmla="*/ 56 h 153"/>
                  <a:gd name="T52" fmla="*/ 4 w 157"/>
                  <a:gd name="T53" fmla="*/ 44 h 153"/>
                  <a:gd name="T54" fmla="*/ 9 w 157"/>
                  <a:gd name="T55" fmla="*/ 31 h 153"/>
                  <a:gd name="T56" fmla="*/ 21 w 157"/>
                  <a:gd name="T57" fmla="*/ 21 h 153"/>
                  <a:gd name="T58" fmla="*/ 31 w 157"/>
                  <a:gd name="T59" fmla="*/ 9 h 153"/>
                  <a:gd name="T60" fmla="*/ 46 w 157"/>
                  <a:gd name="T61" fmla="*/ 4 h 153"/>
                  <a:gd name="T62" fmla="*/ 62 w 157"/>
                  <a:gd name="T63" fmla="*/ 0 h 153"/>
                  <a:gd name="T64" fmla="*/ 79 w 157"/>
                  <a:gd name="T65" fmla="*/ 0 h 1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7"/>
                  <a:gd name="T100" fmla="*/ 0 h 153"/>
                  <a:gd name="T101" fmla="*/ 157 w 157"/>
                  <a:gd name="T102" fmla="*/ 153 h 1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7" h="153">
                    <a:moveTo>
                      <a:pt x="79" y="0"/>
                    </a:moveTo>
                    <a:lnTo>
                      <a:pt x="93" y="0"/>
                    </a:lnTo>
                    <a:lnTo>
                      <a:pt x="106" y="4"/>
                    </a:lnTo>
                    <a:lnTo>
                      <a:pt x="118" y="9"/>
                    </a:lnTo>
                    <a:lnTo>
                      <a:pt x="131" y="21"/>
                    </a:lnTo>
                    <a:lnTo>
                      <a:pt x="141" y="31"/>
                    </a:lnTo>
                    <a:lnTo>
                      <a:pt x="149" y="44"/>
                    </a:lnTo>
                    <a:lnTo>
                      <a:pt x="153" y="56"/>
                    </a:lnTo>
                    <a:lnTo>
                      <a:pt x="157" y="73"/>
                    </a:lnTo>
                    <a:lnTo>
                      <a:pt x="153" y="89"/>
                    </a:lnTo>
                    <a:lnTo>
                      <a:pt x="149" y="104"/>
                    </a:lnTo>
                    <a:lnTo>
                      <a:pt x="141" y="116"/>
                    </a:lnTo>
                    <a:lnTo>
                      <a:pt x="131" y="130"/>
                    </a:lnTo>
                    <a:lnTo>
                      <a:pt x="118" y="137"/>
                    </a:lnTo>
                    <a:lnTo>
                      <a:pt x="106" y="145"/>
                    </a:lnTo>
                    <a:lnTo>
                      <a:pt x="93" y="149"/>
                    </a:lnTo>
                    <a:lnTo>
                      <a:pt x="79" y="153"/>
                    </a:lnTo>
                    <a:lnTo>
                      <a:pt x="62" y="149"/>
                    </a:lnTo>
                    <a:lnTo>
                      <a:pt x="46" y="145"/>
                    </a:lnTo>
                    <a:lnTo>
                      <a:pt x="31" y="137"/>
                    </a:lnTo>
                    <a:lnTo>
                      <a:pt x="21" y="130"/>
                    </a:lnTo>
                    <a:lnTo>
                      <a:pt x="9" y="116"/>
                    </a:lnTo>
                    <a:lnTo>
                      <a:pt x="4" y="104"/>
                    </a:lnTo>
                    <a:lnTo>
                      <a:pt x="0" y="89"/>
                    </a:lnTo>
                    <a:lnTo>
                      <a:pt x="0" y="73"/>
                    </a:lnTo>
                    <a:lnTo>
                      <a:pt x="0" y="56"/>
                    </a:lnTo>
                    <a:lnTo>
                      <a:pt x="4" y="44"/>
                    </a:lnTo>
                    <a:lnTo>
                      <a:pt x="9" y="31"/>
                    </a:lnTo>
                    <a:lnTo>
                      <a:pt x="21" y="21"/>
                    </a:lnTo>
                    <a:lnTo>
                      <a:pt x="31" y="9"/>
                    </a:lnTo>
                    <a:lnTo>
                      <a:pt x="46" y="4"/>
                    </a:lnTo>
                    <a:lnTo>
                      <a:pt x="62" y="0"/>
                    </a:lnTo>
                    <a:lnTo>
                      <a:pt x="79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87" name="Freeform 191"/>
              <p:cNvSpPr>
                <a:spLocks/>
              </p:cNvSpPr>
              <p:nvPr/>
            </p:nvSpPr>
            <p:spPr bwMode="gray">
              <a:xfrm>
                <a:off x="5305425" y="5772150"/>
                <a:ext cx="41275" cy="68262"/>
              </a:xfrm>
              <a:custGeom>
                <a:avLst/>
                <a:gdLst>
                  <a:gd name="T0" fmla="*/ 28 w 53"/>
                  <a:gd name="T1" fmla="*/ 0 h 86"/>
                  <a:gd name="T2" fmla="*/ 37 w 53"/>
                  <a:gd name="T3" fmla="*/ 2 h 86"/>
                  <a:gd name="T4" fmla="*/ 45 w 53"/>
                  <a:gd name="T5" fmla="*/ 12 h 86"/>
                  <a:gd name="T6" fmla="*/ 49 w 53"/>
                  <a:gd name="T7" fmla="*/ 26 h 86"/>
                  <a:gd name="T8" fmla="*/ 53 w 53"/>
                  <a:gd name="T9" fmla="*/ 45 h 86"/>
                  <a:gd name="T10" fmla="*/ 49 w 53"/>
                  <a:gd name="T11" fmla="*/ 60 h 86"/>
                  <a:gd name="T12" fmla="*/ 45 w 53"/>
                  <a:gd name="T13" fmla="*/ 74 h 86"/>
                  <a:gd name="T14" fmla="*/ 37 w 53"/>
                  <a:gd name="T15" fmla="*/ 82 h 86"/>
                  <a:gd name="T16" fmla="*/ 28 w 53"/>
                  <a:gd name="T17" fmla="*/ 86 h 86"/>
                  <a:gd name="T18" fmla="*/ 16 w 53"/>
                  <a:gd name="T19" fmla="*/ 82 h 86"/>
                  <a:gd name="T20" fmla="*/ 8 w 53"/>
                  <a:gd name="T21" fmla="*/ 74 h 86"/>
                  <a:gd name="T22" fmla="*/ 0 w 53"/>
                  <a:gd name="T23" fmla="*/ 60 h 86"/>
                  <a:gd name="T24" fmla="*/ 0 w 53"/>
                  <a:gd name="T25" fmla="*/ 45 h 86"/>
                  <a:gd name="T26" fmla="*/ 0 w 53"/>
                  <a:gd name="T27" fmla="*/ 26 h 86"/>
                  <a:gd name="T28" fmla="*/ 8 w 53"/>
                  <a:gd name="T29" fmla="*/ 12 h 86"/>
                  <a:gd name="T30" fmla="*/ 16 w 53"/>
                  <a:gd name="T31" fmla="*/ 2 h 86"/>
                  <a:gd name="T32" fmla="*/ 28 w 53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86"/>
                  <a:gd name="T53" fmla="*/ 53 w 53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86">
                    <a:moveTo>
                      <a:pt x="28" y="0"/>
                    </a:moveTo>
                    <a:lnTo>
                      <a:pt x="37" y="2"/>
                    </a:lnTo>
                    <a:lnTo>
                      <a:pt x="45" y="12"/>
                    </a:lnTo>
                    <a:lnTo>
                      <a:pt x="49" y="26"/>
                    </a:lnTo>
                    <a:lnTo>
                      <a:pt x="53" y="45"/>
                    </a:lnTo>
                    <a:lnTo>
                      <a:pt x="49" y="60"/>
                    </a:lnTo>
                    <a:lnTo>
                      <a:pt x="45" y="74"/>
                    </a:lnTo>
                    <a:lnTo>
                      <a:pt x="37" y="82"/>
                    </a:lnTo>
                    <a:lnTo>
                      <a:pt x="28" y="86"/>
                    </a:lnTo>
                    <a:lnTo>
                      <a:pt x="16" y="82"/>
                    </a:lnTo>
                    <a:lnTo>
                      <a:pt x="8" y="74"/>
                    </a:lnTo>
                    <a:lnTo>
                      <a:pt x="0" y="60"/>
                    </a:lnTo>
                    <a:lnTo>
                      <a:pt x="0" y="45"/>
                    </a:lnTo>
                    <a:lnTo>
                      <a:pt x="0" y="26"/>
                    </a:lnTo>
                    <a:lnTo>
                      <a:pt x="8" y="12"/>
                    </a:lnTo>
                    <a:lnTo>
                      <a:pt x="16" y="2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88" name="Freeform 192"/>
              <p:cNvSpPr>
                <a:spLocks/>
              </p:cNvSpPr>
              <p:nvPr/>
            </p:nvSpPr>
            <p:spPr bwMode="gray">
              <a:xfrm>
                <a:off x="5173663" y="5903913"/>
                <a:ext cx="69850" cy="41275"/>
              </a:xfrm>
              <a:custGeom>
                <a:avLst/>
                <a:gdLst>
                  <a:gd name="T0" fmla="*/ 87 w 87"/>
                  <a:gd name="T1" fmla="*/ 25 h 53"/>
                  <a:gd name="T2" fmla="*/ 83 w 87"/>
                  <a:gd name="T3" fmla="*/ 35 h 53"/>
                  <a:gd name="T4" fmla="*/ 73 w 87"/>
                  <a:gd name="T5" fmla="*/ 45 h 53"/>
                  <a:gd name="T6" fmla="*/ 60 w 87"/>
                  <a:gd name="T7" fmla="*/ 49 h 53"/>
                  <a:gd name="T8" fmla="*/ 46 w 87"/>
                  <a:gd name="T9" fmla="*/ 53 h 53"/>
                  <a:gd name="T10" fmla="*/ 27 w 87"/>
                  <a:gd name="T11" fmla="*/ 49 h 53"/>
                  <a:gd name="T12" fmla="*/ 11 w 87"/>
                  <a:gd name="T13" fmla="*/ 45 h 53"/>
                  <a:gd name="T14" fmla="*/ 2 w 87"/>
                  <a:gd name="T15" fmla="*/ 35 h 53"/>
                  <a:gd name="T16" fmla="*/ 0 w 87"/>
                  <a:gd name="T17" fmla="*/ 25 h 53"/>
                  <a:gd name="T18" fmla="*/ 2 w 87"/>
                  <a:gd name="T19" fmla="*/ 14 h 53"/>
                  <a:gd name="T20" fmla="*/ 11 w 87"/>
                  <a:gd name="T21" fmla="*/ 6 h 53"/>
                  <a:gd name="T22" fmla="*/ 27 w 87"/>
                  <a:gd name="T23" fmla="*/ 0 h 53"/>
                  <a:gd name="T24" fmla="*/ 46 w 87"/>
                  <a:gd name="T25" fmla="*/ 0 h 53"/>
                  <a:gd name="T26" fmla="*/ 60 w 87"/>
                  <a:gd name="T27" fmla="*/ 0 h 53"/>
                  <a:gd name="T28" fmla="*/ 73 w 87"/>
                  <a:gd name="T29" fmla="*/ 6 h 53"/>
                  <a:gd name="T30" fmla="*/ 83 w 87"/>
                  <a:gd name="T31" fmla="*/ 14 h 53"/>
                  <a:gd name="T32" fmla="*/ 87 w 87"/>
                  <a:gd name="T33" fmla="*/ 25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7"/>
                  <a:gd name="T52" fmla="*/ 0 h 53"/>
                  <a:gd name="T53" fmla="*/ 87 w 87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7" h="53">
                    <a:moveTo>
                      <a:pt x="87" y="25"/>
                    </a:moveTo>
                    <a:lnTo>
                      <a:pt x="83" y="35"/>
                    </a:lnTo>
                    <a:lnTo>
                      <a:pt x="73" y="45"/>
                    </a:lnTo>
                    <a:lnTo>
                      <a:pt x="60" y="49"/>
                    </a:lnTo>
                    <a:lnTo>
                      <a:pt x="46" y="53"/>
                    </a:lnTo>
                    <a:lnTo>
                      <a:pt x="27" y="49"/>
                    </a:lnTo>
                    <a:lnTo>
                      <a:pt x="11" y="45"/>
                    </a:lnTo>
                    <a:lnTo>
                      <a:pt x="2" y="35"/>
                    </a:lnTo>
                    <a:lnTo>
                      <a:pt x="0" y="25"/>
                    </a:lnTo>
                    <a:lnTo>
                      <a:pt x="2" y="14"/>
                    </a:lnTo>
                    <a:lnTo>
                      <a:pt x="11" y="6"/>
                    </a:lnTo>
                    <a:lnTo>
                      <a:pt x="27" y="0"/>
                    </a:lnTo>
                    <a:lnTo>
                      <a:pt x="46" y="0"/>
                    </a:lnTo>
                    <a:lnTo>
                      <a:pt x="60" y="0"/>
                    </a:lnTo>
                    <a:lnTo>
                      <a:pt x="73" y="6"/>
                    </a:lnTo>
                    <a:lnTo>
                      <a:pt x="83" y="14"/>
                    </a:lnTo>
                    <a:lnTo>
                      <a:pt x="87" y="25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89" name="Freeform 193"/>
              <p:cNvSpPr>
                <a:spLocks/>
              </p:cNvSpPr>
              <p:nvPr/>
            </p:nvSpPr>
            <p:spPr bwMode="gray">
              <a:xfrm>
                <a:off x="5073650" y="5772150"/>
                <a:ext cx="39687" cy="68262"/>
              </a:xfrm>
              <a:custGeom>
                <a:avLst/>
                <a:gdLst>
                  <a:gd name="T0" fmla="*/ 21 w 48"/>
                  <a:gd name="T1" fmla="*/ 0 h 86"/>
                  <a:gd name="T2" fmla="*/ 9 w 48"/>
                  <a:gd name="T3" fmla="*/ 2 h 86"/>
                  <a:gd name="T4" fmla="*/ 3 w 48"/>
                  <a:gd name="T5" fmla="*/ 12 h 86"/>
                  <a:gd name="T6" fmla="*/ 0 w 48"/>
                  <a:gd name="T7" fmla="*/ 26 h 86"/>
                  <a:gd name="T8" fmla="*/ 0 w 48"/>
                  <a:gd name="T9" fmla="*/ 45 h 86"/>
                  <a:gd name="T10" fmla="*/ 0 w 48"/>
                  <a:gd name="T11" fmla="*/ 60 h 86"/>
                  <a:gd name="T12" fmla="*/ 3 w 48"/>
                  <a:gd name="T13" fmla="*/ 74 h 86"/>
                  <a:gd name="T14" fmla="*/ 9 w 48"/>
                  <a:gd name="T15" fmla="*/ 82 h 86"/>
                  <a:gd name="T16" fmla="*/ 21 w 48"/>
                  <a:gd name="T17" fmla="*/ 86 h 86"/>
                  <a:gd name="T18" fmla="*/ 31 w 48"/>
                  <a:gd name="T19" fmla="*/ 82 h 86"/>
                  <a:gd name="T20" fmla="*/ 40 w 48"/>
                  <a:gd name="T21" fmla="*/ 74 h 86"/>
                  <a:gd name="T22" fmla="*/ 44 w 48"/>
                  <a:gd name="T23" fmla="*/ 60 h 86"/>
                  <a:gd name="T24" fmla="*/ 48 w 48"/>
                  <a:gd name="T25" fmla="*/ 45 h 86"/>
                  <a:gd name="T26" fmla="*/ 44 w 48"/>
                  <a:gd name="T27" fmla="*/ 26 h 86"/>
                  <a:gd name="T28" fmla="*/ 40 w 48"/>
                  <a:gd name="T29" fmla="*/ 12 h 86"/>
                  <a:gd name="T30" fmla="*/ 31 w 48"/>
                  <a:gd name="T31" fmla="*/ 2 h 86"/>
                  <a:gd name="T32" fmla="*/ 21 w 48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8"/>
                  <a:gd name="T52" fmla="*/ 0 h 86"/>
                  <a:gd name="T53" fmla="*/ 48 w 48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8" h="86">
                    <a:moveTo>
                      <a:pt x="21" y="0"/>
                    </a:moveTo>
                    <a:lnTo>
                      <a:pt x="9" y="2"/>
                    </a:lnTo>
                    <a:lnTo>
                      <a:pt x="3" y="12"/>
                    </a:lnTo>
                    <a:lnTo>
                      <a:pt x="0" y="26"/>
                    </a:lnTo>
                    <a:lnTo>
                      <a:pt x="0" y="45"/>
                    </a:lnTo>
                    <a:lnTo>
                      <a:pt x="0" y="60"/>
                    </a:lnTo>
                    <a:lnTo>
                      <a:pt x="3" y="74"/>
                    </a:lnTo>
                    <a:lnTo>
                      <a:pt x="9" y="82"/>
                    </a:lnTo>
                    <a:lnTo>
                      <a:pt x="21" y="86"/>
                    </a:lnTo>
                    <a:lnTo>
                      <a:pt x="31" y="82"/>
                    </a:lnTo>
                    <a:lnTo>
                      <a:pt x="40" y="74"/>
                    </a:lnTo>
                    <a:lnTo>
                      <a:pt x="44" y="60"/>
                    </a:lnTo>
                    <a:lnTo>
                      <a:pt x="48" y="45"/>
                    </a:lnTo>
                    <a:lnTo>
                      <a:pt x="44" y="26"/>
                    </a:lnTo>
                    <a:lnTo>
                      <a:pt x="40" y="12"/>
                    </a:lnTo>
                    <a:lnTo>
                      <a:pt x="31" y="2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90" name="Freeform 194"/>
              <p:cNvSpPr>
                <a:spLocks/>
              </p:cNvSpPr>
              <p:nvPr/>
            </p:nvSpPr>
            <p:spPr bwMode="gray">
              <a:xfrm>
                <a:off x="5173663" y="5670550"/>
                <a:ext cx="69850" cy="41275"/>
              </a:xfrm>
              <a:custGeom>
                <a:avLst/>
                <a:gdLst>
                  <a:gd name="T0" fmla="*/ 87 w 87"/>
                  <a:gd name="T1" fmla="*/ 28 h 53"/>
                  <a:gd name="T2" fmla="*/ 83 w 87"/>
                  <a:gd name="T3" fmla="*/ 16 h 53"/>
                  <a:gd name="T4" fmla="*/ 73 w 87"/>
                  <a:gd name="T5" fmla="*/ 8 h 53"/>
                  <a:gd name="T6" fmla="*/ 60 w 87"/>
                  <a:gd name="T7" fmla="*/ 0 h 53"/>
                  <a:gd name="T8" fmla="*/ 46 w 87"/>
                  <a:gd name="T9" fmla="*/ 0 h 53"/>
                  <a:gd name="T10" fmla="*/ 27 w 87"/>
                  <a:gd name="T11" fmla="*/ 0 h 53"/>
                  <a:gd name="T12" fmla="*/ 11 w 87"/>
                  <a:gd name="T13" fmla="*/ 8 h 53"/>
                  <a:gd name="T14" fmla="*/ 2 w 87"/>
                  <a:gd name="T15" fmla="*/ 16 h 53"/>
                  <a:gd name="T16" fmla="*/ 0 w 87"/>
                  <a:gd name="T17" fmla="*/ 28 h 53"/>
                  <a:gd name="T18" fmla="*/ 2 w 87"/>
                  <a:gd name="T19" fmla="*/ 35 h 53"/>
                  <a:gd name="T20" fmla="*/ 11 w 87"/>
                  <a:gd name="T21" fmla="*/ 43 h 53"/>
                  <a:gd name="T22" fmla="*/ 27 w 87"/>
                  <a:gd name="T23" fmla="*/ 49 h 53"/>
                  <a:gd name="T24" fmla="*/ 46 w 87"/>
                  <a:gd name="T25" fmla="*/ 53 h 53"/>
                  <a:gd name="T26" fmla="*/ 60 w 87"/>
                  <a:gd name="T27" fmla="*/ 49 h 53"/>
                  <a:gd name="T28" fmla="*/ 73 w 87"/>
                  <a:gd name="T29" fmla="*/ 43 h 53"/>
                  <a:gd name="T30" fmla="*/ 83 w 87"/>
                  <a:gd name="T31" fmla="*/ 35 h 53"/>
                  <a:gd name="T32" fmla="*/ 87 w 87"/>
                  <a:gd name="T33" fmla="*/ 28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7"/>
                  <a:gd name="T52" fmla="*/ 0 h 53"/>
                  <a:gd name="T53" fmla="*/ 87 w 87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7" h="53">
                    <a:moveTo>
                      <a:pt x="87" y="28"/>
                    </a:moveTo>
                    <a:lnTo>
                      <a:pt x="83" y="16"/>
                    </a:lnTo>
                    <a:lnTo>
                      <a:pt x="73" y="8"/>
                    </a:lnTo>
                    <a:lnTo>
                      <a:pt x="60" y="0"/>
                    </a:lnTo>
                    <a:lnTo>
                      <a:pt x="46" y="0"/>
                    </a:lnTo>
                    <a:lnTo>
                      <a:pt x="27" y="0"/>
                    </a:lnTo>
                    <a:lnTo>
                      <a:pt x="11" y="8"/>
                    </a:lnTo>
                    <a:lnTo>
                      <a:pt x="2" y="16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11" y="43"/>
                    </a:lnTo>
                    <a:lnTo>
                      <a:pt x="27" y="49"/>
                    </a:lnTo>
                    <a:lnTo>
                      <a:pt x="46" y="53"/>
                    </a:lnTo>
                    <a:lnTo>
                      <a:pt x="60" y="49"/>
                    </a:lnTo>
                    <a:lnTo>
                      <a:pt x="73" y="43"/>
                    </a:lnTo>
                    <a:lnTo>
                      <a:pt x="83" y="35"/>
                    </a:lnTo>
                    <a:lnTo>
                      <a:pt x="87" y="28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91" name="Freeform 195"/>
              <p:cNvSpPr>
                <a:spLocks/>
              </p:cNvSpPr>
              <p:nvPr/>
            </p:nvSpPr>
            <p:spPr bwMode="gray">
              <a:xfrm>
                <a:off x="7743825" y="5583238"/>
                <a:ext cx="436562" cy="434975"/>
              </a:xfrm>
              <a:custGeom>
                <a:avLst/>
                <a:gdLst>
                  <a:gd name="T0" fmla="*/ 278 w 551"/>
                  <a:gd name="T1" fmla="*/ 0 h 549"/>
                  <a:gd name="T2" fmla="*/ 330 w 551"/>
                  <a:gd name="T3" fmla="*/ 4 h 549"/>
                  <a:gd name="T4" fmla="*/ 382 w 551"/>
                  <a:gd name="T5" fmla="*/ 19 h 549"/>
                  <a:gd name="T6" fmla="*/ 427 w 551"/>
                  <a:gd name="T7" fmla="*/ 44 h 549"/>
                  <a:gd name="T8" fmla="*/ 470 w 551"/>
                  <a:gd name="T9" fmla="*/ 79 h 549"/>
                  <a:gd name="T10" fmla="*/ 503 w 551"/>
                  <a:gd name="T11" fmla="*/ 118 h 549"/>
                  <a:gd name="T12" fmla="*/ 528 w 551"/>
                  <a:gd name="T13" fmla="*/ 165 h 549"/>
                  <a:gd name="T14" fmla="*/ 545 w 551"/>
                  <a:gd name="T15" fmla="*/ 215 h 549"/>
                  <a:gd name="T16" fmla="*/ 551 w 551"/>
                  <a:gd name="T17" fmla="*/ 271 h 549"/>
                  <a:gd name="T18" fmla="*/ 545 w 551"/>
                  <a:gd name="T19" fmla="*/ 326 h 549"/>
                  <a:gd name="T20" fmla="*/ 528 w 551"/>
                  <a:gd name="T21" fmla="*/ 378 h 549"/>
                  <a:gd name="T22" fmla="*/ 503 w 551"/>
                  <a:gd name="T23" fmla="*/ 425 h 549"/>
                  <a:gd name="T24" fmla="*/ 470 w 551"/>
                  <a:gd name="T25" fmla="*/ 467 h 549"/>
                  <a:gd name="T26" fmla="*/ 427 w 551"/>
                  <a:gd name="T27" fmla="*/ 500 h 549"/>
                  <a:gd name="T28" fmla="*/ 382 w 551"/>
                  <a:gd name="T29" fmla="*/ 525 h 549"/>
                  <a:gd name="T30" fmla="*/ 330 w 551"/>
                  <a:gd name="T31" fmla="*/ 543 h 549"/>
                  <a:gd name="T32" fmla="*/ 278 w 551"/>
                  <a:gd name="T33" fmla="*/ 549 h 549"/>
                  <a:gd name="T34" fmla="*/ 220 w 551"/>
                  <a:gd name="T35" fmla="*/ 543 h 549"/>
                  <a:gd name="T36" fmla="*/ 167 w 551"/>
                  <a:gd name="T37" fmla="*/ 525 h 549"/>
                  <a:gd name="T38" fmla="*/ 121 w 551"/>
                  <a:gd name="T39" fmla="*/ 500 h 549"/>
                  <a:gd name="T40" fmla="*/ 80 w 551"/>
                  <a:gd name="T41" fmla="*/ 467 h 549"/>
                  <a:gd name="T42" fmla="*/ 45 w 551"/>
                  <a:gd name="T43" fmla="*/ 425 h 549"/>
                  <a:gd name="T44" fmla="*/ 22 w 551"/>
                  <a:gd name="T45" fmla="*/ 378 h 549"/>
                  <a:gd name="T46" fmla="*/ 4 w 551"/>
                  <a:gd name="T47" fmla="*/ 326 h 549"/>
                  <a:gd name="T48" fmla="*/ 0 w 551"/>
                  <a:gd name="T49" fmla="*/ 271 h 549"/>
                  <a:gd name="T50" fmla="*/ 4 w 551"/>
                  <a:gd name="T51" fmla="*/ 215 h 549"/>
                  <a:gd name="T52" fmla="*/ 22 w 551"/>
                  <a:gd name="T53" fmla="*/ 165 h 549"/>
                  <a:gd name="T54" fmla="*/ 45 w 551"/>
                  <a:gd name="T55" fmla="*/ 118 h 549"/>
                  <a:gd name="T56" fmla="*/ 80 w 551"/>
                  <a:gd name="T57" fmla="*/ 79 h 549"/>
                  <a:gd name="T58" fmla="*/ 121 w 551"/>
                  <a:gd name="T59" fmla="*/ 44 h 549"/>
                  <a:gd name="T60" fmla="*/ 167 w 551"/>
                  <a:gd name="T61" fmla="*/ 19 h 549"/>
                  <a:gd name="T62" fmla="*/ 220 w 551"/>
                  <a:gd name="T63" fmla="*/ 4 h 549"/>
                  <a:gd name="T64" fmla="*/ 278 w 551"/>
                  <a:gd name="T65" fmla="*/ 0 h 5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51"/>
                  <a:gd name="T100" fmla="*/ 0 h 549"/>
                  <a:gd name="T101" fmla="*/ 551 w 551"/>
                  <a:gd name="T102" fmla="*/ 549 h 5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51" h="549">
                    <a:moveTo>
                      <a:pt x="278" y="0"/>
                    </a:moveTo>
                    <a:lnTo>
                      <a:pt x="330" y="4"/>
                    </a:lnTo>
                    <a:lnTo>
                      <a:pt x="382" y="19"/>
                    </a:lnTo>
                    <a:lnTo>
                      <a:pt x="427" y="44"/>
                    </a:lnTo>
                    <a:lnTo>
                      <a:pt x="470" y="79"/>
                    </a:lnTo>
                    <a:lnTo>
                      <a:pt x="503" y="118"/>
                    </a:lnTo>
                    <a:lnTo>
                      <a:pt x="528" y="165"/>
                    </a:lnTo>
                    <a:lnTo>
                      <a:pt x="545" y="215"/>
                    </a:lnTo>
                    <a:lnTo>
                      <a:pt x="551" y="271"/>
                    </a:lnTo>
                    <a:lnTo>
                      <a:pt x="545" y="326"/>
                    </a:lnTo>
                    <a:lnTo>
                      <a:pt x="528" y="378"/>
                    </a:lnTo>
                    <a:lnTo>
                      <a:pt x="503" y="425"/>
                    </a:lnTo>
                    <a:lnTo>
                      <a:pt x="470" y="467"/>
                    </a:lnTo>
                    <a:lnTo>
                      <a:pt x="427" y="500"/>
                    </a:lnTo>
                    <a:lnTo>
                      <a:pt x="382" y="525"/>
                    </a:lnTo>
                    <a:lnTo>
                      <a:pt x="330" y="543"/>
                    </a:lnTo>
                    <a:lnTo>
                      <a:pt x="278" y="549"/>
                    </a:lnTo>
                    <a:lnTo>
                      <a:pt x="220" y="543"/>
                    </a:lnTo>
                    <a:lnTo>
                      <a:pt x="167" y="525"/>
                    </a:lnTo>
                    <a:lnTo>
                      <a:pt x="121" y="500"/>
                    </a:lnTo>
                    <a:lnTo>
                      <a:pt x="80" y="467"/>
                    </a:lnTo>
                    <a:lnTo>
                      <a:pt x="45" y="425"/>
                    </a:lnTo>
                    <a:lnTo>
                      <a:pt x="22" y="378"/>
                    </a:lnTo>
                    <a:lnTo>
                      <a:pt x="4" y="326"/>
                    </a:lnTo>
                    <a:lnTo>
                      <a:pt x="0" y="271"/>
                    </a:lnTo>
                    <a:lnTo>
                      <a:pt x="4" y="215"/>
                    </a:lnTo>
                    <a:lnTo>
                      <a:pt x="22" y="165"/>
                    </a:lnTo>
                    <a:lnTo>
                      <a:pt x="45" y="118"/>
                    </a:lnTo>
                    <a:lnTo>
                      <a:pt x="80" y="79"/>
                    </a:lnTo>
                    <a:lnTo>
                      <a:pt x="121" y="44"/>
                    </a:lnTo>
                    <a:lnTo>
                      <a:pt x="167" y="19"/>
                    </a:lnTo>
                    <a:lnTo>
                      <a:pt x="220" y="4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92" name="Freeform 196"/>
              <p:cNvSpPr>
                <a:spLocks/>
              </p:cNvSpPr>
              <p:nvPr/>
            </p:nvSpPr>
            <p:spPr bwMode="gray">
              <a:xfrm>
                <a:off x="7797800" y="5635625"/>
                <a:ext cx="328612" cy="328612"/>
              </a:xfrm>
              <a:custGeom>
                <a:avLst/>
                <a:gdLst>
                  <a:gd name="T0" fmla="*/ 210 w 415"/>
                  <a:gd name="T1" fmla="*/ 0 h 415"/>
                  <a:gd name="T2" fmla="*/ 249 w 415"/>
                  <a:gd name="T3" fmla="*/ 4 h 415"/>
                  <a:gd name="T4" fmla="*/ 287 w 415"/>
                  <a:gd name="T5" fmla="*/ 15 h 415"/>
                  <a:gd name="T6" fmla="*/ 322 w 415"/>
                  <a:gd name="T7" fmla="*/ 33 h 415"/>
                  <a:gd name="T8" fmla="*/ 353 w 415"/>
                  <a:gd name="T9" fmla="*/ 60 h 415"/>
                  <a:gd name="T10" fmla="*/ 378 w 415"/>
                  <a:gd name="T11" fmla="*/ 89 h 415"/>
                  <a:gd name="T12" fmla="*/ 398 w 415"/>
                  <a:gd name="T13" fmla="*/ 126 h 415"/>
                  <a:gd name="T14" fmla="*/ 409 w 415"/>
                  <a:gd name="T15" fmla="*/ 163 h 415"/>
                  <a:gd name="T16" fmla="*/ 415 w 415"/>
                  <a:gd name="T17" fmla="*/ 205 h 415"/>
                  <a:gd name="T18" fmla="*/ 409 w 415"/>
                  <a:gd name="T19" fmla="*/ 246 h 415"/>
                  <a:gd name="T20" fmla="*/ 398 w 415"/>
                  <a:gd name="T21" fmla="*/ 287 h 415"/>
                  <a:gd name="T22" fmla="*/ 378 w 415"/>
                  <a:gd name="T23" fmla="*/ 322 h 415"/>
                  <a:gd name="T24" fmla="*/ 353 w 415"/>
                  <a:gd name="T25" fmla="*/ 353 h 415"/>
                  <a:gd name="T26" fmla="*/ 322 w 415"/>
                  <a:gd name="T27" fmla="*/ 378 h 415"/>
                  <a:gd name="T28" fmla="*/ 287 w 415"/>
                  <a:gd name="T29" fmla="*/ 397 h 415"/>
                  <a:gd name="T30" fmla="*/ 249 w 415"/>
                  <a:gd name="T31" fmla="*/ 409 h 415"/>
                  <a:gd name="T32" fmla="*/ 210 w 415"/>
                  <a:gd name="T33" fmla="*/ 415 h 415"/>
                  <a:gd name="T34" fmla="*/ 165 w 415"/>
                  <a:gd name="T35" fmla="*/ 409 h 415"/>
                  <a:gd name="T36" fmla="*/ 126 w 415"/>
                  <a:gd name="T37" fmla="*/ 397 h 415"/>
                  <a:gd name="T38" fmla="*/ 89 w 415"/>
                  <a:gd name="T39" fmla="*/ 378 h 415"/>
                  <a:gd name="T40" fmla="*/ 60 w 415"/>
                  <a:gd name="T41" fmla="*/ 353 h 415"/>
                  <a:gd name="T42" fmla="*/ 33 w 415"/>
                  <a:gd name="T43" fmla="*/ 322 h 415"/>
                  <a:gd name="T44" fmla="*/ 16 w 415"/>
                  <a:gd name="T45" fmla="*/ 287 h 415"/>
                  <a:gd name="T46" fmla="*/ 4 w 415"/>
                  <a:gd name="T47" fmla="*/ 246 h 415"/>
                  <a:gd name="T48" fmla="*/ 0 w 415"/>
                  <a:gd name="T49" fmla="*/ 205 h 415"/>
                  <a:gd name="T50" fmla="*/ 4 w 415"/>
                  <a:gd name="T51" fmla="*/ 163 h 415"/>
                  <a:gd name="T52" fmla="*/ 16 w 415"/>
                  <a:gd name="T53" fmla="*/ 126 h 415"/>
                  <a:gd name="T54" fmla="*/ 33 w 415"/>
                  <a:gd name="T55" fmla="*/ 89 h 415"/>
                  <a:gd name="T56" fmla="*/ 60 w 415"/>
                  <a:gd name="T57" fmla="*/ 60 h 415"/>
                  <a:gd name="T58" fmla="*/ 89 w 415"/>
                  <a:gd name="T59" fmla="*/ 33 h 415"/>
                  <a:gd name="T60" fmla="*/ 126 w 415"/>
                  <a:gd name="T61" fmla="*/ 15 h 415"/>
                  <a:gd name="T62" fmla="*/ 165 w 415"/>
                  <a:gd name="T63" fmla="*/ 4 h 415"/>
                  <a:gd name="T64" fmla="*/ 210 w 415"/>
                  <a:gd name="T65" fmla="*/ 0 h 41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15"/>
                  <a:gd name="T100" fmla="*/ 0 h 415"/>
                  <a:gd name="T101" fmla="*/ 415 w 415"/>
                  <a:gd name="T102" fmla="*/ 415 h 41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15" h="415">
                    <a:moveTo>
                      <a:pt x="210" y="0"/>
                    </a:moveTo>
                    <a:lnTo>
                      <a:pt x="249" y="4"/>
                    </a:lnTo>
                    <a:lnTo>
                      <a:pt x="287" y="15"/>
                    </a:lnTo>
                    <a:lnTo>
                      <a:pt x="322" y="33"/>
                    </a:lnTo>
                    <a:lnTo>
                      <a:pt x="353" y="60"/>
                    </a:lnTo>
                    <a:lnTo>
                      <a:pt x="378" y="89"/>
                    </a:lnTo>
                    <a:lnTo>
                      <a:pt x="398" y="126"/>
                    </a:lnTo>
                    <a:lnTo>
                      <a:pt x="409" y="163"/>
                    </a:lnTo>
                    <a:lnTo>
                      <a:pt x="415" y="205"/>
                    </a:lnTo>
                    <a:lnTo>
                      <a:pt x="409" y="246"/>
                    </a:lnTo>
                    <a:lnTo>
                      <a:pt x="398" y="287"/>
                    </a:lnTo>
                    <a:lnTo>
                      <a:pt x="378" y="322"/>
                    </a:lnTo>
                    <a:lnTo>
                      <a:pt x="353" y="353"/>
                    </a:lnTo>
                    <a:lnTo>
                      <a:pt x="322" y="378"/>
                    </a:lnTo>
                    <a:lnTo>
                      <a:pt x="287" y="397"/>
                    </a:lnTo>
                    <a:lnTo>
                      <a:pt x="249" y="409"/>
                    </a:lnTo>
                    <a:lnTo>
                      <a:pt x="210" y="415"/>
                    </a:lnTo>
                    <a:lnTo>
                      <a:pt x="165" y="409"/>
                    </a:lnTo>
                    <a:lnTo>
                      <a:pt x="126" y="397"/>
                    </a:lnTo>
                    <a:lnTo>
                      <a:pt x="89" y="378"/>
                    </a:lnTo>
                    <a:lnTo>
                      <a:pt x="60" y="353"/>
                    </a:lnTo>
                    <a:lnTo>
                      <a:pt x="33" y="322"/>
                    </a:lnTo>
                    <a:lnTo>
                      <a:pt x="16" y="287"/>
                    </a:lnTo>
                    <a:lnTo>
                      <a:pt x="4" y="246"/>
                    </a:lnTo>
                    <a:lnTo>
                      <a:pt x="0" y="205"/>
                    </a:lnTo>
                    <a:lnTo>
                      <a:pt x="4" y="163"/>
                    </a:lnTo>
                    <a:lnTo>
                      <a:pt x="16" y="126"/>
                    </a:lnTo>
                    <a:lnTo>
                      <a:pt x="33" y="89"/>
                    </a:lnTo>
                    <a:lnTo>
                      <a:pt x="60" y="60"/>
                    </a:lnTo>
                    <a:lnTo>
                      <a:pt x="89" y="33"/>
                    </a:lnTo>
                    <a:lnTo>
                      <a:pt x="126" y="15"/>
                    </a:lnTo>
                    <a:lnTo>
                      <a:pt x="165" y="4"/>
                    </a:lnTo>
                    <a:lnTo>
                      <a:pt x="210" y="0"/>
                    </a:lnTo>
                    <a:close/>
                  </a:path>
                </a:pathLst>
              </a:custGeom>
              <a:solidFill>
                <a:schemeClr val="bg1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93" name="Freeform 197"/>
              <p:cNvSpPr>
                <a:spLocks/>
              </p:cNvSpPr>
              <p:nvPr/>
            </p:nvSpPr>
            <p:spPr bwMode="gray">
              <a:xfrm>
                <a:off x="7902575" y="5740400"/>
                <a:ext cx="120650" cy="120650"/>
              </a:xfrm>
              <a:custGeom>
                <a:avLst/>
                <a:gdLst>
                  <a:gd name="T0" fmla="*/ 78 w 153"/>
                  <a:gd name="T1" fmla="*/ 0 h 153"/>
                  <a:gd name="T2" fmla="*/ 91 w 153"/>
                  <a:gd name="T3" fmla="*/ 0 h 153"/>
                  <a:gd name="T4" fmla="*/ 105 w 153"/>
                  <a:gd name="T5" fmla="*/ 4 h 153"/>
                  <a:gd name="T6" fmla="*/ 117 w 153"/>
                  <a:gd name="T7" fmla="*/ 9 h 153"/>
                  <a:gd name="T8" fmla="*/ 130 w 153"/>
                  <a:gd name="T9" fmla="*/ 21 h 153"/>
                  <a:gd name="T10" fmla="*/ 138 w 153"/>
                  <a:gd name="T11" fmla="*/ 31 h 153"/>
                  <a:gd name="T12" fmla="*/ 146 w 153"/>
                  <a:gd name="T13" fmla="*/ 44 h 153"/>
                  <a:gd name="T14" fmla="*/ 149 w 153"/>
                  <a:gd name="T15" fmla="*/ 56 h 153"/>
                  <a:gd name="T16" fmla="*/ 153 w 153"/>
                  <a:gd name="T17" fmla="*/ 73 h 153"/>
                  <a:gd name="T18" fmla="*/ 149 w 153"/>
                  <a:gd name="T19" fmla="*/ 89 h 153"/>
                  <a:gd name="T20" fmla="*/ 146 w 153"/>
                  <a:gd name="T21" fmla="*/ 104 h 153"/>
                  <a:gd name="T22" fmla="*/ 138 w 153"/>
                  <a:gd name="T23" fmla="*/ 116 h 153"/>
                  <a:gd name="T24" fmla="*/ 130 w 153"/>
                  <a:gd name="T25" fmla="*/ 130 h 153"/>
                  <a:gd name="T26" fmla="*/ 117 w 153"/>
                  <a:gd name="T27" fmla="*/ 137 h 153"/>
                  <a:gd name="T28" fmla="*/ 105 w 153"/>
                  <a:gd name="T29" fmla="*/ 145 h 153"/>
                  <a:gd name="T30" fmla="*/ 91 w 153"/>
                  <a:gd name="T31" fmla="*/ 149 h 153"/>
                  <a:gd name="T32" fmla="*/ 78 w 153"/>
                  <a:gd name="T33" fmla="*/ 153 h 153"/>
                  <a:gd name="T34" fmla="*/ 60 w 153"/>
                  <a:gd name="T35" fmla="*/ 149 h 153"/>
                  <a:gd name="T36" fmla="*/ 45 w 153"/>
                  <a:gd name="T37" fmla="*/ 145 h 153"/>
                  <a:gd name="T38" fmla="*/ 31 w 153"/>
                  <a:gd name="T39" fmla="*/ 137 h 153"/>
                  <a:gd name="T40" fmla="*/ 21 w 153"/>
                  <a:gd name="T41" fmla="*/ 130 h 153"/>
                  <a:gd name="T42" fmla="*/ 10 w 153"/>
                  <a:gd name="T43" fmla="*/ 116 h 153"/>
                  <a:gd name="T44" fmla="*/ 4 w 153"/>
                  <a:gd name="T45" fmla="*/ 104 h 153"/>
                  <a:gd name="T46" fmla="*/ 0 w 153"/>
                  <a:gd name="T47" fmla="*/ 89 h 153"/>
                  <a:gd name="T48" fmla="*/ 0 w 153"/>
                  <a:gd name="T49" fmla="*/ 73 h 153"/>
                  <a:gd name="T50" fmla="*/ 0 w 153"/>
                  <a:gd name="T51" fmla="*/ 56 h 153"/>
                  <a:gd name="T52" fmla="*/ 4 w 153"/>
                  <a:gd name="T53" fmla="*/ 44 h 153"/>
                  <a:gd name="T54" fmla="*/ 10 w 153"/>
                  <a:gd name="T55" fmla="*/ 31 h 153"/>
                  <a:gd name="T56" fmla="*/ 21 w 153"/>
                  <a:gd name="T57" fmla="*/ 21 h 153"/>
                  <a:gd name="T58" fmla="*/ 31 w 153"/>
                  <a:gd name="T59" fmla="*/ 9 h 153"/>
                  <a:gd name="T60" fmla="*/ 45 w 153"/>
                  <a:gd name="T61" fmla="*/ 4 h 153"/>
                  <a:gd name="T62" fmla="*/ 60 w 153"/>
                  <a:gd name="T63" fmla="*/ 0 h 153"/>
                  <a:gd name="T64" fmla="*/ 78 w 153"/>
                  <a:gd name="T65" fmla="*/ 0 h 1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3"/>
                  <a:gd name="T100" fmla="*/ 0 h 153"/>
                  <a:gd name="T101" fmla="*/ 153 w 153"/>
                  <a:gd name="T102" fmla="*/ 153 h 1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3" h="153">
                    <a:moveTo>
                      <a:pt x="78" y="0"/>
                    </a:moveTo>
                    <a:lnTo>
                      <a:pt x="91" y="0"/>
                    </a:lnTo>
                    <a:lnTo>
                      <a:pt x="105" y="4"/>
                    </a:lnTo>
                    <a:lnTo>
                      <a:pt x="117" y="9"/>
                    </a:lnTo>
                    <a:lnTo>
                      <a:pt x="130" y="21"/>
                    </a:lnTo>
                    <a:lnTo>
                      <a:pt x="138" y="31"/>
                    </a:lnTo>
                    <a:lnTo>
                      <a:pt x="146" y="44"/>
                    </a:lnTo>
                    <a:lnTo>
                      <a:pt x="149" y="56"/>
                    </a:lnTo>
                    <a:lnTo>
                      <a:pt x="153" y="73"/>
                    </a:lnTo>
                    <a:lnTo>
                      <a:pt x="149" y="89"/>
                    </a:lnTo>
                    <a:lnTo>
                      <a:pt x="146" y="104"/>
                    </a:lnTo>
                    <a:lnTo>
                      <a:pt x="138" y="116"/>
                    </a:lnTo>
                    <a:lnTo>
                      <a:pt x="130" y="130"/>
                    </a:lnTo>
                    <a:lnTo>
                      <a:pt x="117" y="137"/>
                    </a:lnTo>
                    <a:lnTo>
                      <a:pt x="105" y="145"/>
                    </a:lnTo>
                    <a:lnTo>
                      <a:pt x="91" y="149"/>
                    </a:lnTo>
                    <a:lnTo>
                      <a:pt x="78" y="153"/>
                    </a:lnTo>
                    <a:lnTo>
                      <a:pt x="60" y="149"/>
                    </a:lnTo>
                    <a:lnTo>
                      <a:pt x="45" y="145"/>
                    </a:lnTo>
                    <a:lnTo>
                      <a:pt x="31" y="137"/>
                    </a:lnTo>
                    <a:lnTo>
                      <a:pt x="21" y="130"/>
                    </a:lnTo>
                    <a:lnTo>
                      <a:pt x="10" y="116"/>
                    </a:lnTo>
                    <a:lnTo>
                      <a:pt x="4" y="104"/>
                    </a:lnTo>
                    <a:lnTo>
                      <a:pt x="0" y="89"/>
                    </a:lnTo>
                    <a:lnTo>
                      <a:pt x="0" y="73"/>
                    </a:lnTo>
                    <a:lnTo>
                      <a:pt x="0" y="56"/>
                    </a:lnTo>
                    <a:lnTo>
                      <a:pt x="4" y="44"/>
                    </a:lnTo>
                    <a:lnTo>
                      <a:pt x="10" y="31"/>
                    </a:lnTo>
                    <a:lnTo>
                      <a:pt x="21" y="21"/>
                    </a:lnTo>
                    <a:lnTo>
                      <a:pt x="31" y="9"/>
                    </a:lnTo>
                    <a:lnTo>
                      <a:pt x="45" y="4"/>
                    </a:lnTo>
                    <a:lnTo>
                      <a:pt x="60" y="0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94" name="Freeform 198"/>
              <p:cNvSpPr>
                <a:spLocks/>
              </p:cNvSpPr>
              <p:nvPr/>
            </p:nvSpPr>
            <p:spPr bwMode="gray">
              <a:xfrm>
                <a:off x="8058150" y="5772150"/>
                <a:ext cx="42862" cy="68262"/>
              </a:xfrm>
              <a:custGeom>
                <a:avLst/>
                <a:gdLst>
                  <a:gd name="T0" fmla="*/ 27 w 52"/>
                  <a:gd name="T1" fmla="*/ 0 h 86"/>
                  <a:gd name="T2" fmla="*/ 35 w 52"/>
                  <a:gd name="T3" fmla="*/ 2 h 86"/>
                  <a:gd name="T4" fmla="*/ 45 w 52"/>
                  <a:gd name="T5" fmla="*/ 12 h 86"/>
                  <a:gd name="T6" fmla="*/ 48 w 52"/>
                  <a:gd name="T7" fmla="*/ 26 h 86"/>
                  <a:gd name="T8" fmla="*/ 52 w 52"/>
                  <a:gd name="T9" fmla="*/ 45 h 86"/>
                  <a:gd name="T10" fmla="*/ 48 w 52"/>
                  <a:gd name="T11" fmla="*/ 60 h 86"/>
                  <a:gd name="T12" fmla="*/ 45 w 52"/>
                  <a:gd name="T13" fmla="*/ 74 h 86"/>
                  <a:gd name="T14" fmla="*/ 35 w 52"/>
                  <a:gd name="T15" fmla="*/ 82 h 86"/>
                  <a:gd name="T16" fmla="*/ 27 w 52"/>
                  <a:gd name="T17" fmla="*/ 86 h 86"/>
                  <a:gd name="T18" fmla="*/ 15 w 52"/>
                  <a:gd name="T19" fmla="*/ 82 h 86"/>
                  <a:gd name="T20" fmla="*/ 8 w 52"/>
                  <a:gd name="T21" fmla="*/ 74 h 86"/>
                  <a:gd name="T22" fmla="*/ 0 w 52"/>
                  <a:gd name="T23" fmla="*/ 60 h 86"/>
                  <a:gd name="T24" fmla="*/ 0 w 52"/>
                  <a:gd name="T25" fmla="*/ 45 h 86"/>
                  <a:gd name="T26" fmla="*/ 0 w 52"/>
                  <a:gd name="T27" fmla="*/ 26 h 86"/>
                  <a:gd name="T28" fmla="*/ 8 w 52"/>
                  <a:gd name="T29" fmla="*/ 12 h 86"/>
                  <a:gd name="T30" fmla="*/ 15 w 52"/>
                  <a:gd name="T31" fmla="*/ 2 h 86"/>
                  <a:gd name="T32" fmla="*/ 27 w 52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86"/>
                  <a:gd name="T53" fmla="*/ 52 w 52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86">
                    <a:moveTo>
                      <a:pt x="27" y="0"/>
                    </a:moveTo>
                    <a:lnTo>
                      <a:pt x="35" y="2"/>
                    </a:lnTo>
                    <a:lnTo>
                      <a:pt x="45" y="12"/>
                    </a:lnTo>
                    <a:lnTo>
                      <a:pt x="48" y="26"/>
                    </a:lnTo>
                    <a:lnTo>
                      <a:pt x="52" y="45"/>
                    </a:lnTo>
                    <a:lnTo>
                      <a:pt x="48" y="60"/>
                    </a:lnTo>
                    <a:lnTo>
                      <a:pt x="45" y="74"/>
                    </a:lnTo>
                    <a:lnTo>
                      <a:pt x="35" y="82"/>
                    </a:lnTo>
                    <a:lnTo>
                      <a:pt x="27" y="86"/>
                    </a:lnTo>
                    <a:lnTo>
                      <a:pt x="15" y="82"/>
                    </a:lnTo>
                    <a:lnTo>
                      <a:pt x="8" y="74"/>
                    </a:lnTo>
                    <a:lnTo>
                      <a:pt x="0" y="60"/>
                    </a:lnTo>
                    <a:lnTo>
                      <a:pt x="0" y="45"/>
                    </a:lnTo>
                    <a:lnTo>
                      <a:pt x="0" y="26"/>
                    </a:lnTo>
                    <a:lnTo>
                      <a:pt x="8" y="12"/>
                    </a:lnTo>
                    <a:lnTo>
                      <a:pt x="1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95" name="Freeform 199"/>
              <p:cNvSpPr>
                <a:spLocks/>
              </p:cNvSpPr>
              <p:nvPr/>
            </p:nvSpPr>
            <p:spPr bwMode="gray">
              <a:xfrm>
                <a:off x="7927975" y="5903913"/>
                <a:ext cx="68262" cy="41275"/>
              </a:xfrm>
              <a:custGeom>
                <a:avLst/>
                <a:gdLst>
                  <a:gd name="T0" fmla="*/ 85 w 85"/>
                  <a:gd name="T1" fmla="*/ 25 h 53"/>
                  <a:gd name="T2" fmla="*/ 82 w 85"/>
                  <a:gd name="T3" fmla="*/ 35 h 53"/>
                  <a:gd name="T4" fmla="*/ 72 w 85"/>
                  <a:gd name="T5" fmla="*/ 45 h 53"/>
                  <a:gd name="T6" fmla="*/ 58 w 85"/>
                  <a:gd name="T7" fmla="*/ 49 h 53"/>
                  <a:gd name="T8" fmla="*/ 41 w 85"/>
                  <a:gd name="T9" fmla="*/ 53 h 53"/>
                  <a:gd name="T10" fmla="*/ 23 w 85"/>
                  <a:gd name="T11" fmla="*/ 49 h 53"/>
                  <a:gd name="T12" fmla="*/ 12 w 85"/>
                  <a:gd name="T13" fmla="*/ 45 h 53"/>
                  <a:gd name="T14" fmla="*/ 2 w 85"/>
                  <a:gd name="T15" fmla="*/ 35 h 53"/>
                  <a:gd name="T16" fmla="*/ 0 w 85"/>
                  <a:gd name="T17" fmla="*/ 25 h 53"/>
                  <a:gd name="T18" fmla="*/ 2 w 85"/>
                  <a:gd name="T19" fmla="*/ 14 h 53"/>
                  <a:gd name="T20" fmla="*/ 12 w 85"/>
                  <a:gd name="T21" fmla="*/ 6 h 53"/>
                  <a:gd name="T22" fmla="*/ 23 w 85"/>
                  <a:gd name="T23" fmla="*/ 0 h 53"/>
                  <a:gd name="T24" fmla="*/ 41 w 85"/>
                  <a:gd name="T25" fmla="*/ 0 h 53"/>
                  <a:gd name="T26" fmla="*/ 58 w 85"/>
                  <a:gd name="T27" fmla="*/ 0 h 53"/>
                  <a:gd name="T28" fmla="*/ 72 w 85"/>
                  <a:gd name="T29" fmla="*/ 6 h 53"/>
                  <a:gd name="T30" fmla="*/ 82 w 85"/>
                  <a:gd name="T31" fmla="*/ 14 h 53"/>
                  <a:gd name="T32" fmla="*/ 85 w 85"/>
                  <a:gd name="T33" fmla="*/ 25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5"/>
                  <a:gd name="T52" fmla="*/ 0 h 53"/>
                  <a:gd name="T53" fmla="*/ 85 w 8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5" h="53">
                    <a:moveTo>
                      <a:pt x="85" y="25"/>
                    </a:moveTo>
                    <a:lnTo>
                      <a:pt x="82" y="35"/>
                    </a:lnTo>
                    <a:lnTo>
                      <a:pt x="72" y="45"/>
                    </a:lnTo>
                    <a:lnTo>
                      <a:pt x="58" y="49"/>
                    </a:lnTo>
                    <a:lnTo>
                      <a:pt x="41" y="53"/>
                    </a:lnTo>
                    <a:lnTo>
                      <a:pt x="23" y="49"/>
                    </a:lnTo>
                    <a:lnTo>
                      <a:pt x="12" y="45"/>
                    </a:lnTo>
                    <a:lnTo>
                      <a:pt x="2" y="35"/>
                    </a:lnTo>
                    <a:lnTo>
                      <a:pt x="0" y="25"/>
                    </a:lnTo>
                    <a:lnTo>
                      <a:pt x="2" y="14"/>
                    </a:lnTo>
                    <a:lnTo>
                      <a:pt x="12" y="6"/>
                    </a:lnTo>
                    <a:lnTo>
                      <a:pt x="23" y="0"/>
                    </a:lnTo>
                    <a:lnTo>
                      <a:pt x="41" y="0"/>
                    </a:lnTo>
                    <a:lnTo>
                      <a:pt x="58" y="0"/>
                    </a:lnTo>
                    <a:lnTo>
                      <a:pt x="72" y="6"/>
                    </a:lnTo>
                    <a:lnTo>
                      <a:pt x="82" y="14"/>
                    </a:lnTo>
                    <a:lnTo>
                      <a:pt x="85" y="25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96" name="Freeform 200"/>
              <p:cNvSpPr>
                <a:spLocks/>
              </p:cNvSpPr>
              <p:nvPr/>
            </p:nvSpPr>
            <p:spPr bwMode="gray">
              <a:xfrm>
                <a:off x="7823200" y="5772150"/>
                <a:ext cx="41275" cy="68262"/>
              </a:xfrm>
              <a:custGeom>
                <a:avLst/>
                <a:gdLst>
                  <a:gd name="T0" fmla="*/ 27 w 53"/>
                  <a:gd name="T1" fmla="*/ 0 h 86"/>
                  <a:gd name="T2" fmla="*/ 16 w 53"/>
                  <a:gd name="T3" fmla="*/ 2 h 86"/>
                  <a:gd name="T4" fmla="*/ 8 w 53"/>
                  <a:gd name="T5" fmla="*/ 12 h 86"/>
                  <a:gd name="T6" fmla="*/ 0 w 53"/>
                  <a:gd name="T7" fmla="*/ 26 h 86"/>
                  <a:gd name="T8" fmla="*/ 0 w 53"/>
                  <a:gd name="T9" fmla="*/ 45 h 86"/>
                  <a:gd name="T10" fmla="*/ 0 w 53"/>
                  <a:gd name="T11" fmla="*/ 60 h 86"/>
                  <a:gd name="T12" fmla="*/ 8 w 53"/>
                  <a:gd name="T13" fmla="*/ 74 h 86"/>
                  <a:gd name="T14" fmla="*/ 16 w 53"/>
                  <a:gd name="T15" fmla="*/ 82 h 86"/>
                  <a:gd name="T16" fmla="*/ 27 w 53"/>
                  <a:gd name="T17" fmla="*/ 86 h 86"/>
                  <a:gd name="T18" fmla="*/ 35 w 53"/>
                  <a:gd name="T19" fmla="*/ 82 h 86"/>
                  <a:gd name="T20" fmla="*/ 45 w 53"/>
                  <a:gd name="T21" fmla="*/ 74 h 86"/>
                  <a:gd name="T22" fmla="*/ 49 w 53"/>
                  <a:gd name="T23" fmla="*/ 60 h 86"/>
                  <a:gd name="T24" fmla="*/ 53 w 53"/>
                  <a:gd name="T25" fmla="*/ 45 h 86"/>
                  <a:gd name="T26" fmla="*/ 49 w 53"/>
                  <a:gd name="T27" fmla="*/ 26 h 86"/>
                  <a:gd name="T28" fmla="*/ 45 w 53"/>
                  <a:gd name="T29" fmla="*/ 12 h 86"/>
                  <a:gd name="T30" fmla="*/ 35 w 53"/>
                  <a:gd name="T31" fmla="*/ 2 h 86"/>
                  <a:gd name="T32" fmla="*/ 27 w 53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86"/>
                  <a:gd name="T53" fmla="*/ 53 w 53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86">
                    <a:moveTo>
                      <a:pt x="27" y="0"/>
                    </a:moveTo>
                    <a:lnTo>
                      <a:pt x="16" y="2"/>
                    </a:lnTo>
                    <a:lnTo>
                      <a:pt x="8" y="12"/>
                    </a:lnTo>
                    <a:lnTo>
                      <a:pt x="0" y="26"/>
                    </a:lnTo>
                    <a:lnTo>
                      <a:pt x="0" y="45"/>
                    </a:lnTo>
                    <a:lnTo>
                      <a:pt x="0" y="60"/>
                    </a:lnTo>
                    <a:lnTo>
                      <a:pt x="8" y="74"/>
                    </a:lnTo>
                    <a:lnTo>
                      <a:pt x="16" y="82"/>
                    </a:lnTo>
                    <a:lnTo>
                      <a:pt x="27" y="86"/>
                    </a:lnTo>
                    <a:lnTo>
                      <a:pt x="35" y="82"/>
                    </a:lnTo>
                    <a:lnTo>
                      <a:pt x="45" y="74"/>
                    </a:lnTo>
                    <a:lnTo>
                      <a:pt x="49" y="60"/>
                    </a:lnTo>
                    <a:lnTo>
                      <a:pt x="53" y="45"/>
                    </a:lnTo>
                    <a:lnTo>
                      <a:pt x="49" y="26"/>
                    </a:lnTo>
                    <a:lnTo>
                      <a:pt x="45" y="12"/>
                    </a:lnTo>
                    <a:lnTo>
                      <a:pt x="3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97" name="Freeform 201"/>
              <p:cNvSpPr>
                <a:spLocks/>
              </p:cNvSpPr>
              <p:nvPr/>
            </p:nvSpPr>
            <p:spPr bwMode="gray">
              <a:xfrm>
                <a:off x="7927975" y="5670550"/>
                <a:ext cx="68262" cy="41275"/>
              </a:xfrm>
              <a:custGeom>
                <a:avLst/>
                <a:gdLst>
                  <a:gd name="T0" fmla="*/ 85 w 85"/>
                  <a:gd name="T1" fmla="*/ 28 h 53"/>
                  <a:gd name="T2" fmla="*/ 82 w 85"/>
                  <a:gd name="T3" fmla="*/ 16 h 53"/>
                  <a:gd name="T4" fmla="*/ 72 w 85"/>
                  <a:gd name="T5" fmla="*/ 8 h 53"/>
                  <a:gd name="T6" fmla="*/ 58 w 85"/>
                  <a:gd name="T7" fmla="*/ 0 h 53"/>
                  <a:gd name="T8" fmla="*/ 41 w 85"/>
                  <a:gd name="T9" fmla="*/ 0 h 53"/>
                  <a:gd name="T10" fmla="*/ 23 w 85"/>
                  <a:gd name="T11" fmla="*/ 0 h 53"/>
                  <a:gd name="T12" fmla="*/ 12 w 85"/>
                  <a:gd name="T13" fmla="*/ 8 h 53"/>
                  <a:gd name="T14" fmla="*/ 2 w 85"/>
                  <a:gd name="T15" fmla="*/ 16 h 53"/>
                  <a:gd name="T16" fmla="*/ 0 w 85"/>
                  <a:gd name="T17" fmla="*/ 28 h 53"/>
                  <a:gd name="T18" fmla="*/ 2 w 85"/>
                  <a:gd name="T19" fmla="*/ 35 h 53"/>
                  <a:gd name="T20" fmla="*/ 12 w 85"/>
                  <a:gd name="T21" fmla="*/ 43 h 53"/>
                  <a:gd name="T22" fmla="*/ 23 w 85"/>
                  <a:gd name="T23" fmla="*/ 49 h 53"/>
                  <a:gd name="T24" fmla="*/ 41 w 85"/>
                  <a:gd name="T25" fmla="*/ 53 h 53"/>
                  <a:gd name="T26" fmla="*/ 58 w 85"/>
                  <a:gd name="T27" fmla="*/ 49 h 53"/>
                  <a:gd name="T28" fmla="*/ 72 w 85"/>
                  <a:gd name="T29" fmla="*/ 43 h 53"/>
                  <a:gd name="T30" fmla="*/ 82 w 85"/>
                  <a:gd name="T31" fmla="*/ 35 h 53"/>
                  <a:gd name="T32" fmla="*/ 85 w 85"/>
                  <a:gd name="T33" fmla="*/ 28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5"/>
                  <a:gd name="T52" fmla="*/ 0 h 53"/>
                  <a:gd name="T53" fmla="*/ 85 w 8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5" h="53">
                    <a:moveTo>
                      <a:pt x="85" y="28"/>
                    </a:moveTo>
                    <a:lnTo>
                      <a:pt x="82" y="16"/>
                    </a:lnTo>
                    <a:lnTo>
                      <a:pt x="72" y="8"/>
                    </a:lnTo>
                    <a:lnTo>
                      <a:pt x="58" y="0"/>
                    </a:lnTo>
                    <a:lnTo>
                      <a:pt x="41" y="0"/>
                    </a:lnTo>
                    <a:lnTo>
                      <a:pt x="23" y="0"/>
                    </a:lnTo>
                    <a:lnTo>
                      <a:pt x="12" y="8"/>
                    </a:lnTo>
                    <a:lnTo>
                      <a:pt x="2" y="16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12" y="43"/>
                    </a:lnTo>
                    <a:lnTo>
                      <a:pt x="23" y="49"/>
                    </a:lnTo>
                    <a:lnTo>
                      <a:pt x="41" y="53"/>
                    </a:lnTo>
                    <a:lnTo>
                      <a:pt x="58" y="49"/>
                    </a:lnTo>
                    <a:lnTo>
                      <a:pt x="72" y="43"/>
                    </a:lnTo>
                    <a:lnTo>
                      <a:pt x="82" y="35"/>
                    </a:lnTo>
                    <a:lnTo>
                      <a:pt x="85" y="28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98" name="Freeform 202"/>
              <p:cNvSpPr>
                <a:spLocks/>
              </p:cNvSpPr>
              <p:nvPr/>
            </p:nvSpPr>
            <p:spPr bwMode="gray">
              <a:xfrm>
                <a:off x="4240213" y="4335463"/>
                <a:ext cx="4211637" cy="1420812"/>
              </a:xfrm>
              <a:custGeom>
                <a:avLst/>
                <a:gdLst>
                  <a:gd name="T0" fmla="*/ 0 w 5307"/>
                  <a:gd name="T1" fmla="*/ 0 h 1792"/>
                  <a:gd name="T2" fmla="*/ 5307 w 5307"/>
                  <a:gd name="T3" fmla="*/ 0 h 1792"/>
                  <a:gd name="T4" fmla="*/ 5307 w 5307"/>
                  <a:gd name="T5" fmla="*/ 105 h 1792"/>
                  <a:gd name="T6" fmla="*/ 5213 w 5307"/>
                  <a:gd name="T7" fmla="*/ 136 h 1792"/>
                  <a:gd name="T8" fmla="*/ 5213 w 5307"/>
                  <a:gd name="T9" fmla="*/ 789 h 1792"/>
                  <a:gd name="T10" fmla="*/ 5307 w 5307"/>
                  <a:gd name="T11" fmla="*/ 1010 h 1792"/>
                  <a:gd name="T12" fmla="*/ 5307 w 5307"/>
                  <a:gd name="T13" fmla="*/ 1792 h 1792"/>
                  <a:gd name="T14" fmla="*/ 16 w 5307"/>
                  <a:gd name="T15" fmla="*/ 1792 h 1792"/>
                  <a:gd name="T16" fmla="*/ 16 w 5307"/>
                  <a:gd name="T17" fmla="*/ 981 h 1792"/>
                  <a:gd name="T18" fmla="*/ 121 w 5307"/>
                  <a:gd name="T19" fmla="*/ 776 h 1792"/>
                  <a:gd name="T20" fmla="*/ 121 w 5307"/>
                  <a:gd name="T21" fmla="*/ 136 h 1792"/>
                  <a:gd name="T22" fmla="*/ 0 w 5307"/>
                  <a:gd name="T23" fmla="*/ 113 h 1792"/>
                  <a:gd name="T24" fmla="*/ 0 w 5307"/>
                  <a:gd name="T25" fmla="*/ 0 h 17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307"/>
                  <a:gd name="T40" fmla="*/ 0 h 1792"/>
                  <a:gd name="T41" fmla="*/ 5307 w 5307"/>
                  <a:gd name="T42" fmla="*/ 1792 h 179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307" h="1792">
                    <a:moveTo>
                      <a:pt x="0" y="0"/>
                    </a:moveTo>
                    <a:lnTo>
                      <a:pt x="5307" y="0"/>
                    </a:lnTo>
                    <a:lnTo>
                      <a:pt x="5307" y="105"/>
                    </a:lnTo>
                    <a:lnTo>
                      <a:pt x="5213" y="136"/>
                    </a:lnTo>
                    <a:lnTo>
                      <a:pt x="5213" y="789"/>
                    </a:lnTo>
                    <a:lnTo>
                      <a:pt x="5307" y="1010"/>
                    </a:lnTo>
                    <a:lnTo>
                      <a:pt x="5307" y="1792"/>
                    </a:lnTo>
                    <a:lnTo>
                      <a:pt x="16" y="1792"/>
                    </a:lnTo>
                    <a:lnTo>
                      <a:pt x="16" y="981"/>
                    </a:lnTo>
                    <a:lnTo>
                      <a:pt x="121" y="776"/>
                    </a:lnTo>
                    <a:lnTo>
                      <a:pt x="121" y="136"/>
                    </a:lnTo>
                    <a:lnTo>
                      <a:pt x="0" y="1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699" name="Rectangle 204"/>
              <p:cNvSpPr>
                <a:spLocks noChangeArrowheads="1"/>
              </p:cNvSpPr>
              <p:nvPr/>
            </p:nvSpPr>
            <p:spPr bwMode="gray">
              <a:xfrm>
                <a:off x="4532313" y="4452938"/>
                <a:ext cx="3648075" cy="51435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00" name="Rectangle 209"/>
              <p:cNvSpPr>
                <a:spLocks noChangeArrowheads="1"/>
              </p:cNvSpPr>
              <p:nvPr/>
            </p:nvSpPr>
            <p:spPr bwMode="gray">
              <a:xfrm>
                <a:off x="4984750" y="4437063"/>
                <a:ext cx="47625" cy="5302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01" name="Rectangle 210"/>
              <p:cNvSpPr>
                <a:spLocks noChangeArrowheads="1"/>
              </p:cNvSpPr>
              <p:nvPr/>
            </p:nvSpPr>
            <p:spPr bwMode="gray">
              <a:xfrm>
                <a:off x="4984750" y="4437063"/>
                <a:ext cx="47625" cy="5302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02" name="Freeform 211"/>
              <p:cNvSpPr>
                <a:spLocks/>
              </p:cNvSpPr>
              <p:nvPr/>
            </p:nvSpPr>
            <p:spPr bwMode="gray">
              <a:xfrm>
                <a:off x="5524500" y="4437063"/>
                <a:ext cx="50800" cy="533400"/>
              </a:xfrm>
              <a:custGeom>
                <a:avLst/>
                <a:gdLst>
                  <a:gd name="T0" fmla="*/ 0 w 64"/>
                  <a:gd name="T1" fmla="*/ 0 h 673"/>
                  <a:gd name="T2" fmla="*/ 15 w 64"/>
                  <a:gd name="T3" fmla="*/ 0 h 673"/>
                  <a:gd name="T4" fmla="*/ 31 w 64"/>
                  <a:gd name="T5" fmla="*/ 0 h 673"/>
                  <a:gd name="T6" fmla="*/ 46 w 64"/>
                  <a:gd name="T7" fmla="*/ 0 h 673"/>
                  <a:gd name="T8" fmla="*/ 64 w 64"/>
                  <a:gd name="T9" fmla="*/ 0 h 673"/>
                  <a:gd name="T10" fmla="*/ 64 w 64"/>
                  <a:gd name="T11" fmla="*/ 82 h 673"/>
                  <a:gd name="T12" fmla="*/ 64 w 64"/>
                  <a:gd name="T13" fmla="*/ 167 h 673"/>
                  <a:gd name="T14" fmla="*/ 64 w 64"/>
                  <a:gd name="T15" fmla="*/ 250 h 673"/>
                  <a:gd name="T16" fmla="*/ 64 w 64"/>
                  <a:gd name="T17" fmla="*/ 336 h 673"/>
                  <a:gd name="T18" fmla="*/ 64 w 64"/>
                  <a:gd name="T19" fmla="*/ 419 h 673"/>
                  <a:gd name="T20" fmla="*/ 64 w 64"/>
                  <a:gd name="T21" fmla="*/ 504 h 673"/>
                  <a:gd name="T22" fmla="*/ 64 w 64"/>
                  <a:gd name="T23" fmla="*/ 588 h 673"/>
                  <a:gd name="T24" fmla="*/ 64 w 64"/>
                  <a:gd name="T25" fmla="*/ 673 h 673"/>
                  <a:gd name="T26" fmla="*/ 46 w 64"/>
                  <a:gd name="T27" fmla="*/ 673 h 673"/>
                  <a:gd name="T28" fmla="*/ 31 w 64"/>
                  <a:gd name="T29" fmla="*/ 673 h 673"/>
                  <a:gd name="T30" fmla="*/ 15 w 64"/>
                  <a:gd name="T31" fmla="*/ 673 h 673"/>
                  <a:gd name="T32" fmla="*/ 0 w 64"/>
                  <a:gd name="T33" fmla="*/ 673 h 673"/>
                  <a:gd name="T34" fmla="*/ 0 w 64"/>
                  <a:gd name="T35" fmla="*/ 588 h 673"/>
                  <a:gd name="T36" fmla="*/ 0 w 64"/>
                  <a:gd name="T37" fmla="*/ 504 h 673"/>
                  <a:gd name="T38" fmla="*/ 0 w 64"/>
                  <a:gd name="T39" fmla="*/ 419 h 673"/>
                  <a:gd name="T40" fmla="*/ 0 w 64"/>
                  <a:gd name="T41" fmla="*/ 336 h 673"/>
                  <a:gd name="T42" fmla="*/ 0 w 64"/>
                  <a:gd name="T43" fmla="*/ 250 h 673"/>
                  <a:gd name="T44" fmla="*/ 0 w 64"/>
                  <a:gd name="T45" fmla="*/ 167 h 673"/>
                  <a:gd name="T46" fmla="*/ 0 w 64"/>
                  <a:gd name="T47" fmla="*/ 82 h 673"/>
                  <a:gd name="T48" fmla="*/ 0 w 64"/>
                  <a:gd name="T49" fmla="*/ 0 h 67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4"/>
                  <a:gd name="T76" fmla="*/ 0 h 673"/>
                  <a:gd name="T77" fmla="*/ 64 w 64"/>
                  <a:gd name="T78" fmla="*/ 673 h 67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4" h="673">
                    <a:moveTo>
                      <a:pt x="0" y="0"/>
                    </a:moveTo>
                    <a:lnTo>
                      <a:pt x="15" y="0"/>
                    </a:lnTo>
                    <a:lnTo>
                      <a:pt x="31" y="0"/>
                    </a:lnTo>
                    <a:lnTo>
                      <a:pt x="46" y="0"/>
                    </a:lnTo>
                    <a:lnTo>
                      <a:pt x="64" y="0"/>
                    </a:lnTo>
                    <a:lnTo>
                      <a:pt x="64" y="82"/>
                    </a:lnTo>
                    <a:lnTo>
                      <a:pt x="64" y="167"/>
                    </a:lnTo>
                    <a:lnTo>
                      <a:pt x="64" y="250"/>
                    </a:lnTo>
                    <a:lnTo>
                      <a:pt x="64" y="336"/>
                    </a:lnTo>
                    <a:lnTo>
                      <a:pt x="64" y="419"/>
                    </a:lnTo>
                    <a:lnTo>
                      <a:pt x="64" y="504"/>
                    </a:lnTo>
                    <a:lnTo>
                      <a:pt x="64" y="588"/>
                    </a:lnTo>
                    <a:lnTo>
                      <a:pt x="64" y="673"/>
                    </a:lnTo>
                    <a:lnTo>
                      <a:pt x="46" y="673"/>
                    </a:lnTo>
                    <a:lnTo>
                      <a:pt x="31" y="673"/>
                    </a:lnTo>
                    <a:lnTo>
                      <a:pt x="15" y="673"/>
                    </a:lnTo>
                    <a:lnTo>
                      <a:pt x="0" y="673"/>
                    </a:lnTo>
                    <a:lnTo>
                      <a:pt x="0" y="588"/>
                    </a:lnTo>
                    <a:lnTo>
                      <a:pt x="0" y="504"/>
                    </a:lnTo>
                    <a:lnTo>
                      <a:pt x="0" y="419"/>
                    </a:lnTo>
                    <a:lnTo>
                      <a:pt x="0" y="336"/>
                    </a:lnTo>
                    <a:lnTo>
                      <a:pt x="0" y="250"/>
                    </a:lnTo>
                    <a:lnTo>
                      <a:pt x="0" y="167"/>
                    </a:lnTo>
                    <a:lnTo>
                      <a:pt x="0" y="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03" name="Freeform 212"/>
              <p:cNvSpPr>
                <a:spLocks/>
              </p:cNvSpPr>
              <p:nvPr/>
            </p:nvSpPr>
            <p:spPr bwMode="gray">
              <a:xfrm>
                <a:off x="6070600" y="4437063"/>
                <a:ext cx="47625" cy="536575"/>
              </a:xfrm>
              <a:custGeom>
                <a:avLst/>
                <a:gdLst>
                  <a:gd name="T0" fmla="*/ 0 w 60"/>
                  <a:gd name="T1" fmla="*/ 0 h 677"/>
                  <a:gd name="T2" fmla="*/ 16 w 60"/>
                  <a:gd name="T3" fmla="*/ 0 h 677"/>
                  <a:gd name="T4" fmla="*/ 31 w 60"/>
                  <a:gd name="T5" fmla="*/ 0 h 677"/>
                  <a:gd name="T6" fmla="*/ 45 w 60"/>
                  <a:gd name="T7" fmla="*/ 0 h 677"/>
                  <a:gd name="T8" fmla="*/ 60 w 60"/>
                  <a:gd name="T9" fmla="*/ 0 h 677"/>
                  <a:gd name="T10" fmla="*/ 60 w 60"/>
                  <a:gd name="T11" fmla="*/ 83 h 677"/>
                  <a:gd name="T12" fmla="*/ 60 w 60"/>
                  <a:gd name="T13" fmla="*/ 169 h 677"/>
                  <a:gd name="T14" fmla="*/ 60 w 60"/>
                  <a:gd name="T15" fmla="*/ 252 h 677"/>
                  <a:gd name="T16" fmla="*/ 60 w 60"/>
                  <a:gd name="T17" fmla="*/ 338 h 677"/>
                  <a:gd name="T18" fmla="*/ 60 w 60"/>
                  <a:gd name="T19" fmla="*/ 421 h 677"/>
                  <a:gd name="T20" fmla="*/ 60 w 60"/>
                  <a:gd name="T21" fmla="*/ 506 h 677"/>
                  <a:gd name="T22" fmla="*/ 60 w 60"/>
                  <a:gd name="T23" fmla="*/ 592 h 677"/>
                  <a:gd name="T24" fmla="*/ 60 w 60"/>
                  <a:gd name="T25" fmla="*/ 677 h 677"/>
                  <a:gd name="T26" fmla="*/ 45 w 60"/>
                  <a:gd name="T27" fmla="*/ 677 h 677"/>
                  <a:gd name="T28" fmla="*/ 31 w 60"/>
                  <a:gd name="T29" fmla="*/ 677 h 677"/>
                  <a:gd name="T30" fmla="*/ 16 w 60"/>
                  <a:gd name="T31" fmla="*/ 677 h 677"/>
                  <a:gd name="T32" fmla="*/ 0 w 60"/>
                  <a:gd name="T33" fmla="*/ 677 h 677"/>
                  <a:gd name="T34" fmla="*/ 0 w 60"/>
                  <a:gd name="T35" fmla="*/ 592 h 677"/>
                  <a:gd name="T36" fmla="*/ 0 w 60"/>
                  <a:gd name="T37" fmla="*/ 506 h 677"/>
                  <a:gd name="T38" fmla="*/ 0 w 60"/>
                  <a:gd name="T39" fmla="*/ 421 h 677"/>
                  <a:gd name="T40" fmla="*/ 0 w 60"/>
                  <a:gd name="T41" fmla="*/ 338 h 677"/>
                  <a:gd name="T42" fmla="*/ 0 w 60"/>
                  <a:gd name="T43" fmla="*/ 252 h 677"/>
                  <a:gd name="T44" fmla="*/ 0 w 60"/>
                  <a:gd name="T45" fmla="*/ 169 h 677"/>
                  <a:gd name="T46" fmla="*/ 0 w 60"/>
                  <a:gd name="T47" fmla="*/ 83 h 677"/>
                  <a:gd name="T48" fmla="*/ 0 w 60"/>
                  <a:gd name="T49" fmla="*/ 0 h 67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0"/>
                  <a:gd name="T76" fmla="*/ 0 h 677"/>
                  <a:gd name="T77" fmla="*/ 60 w 60"/>
                  <a:gd name="T78" fmla="*/ 677 h 67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0" h="677">
                    <a:moveTo>
                      <a:pt x="0" y="0"/>
                    </a:moveTo>
                    <a:lnTo>
                      <a:pt x="16" y="0"/>
                    </a:lnTo>
                    <a:lnTo>
                      <a:pt x="31" y="0"/>
                    </a:lnTo>
                    <a:lnTo>
                      <a:pt x="45" y="0"/>
                    </a:lnTo>
                    <a:lnTo>
                      <a:pt x="60" y="0"/>
                    </a:lnTo>
                    <a:lnTo>
                      <a:pt x="60" y="83"/>
                    </a:lnTo>
                    <a:lnTo>
                      <a:pt x="60" y="169"/>
                    </a:lnTo>
                    <a:lnTo>
                      <a:pt x="60" y="252"/>
                    </a:lnTo>
                    <a:lnTo>
                      <a:pt x="60" y="338"/>
                    </a:lnTo>
                    <a:lnTo>
                      <a:pt x="60" y="421"/>
                    </a:lnTo>
                    <a:lnTo>
                      <a:pt x="60" y="506"/>
                    </a:lnTo>
                    <a:lnTo>
                      <a:pt x="60" y="592"/>
                    </a:lnTo>
                    <a:lnTo>
                      <a:pt x="60" y="677"/>
                    </a:lnTo>
                    <a:lnTo>
                      <a:pt x="45" y="677"/>
                    </a:lnTo>
                    <a:lnTo>
                      <a:pt x="31" y="677"/>
                    </a:lnTo>
                    <a:lnTo>
                      <a:pt x="16" y="677"/>
                    </a:lnTo>
                    <a:lnTo>
                      <a:pt x="0" y="677"/>
                    </a:lnTo>
                    <a:lnTo>
                      <a:pt x="0" y="592"/>
                    </a:lnTo>
                    <a:lnTo>
                      <a:pt x="0" y="506"/>
                    </a:lnTo>
                    <a:lnTo>
                      <a:pt x="0" y="421"/>
                    </a:lnTo>
                    <a:lnTo>
                      <a:pt x="0" y="338"/>
                    </a:lnTo>
                    <a:lnTo>
                      <a:pt x="0" y="252"/>
                    </a:lnTo>
                    <a:lnTo>
                      <a:pt x="0" y="169"/>
                    </a:lnTo>
                    <a:lnTo>
                      <a:pt x="0" y="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04" name="Freeform 213"/>
              <p:cNvSpPr>
                <a:spLocks/>
              </p:cNvSpPr>
              <p:nvPr/>
            </p:nvSpPr>
            <p:spPr bwMode="gray">
              <a:xfrm>
                <a:off x="6611938" y="4437063"/>
                <a:ext cx="50800" cy="542925"/>
              </a:xfrm>
              <a:custGeom>
                <a:avLst/>
                <a:gdLst>
                  <a:gd name="T0" fmla="*/ 0 w 64"/>
                  <a:gd name="T1" fmla="*/ 0 h 685"/>
                  <a:gd name="T2" fmla="*/ 15 w 64"/>
                  <a:gd name="T3" fmla="*/ 0 h 685"/>
                  <a:gd name="T4" fmla="*/ 31 w 64"/>
                  <a:gd name="T5" fmla="*/ 0 h 685"/>
                  <a:gd name="T6" fmla="*/ 47 w 64"/>
                  <a:gd name="T7" fmla="*/ 0 h 685"/>
                  <a:gd name="T8" fmla="*/ 64 w 64"/>
                  <a:gd name="T9" fmla="*/ 0 h 685"/>
                  <a:gd name="T10" fmla="*/ 64 w 64"/>
                  <a:gd name="T11" fmla="*/ 83 h 685"/>
                  <a:gd name="T12" fmla="*/ 64 w 64"/>
                  <a:gd name="T13" fmla="*/ 169 h 685"/>
                  <a:gd name="T14" fmla="*/ 64 w 64"/>
                  <a:gd name="T15" fmla="*/ 254 h 685"/>
                  <a:gd name="T16" fmla="*/ 64 w 64"/>
                  <a:gd name="T17" fmla="*/ 341 h 685"/>
                  <a:gd name="T18" fmla="*/ 64 w 64"/>
                  <a:gd name="T19" fmla="*/ 427 h 685"/>
                  <a:gd name="T20" fmla="*/ 64 w 64"/>
                  <a:gd name="T21" fmla="*/ 512 h 685"/>
                  <a:gd name="T22" fmla="*/ 64 w 64"/>
                  <a:gd name="T23" fmla="*/ 597 h 685"/>
                  <a:gd name="T24" fmla="*/ 64 w 64"/>
                  <a:gd name="T25" fmla="*/ 685 h 685"/>
                  <a:gd name="T26" fmla="*/ 47 w 64"/>
                  <a:gd name="T27" fmla="*/ 685 h 685"/>
                  <a:gd name="T28" fmla="*/ 31 w 64"/>
                  <a:gd name="T29" fmla="*/ 685 h 685"/>
                  <a:gd name="T30" fmla="*/ 15 w 64"/>
                  <a:gd name="T31" fmla="*/ 685 h 685"/>
                  <a:gd name="T32" fmla="*/ 0 w 64"/>
                  <a:gd name="T33" fmla="*/ 685 h 685"/>
                  <a:gd name="T34" fmla="*/ 0 w 64"/>
                  <a:gd name="T35" fmla="*/ 597 h 685"/>
                  <a:gd name="T36" fmla="*/ 0 w 64"/>
                  <a:gd name="T37" fmla="*/ 512 h 685"/>
                  <a:gd name="T38" fmla="*/ 0 w 64"/>
                  <a:gd name="T39" fmla="*/ 427 h 685"/>
                  <a:gd name="T40" fmla="*/ 0 w 64"/>
                  <a:gd name="T41" fmla="*/ 341 h 685"/>
                  <a:gd name="T42" fmla="*/ 0 w 64"/>
                  <a:gd name="T43" fmla="*/ 254 h 685"/>
                  <a:gd name="T44" fmla="*/ 0 w 64"/>
                  <a:gd name="T45" fmla="*/ 169 h 685"/>
                  <a:gd name="T46" fmla="*/ 0 w 64"/>
                  <a:gd name="T47" fmla="*/ 83 h 685"/>
                  <a:gd name="T48" fmla="*/ 0 w 64"/>
                  <a:gd name="T49" fmla="*/ 0 h 6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4"/>
                  <a:gd name="T76" fmla="*/ 0 h 685"/>
                  <a:gd name="T77" fmla="*/ 64 w 64"/>
                  <a:gd name="T78" fmla="*/ 685 h 6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4" h="685">
                    <a:moveTo>
                      <a:pt x="0" y="0"/>
                    </a:moveTo>
                    <a:lnTo>
                      <a:pt x="15" y="0"/>
                    </a:lnTo>
                    <a:lnTo>
                      <a:pt x="31" y="0"/>
                    </a:lnTo>
                    <a:lnTo>
                      <a:pt x="47" y="0"/>
                    </a:lnTo>
                    <a:lnTo>
                      <a:pt x="64" y="0"/>
                    </a:lnTo>
                    <a:lnTo>
                      <a:pt x="64" y="83"/>
                    </a:lnTo>
                    <a:lnTo>
                      <a:pt x="64" y="169"/>
                    </a:lnTo>
                    <a:lnTo>
                      <a:pt x="64" y="254"/>
                    </a:lnTo>
                    <a:lnTo>
                      <a:pt x="64" y="341"/>
                    </a:lnTo>
                    <a:lnTo>
                      <a:pt x="64" y="427"/>
                    </a:lnTo>
                    <a:lnTo>
                      <a:pt x="64" y="512"/>
                    </a:lnTo>
                    <a:lnTo>
                      <a:pt x="64" y="597"/>
                    </a:lnTo>
                    <a:lnTo>
                      <a:pt x="64" y="685"/>
                    </a:lnTo>
                    <a:lnTo>
                      <a:pt x="47" y="685"/>
                    </a:lnTo>
                    <a:lnTo>
                      <a:pt x="31" y="685"/>
                    </a:lnTo>
                    <a:lnTo>
                      <a:pt x="15" y="685"/>
                    </a:lnTo>
                    <a:lnTo>
                      <a:pt x="0" y="685"/>
                    </a:lnTo>
                    <a:lnTo>
                      <a:pt x="0" y="597"/>
                    </a:lnTo>
                    <a:lnTo>
                      <a:pt x="0" y="512"/>
                    </a:lnTo>
                    <a:lnTo>
                      <a:pt x="0" y="427"/>
                    </a:lnTo>
                    <a:lnTo>
                      <a:pt x="0" y="341"/>
                    </a:lnTo>
                    <a:lnTo>
                      <a:pt x="0" y="254"/>
                    </a:lnTo>
                    <a:lnTo>
                      <a:pt x="0" y="169"/>
                    </a:lnTo>
                    <a:lnTo>
                      <a:pt x="0" y="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05" name="Freeform 214"/>
              <p:cNvSpPr>
                <a:spLocks/>
              </p:cNvSpPr>
              <p:nvPr/>
            </p:nvSpPr>
            <p:spPr bwMode="gray">
              <a:xfrm>
                <a:off x="7156450" y="4437063"/>
                <a:ext cx="47625" cy="546100"/>
              </a:xfrm>
              <a:custGeom>
                <a:avLst/>
                <a:gdLst>
                  <a:gd name="T0" fmla="*/ 0 w 60"/>
                  <a:gd name="T1" fmla="*/ 0 h 689"/>
                  <a:gd name="T2" fmla="*/ 13 w 60"/>
                  <a:gd name="T3" fmla="*/ 0 h 689"/>
                  <a:gd name="T4" fmla="*/ 29 w 60"/>
                  <a:gd name="T5" fmla="*/ 0 h 689"/>
                  <a:gd name="T6" fmla="*/ 44 w 60"/>
                  <a:gd name="T7" fmla="*/ 0 h 689"/>
                  <a:gd name="T8" fmla="*/ 60 w 60"/>
                  <a:gd name="T9" fmla="*/ 0 h 689"/>
                  <a:gd name="T10" fmla="*/ 60 w 60"/>
                  <a:gd name="T11" fmla="*/ 83 h 689"/>
                  <a:gd name="T12" fmla="*/ 60 w 60"/>
                  <a:gd name="T13" fmla="*/ 169 h 689"/>
                  <a:gd name="T14" fmla="*/ 60 w 60"/>
                  <a:gd name="T15" fmla="*/ 256 h 689"/>
                  <a:gd name="T16" fmla="*/ 60 w 60"/>
                  <a:gd name="T17" fmla="*/ 343 h 689"/>
                  <a:gd name="T18" fmla="*/ 60 w 60"/>
                  <a:gd name="T19" fmla="*/ 429 h 689"/>
                  <a:gd name="T20" fmla="*/ 60 w 60"/>
                  <a:gd name="T21" fmla="*/ 516 h 689"/>
                  <a:gd name="T22" fmla="*/ 60 w 60"/>
                  <a:gd name="T23" fmla="*/ 601 h 689"/>
                  <a:gd name="T24" fmla="*/ 60 w 60"/>
                  <a:gd name="T25" fmla="*/ 689 h 689"/>
                  <a:gd name="T26" fmla="*/ 44 w 60"/>
                  <a:gd name="T27" fmla="*/ 689 h 689"/>
                  <a:gd name="T28" fmla="*/ 29 w 60"/>
                  <a:gd name="T29" fmla="*/ 689 h 689"/>
                  <a:gd name="T30" fmla="*/ 13 w 60"/>
                  <a:gd name="T31" fmla="*/ 689 h 689"/>
                  <a:gd name="T32" fmla="*/ 0 w 60"/>
                  <a:gd name="T33" fmla="*/ 689 h 689"/>
                  <a:gd name="T34" fmla="*/ 0 w 60"/>
                  <a:gd name="T35" fmla="*/ 601 h 689"/>
                  <a:gd name="T36" fmla="*/ 0 w 60"/>
                  <a:gd name="T37" fmla="*/ 516 h 689"/>
                  <a:gd name="T38" fmla="*/ 0 w 60"/>
                  <a:gd name="T39" fmla="*/ 429 h 689"/>
                  <a:gd name="T40" fmla="*/ 0 w 60"/>
                  <a:gd name="T41" fmla="*/ 343 h 689"/>
                  <a:gd name="T42" fmla="*/ 0 w 60"/>
                  <a:gd name="T43" fmla="*/ 256 h 689"/>
                  <a:gd name="T44" fmla="*/ 0 w 60"/>
                  <a:gd name="T45" fmla="*/ 169 h 689"/>
                  <a:gd name="T46" fmla="*/ 0 w 60"/>
                  <a:gd name="T47" fmla="*/ 83 h 689"/>
                  <a:gd name="T48" fmla="*/ 0 w 60"/>
                  <a:gd name="T49" fmla="*/ 0 h 6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0"/>
                  <a:gd name="T76" fmla="*/ 0 h 689"/>
                  <a:gd name="T77" fmla="*/ 60 w 60"/>
                  <a:gd name="T78" fmla="*/ 689 h 68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0" h="689">
                    <a:moveTo>
                      <a:pt x="0" y="0"/>
                    </a:moveTo>
                    <a:lnTo>
                      <a:pt x="13" y="0"/>
                    </a:lnTo>
                    <a:lnTo>
                      <a:pt x="29" y="0"/>
                    </a:lnTo>
                    <a:lnTo>
                      <a:pt x="44" y="0"/>
                    </a:lnTo>
                    <a:lnTo>
                      <a:pt x="60" y="0"/>
                    </a:lnTo>
                    <a:lnTo>
                      <a:pt x="60" y="83"/>
                    </a:lnTo>
                    <a:lnTo>
                      <a:pt x="60" y="169"/>
                    </a:lnTo>
                    <a:lnTo>
                      <a:pt x="60" y="256"/>
                    </a:lnTo>
                    <a:lnTo>
                      <a:pt x="60" y="343"/>
                    </a:lnTo>
                    <a:lnTo>
                      <a:pt x="60" y="429"/>
                    </a:lnTo>
                    <a:lnTo>
                      <a:pt x="60" y="516"/>
                    </a:lnTo>
                    <a:lnTo>
                      <a:pt x="60" y="601"/>
                    </a:lnTo>
                    <a:lnTo>
                      <a:pt x="60" y="689"/>
                    </a:lnTo>
                    <a:lnTo>
                      <a:pt x="44" y="689"/>
                    </a:lnTo>
                    <a:lnTo>
                      <a:pt x="29" y="689"/>
                    </a:lnTo>
                    <a:lnTo>
                      <a:pt x="13" y="689"/>
                    </a:lnTo>
                    <a:lnTo>
                      <a:pt x="0" y="689"/>
                    </a:lnTo>
                    <a:lnTo>
                      <a:pt x="0" y="601"/>
                    </a:lnTo>
                    <a:lnTo>
                      <a:pt x="0" y="516"/>
                    </a:lnTo>
                    <a:lnTo>
                      <a:pt x="0" y="429"/>
                    </a:lnTo>
                    <a:lnTo>
                      <a:pt x="0" y="343"/>
                    </a:lnTo>
                    <a:lnTo>
                      <a:pt x="0" y="256"/>
                    </a:lnTo>
                    <a:lnTo>
                      <a:pt x="0" y="169"/>
                    </a:lnTo>
                    <a:lnTo>
                      <a:pt x="0" y="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06" name="Rectangle 215"/>
              <p:cNvSpPr>
                <a:spLocks noChangeArrowheads="1"/>
              </p:cNvSpPr>
              <p:nvPr/>
            </p:nvSpPr>
            <p:spPr bwMode="gray">
              <a:xfrm>
                <a:off x="7699375" y="4437063"/>
                <a:ext cx="50800" cy="54927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07" name="Rectangle 216"/>
              <p:cNvSpPr>
                <a:spLocks noChangeArrowheads="1"/>
              </p:cNvSpPr>
              <p:nvPr/>
            </p:nvSpPr>
            <p:spPr bwMode="gray">
              <a:xfrm>
                <a:off x="4305300" y="5356225"/>
                <a:ext cx="4095750" cy="3365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08" name="Freeform 220"/>
              <p:cNvSpPr>
                <a:spLocks/>
              </p:cNvSpPr>
              <p:nvPr/>
            </p:nvSpPr>
            <p:spPr bwMode="gray">
              <a:xfrm>
                <a:off x="6340475" y="3930650"/>
                <a:ext cx="349250" cy="336550"/>
              </a:xfrm>
              <a:custGeom>
                <a:avLst/>
                <a:gdLst>
                  <a:gd name="T0" fmla="*/ 60 w 440"/>
                  <a:gd name="T1" fmla="*/ 423 h 423"/>
                  <a:gd name="T2" fmla="*/ 0 w 440"/>
                  <a:gd name="T3" fmla="*/ 423 h 423"/>
                  <a:gd name="T4" fmla="*/ 380 w 440"/>
                  <a:gd name="T5" fmla="*/ 0 h 423"/>
                  <a:gd name="T6" fmla="*/ 440 w 440"/>
                  <a:gd name="T7" fmla="*/ 0 h 423"/>
                  <a:gd name="T8" fmla="*/ 60 w 440"/>
                  <a:gd name="T9" fmla="*/ 423 h 4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0"/>
                  <a:gd name="T16" fmla="*/ 0 h 423"/>
                  <a:gd name="T17" fmla="*/ 440 w 440"/>
                  <a:gd name="T18" fmla="*/ 423 h 4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0" h="423">
                    <a:moveTo>
                      <a:pt x="60" y="423"/>
                    </a:moveTo>
                    <a:lnTo>
                      <a:pt x="0" y="423"/>
                    </a:lnTo>
                    <a:lnTo>
                      <a:pt x="380" y="0"/>
                    </a:lnTo>
                    <a:lnTo>
                      <a:pt x="440" y="0"/>
                    </a:lnTo>
                    <a:lnTo>
                      <a:pt x="60" y="4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09" name="Freeform 221"/>
              <p:cNvSpPr>
                <a:spLocks/>
              </p:cNvSpPr>
              <p:nvPr/>
            </p:nvSpPr>
            <p:spPr bwMode="gray">
              <a:xfrm>
                <a:off x="6340475" y="3595688"/>
                <a:ext cx="349250" cy="334962"/>
              </a:xfrm>
              <a:custGeom>
                <a:avLst/>
                <a:gdLst>
                  <a:gd name="T0" fmla="*/ 60 w 440"/>
                  <a:gd name="T1" fmla="*/ 0 h 423"/>
                  <a:gd name="T2" fmla="*/ 0 w 440"/>
                  <a:gd name="T3" fmla="*/ 0 h 423"/>
                  <a:gd name="T4" fmla="*/ 380 w 440"/>
                  <a:gd name="T5" fmla="*/ 423 h 423"/>
                  <a:gd name="T6" fmla="*/ 440 w 440"/>
                  <a:gd name="T7" fmla="*/ 423 h 423"/>
                  <a:gd name="T8" fmla="*/ 60 w 440"/>
                  <a:gd name="T9" fmla="*/ 0 h 4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0"/>
                  <a:gd name="T16" fmla="*/ 0 h 423"/>
                  <a:gd name="T17" fmla="*/ 440 w 440"/>
                  <a:gd name="T18" fmla="*/ 423 h 4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0" h="423">
                    <a:moveTo>
                      <a:pt x="60" y="0"/>
                    </a:moveTo>
                    <a:lnTo>
                      <a:pt x="0" y="0"/>
                    </a:lnTo>
                    <a:lnTo>
                      <a:pt x="380" y="423"/>
                    </a:lnTo>
                    <a:lnTo>
                      <a:pt x="440" y="423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10" name="Freeform 222"/>
              <p:cNvSpPr>
                <a:spLocks/>
              </p:cNvSpPr>
              <p:nvPr/>
            </p:nvSpPr>
            <p:spPr bwMode="gray">
              <a:xfrm>
                <a:off x="6034088" y="3930650"/>
                <a:ext cx="349250" cy="336550"/>
              </a:xfrm>
              <a:custGeom>
                <a:avLst/>
                <a:gdLst>
                  <a:gd name="T0" fmla="*/ 378 w 438"/>
                  <a:gd name="T1" fmla="*/ 423 h 423"/>
                  <a:gd name="T2" fmla="*/ 438 w 438"/>
                  <a:gd name="T3" fmla="*/ 423 h 423"/>
                  <a:gd name="T4" fmla="*/ 60 w 438"/>
                  <a:gd name="T5" fmla="*/ 0 h 423"/>
                  <a:gd name="T6" fmla="*/ 0 w 438"/>
                  <a:gd name="T7" fmla="*/ 0 h 423"/>
                  <a:gd name="T8" fmla="*/ 378 w 438"/>
                  <a:gd name="T9" fmla="*/ 423 h 4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8"/>
                  <a:gd name="T16" fmla="*/ 0 h 423"/>
                  <a:gd name="T17" fmla="*/ 438 w 438"/>
                  <a:gd name="T18" fmla="*/ 423 h 4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8" h="423">
                    <a:moveTo>
                      <a:pt x="378" y="423"/>
                    </a:moveTo>
                    <a:lnTo>
                      <a:pt x="438" y="423"/>
                    </a:lnTo>
                    <a:lnTo>
                      <a:pt x="60" y="0"/>
                    </a:lnTo>
                    <a:lnTo>
                      <a:pt x="0" y="0"/>
                    </a:lnTo>
                    <a:lnTo>
                      <a:pt x="378" y="4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11" name="Freeform 223"/>
              <p:cNvSpPr>
                <a:spLocks/>
              </p:cNvSpPr>
              <p:nvPr/>
            </p:nvSpPr>
            <p:spPr bwMode="gray">
              <a:xfrm>
                <a:off x="6034088" y="3595688"/>
                <a:ext cx="349250" cy="334962"/>
              </a:xfrm>
              <a:custGeom>
                <a:avLst/>
                <a:gdLst>
                  <a:gd name="T0" fmla="*/ 378 w 438"/>
                  <a:gd name="T1" fmla="*/ 0 h 423"/>
                  <a:gd name="T2" fmla="*/ 438 w 438"/>
                  <a:gd name="T3" fmla="*/ 0 h 423"/>
                  <a:gd name="T4" fmla="*/ 60 w 438"/>
                  <a:gd name="T5" fmla="*/ 423 h 423"/>
                  <a:gd name="T6" fmla="*/ 0 w 438"/>
                  <a:gd name="T7" fmla="*/ 423 h 423"/>
                  <a:gd name="T8" fmla="*/ 378 w 438"/>
                  <a:gd name="T9" fmla="*/ 0 h 4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8"/>
                  <a:gd name="T16" fmla="*/ 0 h 423"/>
                  <a:gd name="T17" fmla="*/ 438 w 438"/>
                  <a:gd name="T18" fmla="*/ 423 h 4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8" h="423">
                    <a:moveTo>
                      <a:pt x="378" y="0"/>
                    </a:moveTo>
                    <a:lnTo>
                      <a:pt x="438" y="0"/>
                    </a:lnTo>
                    <a:lnTo>
                      <a:pt x="60" y="423"/>
                    </a:lnTo>
                    <a:lnTo>
                      <a:pt x="0" y="423"/>
                    </a:lnTo>
                    <a:lnTo>
                      <a:pt x="37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12" name="Rectangle 224"/>
              <p:cNvSpPr>
                <a:spLocks noChangeArrowheads="1"/>
              </p:cNvSpPr>
              <p:nvPr/>
            </p:nvSpPr>
            <p:spPr bwMode="gray">
              <a:xfrm>
                <a:off x="4984750" y="4191000"/>
                <a:ext cx="534987" cy="14446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13" name="Rectangle 225"/>
              <p:cNvSpPr>
                <a:spLocks noChangeArrowheads="1"/>
              </p:cNvSpPr>
              <p:nvPr/>
            </p:nvSpPr>
            <p:spPr bwMode="gray">
              <a:xfrm>
                <a:off x="7140575" y="4232275"/>
                <a:ext cx="395287" cy="10318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14" name="Rectangle 226"/>
              <p:cNvSpPr>
                <a:spLocks noChangeArrowheads="1"/>
              </p:cNvSpPr>
              <p:nvPr/>
            </p:nvSpPr>
            <p:spPr bwMode="gray">
              <a:xfrm>
                <a:off x="6180138" y="4232275"/>
                <a:ext cx="396875" cy="10318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15" name="Rectangle 234"/>
              <p:cNvSpPr>
                <a:spLocks noChangeArrowheads="1"/>
              </p:cNvSpPr>
              <p:nvPr/>
            </p:nvSpPr>
            <p:spPr bwMode="gray">
              <a:xfrm>
                <a:off x="4984750" y="4437063"/>
                <a:ext cx="47625" cy="126206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16" name="Rectangle 235"/>
              <p:cNvSpPr>
                <a:spLocks noChangeArrowheads="1"/>
              </p:cNvSpPr>
              <p:nvPr/>
            </p:nvSpPr>
            <p:spPr bwMode="gray">
              <a:xfrm>
                <a:off x="5519738" y="4437063"/>
                <a:ext cx="50800" cy="126206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17" name="Rectangle 236"/>
              <p:cNvSpPr>
                <a:spLocks noChangeArrowheads="1"/>
              </p:cNvSpPr>
              <p:nvPr/>
            </p:nvSpPr>
            <p:spPr bwMode="gray">
              <a:xfrm>
                <a:off x="5264150" y="4437063"/>
                <a:ext cx="50800" cy="126206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</p:grpSp>
        <p:grpSp>
          <p:nvGrpSpPr>
            <p:cNvPr id="213719" name="Group 727"/>
            <p:cNvGrpSpPr>
              <a:grpSpLocks/>
            </p:cNvGrpSpPr>
            <p:nvPr/>
          </p:nvGrpSpPr>
          <p:grpSpPr bwMode="auto">
            <a:xfrm>
              <a:off x="2129" y="682"/>
              <a:ext cx="332" cy="1014"/>
              <a:chOff x="113" y="1124"/>
              <a:chExt cx="687" cy="2733"/>
            </a:xfrm>
          </p:grpSpPr>
          <p:sp>
            <p:nvSpPr>
              <p:cNvPr id="213720" name="Freeform 728"/>
              <p:cNvSpPr>
                <a:spLocks/>
              </p:cNvSpPr>
              <p:nvPr/>
            </p:nvSpPr>
            <p:spPr bwMode="gray">
              <a:xfrm>
                <a:off x="420" y="1444"/>
                <a:ext cx="73" cy="24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3" y="0"/>
                  </a:cxn>
                  <a:cxn ang="0">
                    <a:pos x="73" y="2413"/>
                  </a:cxn>
                  <a:cxn ang="0">
                    <a:pos x="0" y="2387"/>
                  </a:cxn>
                  <a:cxn ang="0">
                    <a:pos x="0" y="0"/>
                  </a:cxn>
                </a:cxnLst>
                <a:rect l="0" t="0" r="r" b="b"/>
                <a:pathLst>
                  <a:path w="73" h="2413">
                    <a:moveTo>
                      <a:pt x="0" y="0"/>
                    </a:moveTo>
                    <a:lnTo>
                      <a:pt x="73" y="0"/>
                    </a:lnTo>
                    <a:lnTo>
                      <a:pt x="73" y="2413"/>
                    </a:lnTo>
                    <a:lnTo>
                      <a:pt x="0" y="23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grpSp>
            <p:nvGrpSpPr>
              <p:cNvPr id="213721" name="Group 729"/>
              <p:cNvGrpSpPr>
                <a:grpSpLocks/>
              </p:cNvGrpSpPr>
              <p:nvPr/>
            </p:nvGrpSpPr>
            <p:grpSpPr bwMode="auto">
              <a:xfrm>
                <a:off x="113" y="1124"/>
                <a:ext cx="687" cy="680"/>
                <a:chOff x="113" y="1124"/>
                <a:chExt cx="687" cy="680"/>
              </a:xfrm>
            </p:grpSpPr>
            <p:sp>
              <p:nvSpPr>
                <p:cNvPr id="213722" name="Oval 730"/>
                <p:cNvSpPr>
                  <a:spLocks noChangeArrowheads="1"/>
                </p:cNvSpPr>
                <p:nvPr/>
              </p:nvSpPr>
              <p:spPr bwMode="gray">
                <a:xfrm>
                  <a:off x="133" y="1144"/>
                  <a:ext cx="647" cy="6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723" name="Freeform 731"/>
                <p:cNvSpPr>
                  <a:spLocks noEditPoints="1"/>
                </p:cNvSpPr>
                <p:nvPr/>
              </p:nvSpPr>
              <p:spPr bwMode="gray">
                <a:xfrm>
                  <a:off x="113" y="1124"/>
                  <a:ext cx="687" cy="680"/>
                </a:xfrm>
                <a:custGeom>
                  <a:avLst/>
                  <a:gdLst/>
                  <a:ahLst/>
                  <a:cxnLst>
                    <a:cxn ang="0">
                      <a:pos x="51" y="0"/>
                    </a:cxn>
                    <a:cxn ang="0">
                      <a:pos x="103" y="51"/>
                    </a:cxn>
                    <a:cxn ang="0">
                      <a:pos x="51" y="102"/>
                    </a:cxn>
                    <a:cxn ang="0">
                      <a:pos x="0" y="51"/>
                    </a:cxn>
                    <a:cxn ang="0">
                      <a:pos x="51" y="0"/>
                    </a:cxn>
                    <a:cxn ang="0">
                      <a:pos x="51" y="8"/>
                    </a:cxn>
                    <a:cxn ang="0">
                      <a:pos x="8" y="51"/>
                    </a:cxn>
                    <a:cxn ang="0">
                      <a:pos x="51" y="94"/>
                    </a:cxn>
                    <a:cxn ang="0">
                      <a:pos x="95" y="51"/>
                    </a:cxn>
                    <a:cxn ang="0">
                      <a:pos x="51" y="8"/>
                    </a:cxn>
                    <a:cxn ang="0">
                      <a:pos x="51" y="11"/>
                    </a:cxn>
                    <a:cxn ang="0">
                      <a:pos x="11" y="51"/>
                    </a:cxn>
                    <a:cxn ang="0">
                      <a:pos x="51" y="91"/>
                    </a:cxn>
                    <a:cxn ang="0">
                      <a:pos x="92" y="51"/>
                    </a:cxn>
                    <a:cxn ang="0">
                      <a:pos x="51" y="11"/>
                    </a:cxn>
                    <a:cxn ang="0">
                      <a:pos x="51" y="14"/>
                    </a:cxn>
                    <a:cxn ang="0">
                      <a:pos x="14" y="51"/>
                    </a:cxn>
                    <a:cxn ang="0">
                      <a:pos x="51" y="88"/>
                    </a:cxn>
                    <a:cxn ang="0">
                      <a:pos x="89" y="51"/>
                    </a:cxn>
                    <a:cxn ang="0">
                      <a:pos x="51" y="14"/>
                    </a:cxn>
                    <a:cxn ang="0">
                      <a:pos x="51" y="21"/>
                    </a:cxn>
                    <a:cxn ang="0">
                      <a:pos x="21" y="51"/>
                    </a:cxn>
                    <a:cxn ang="0">
                      <a:pos x="51" y="81"/>
                    </a:cxn>
                    <a:cxn ang="0">
                      <a:pos x="82" y="51"/>
                    </a:cxn>
                    <a:cxn ang="0">
                      <a:pos x="51" y="21"/>
                    </a:cxn>
                    <a:cxn ang="0">
                      <a:pos x="51" y="32"/>
                    </a:cxn>
                    <a:cxn ang="0">
                      <a:pos x="32" y="51"/>
                    </a:cxn>
                    <a:cxn ang="0">
                      <a:pos x="51" y="70"/>
                    </a:cxn>
                    <a:cxn ang="0">
                      <a:pos x="71" y="51"/>
                    </a:cxn>
                    <a:cxn ang="0">
                      <a:pos x="51" y="32"/>
                    </a:cxn>
                    <a:cxn ang="0">
                      <a:pos x="51" y="40"/>
                    </a:cxn>
                    <a:cxn ang="0">
                      <a:pos x="41" y="51"/>
                    </a:cxn>
                    <a:cxn ang="0">
                      <a:pos x="51" y="62"/>
                    </a:cxn>
                    <a:cxn ang="0">
                      <a:pos x="62" y="51"/>
                    </a:cxn>
                    <a:cxn ang="0">
                      <a:pos x="51" y="40"/>
                    </a:cxn>
                  </a:cxnLst>
                  <a:rect l="0" t="0" r="r" b="b"/>
                  <a:pathLst>
                    <a:path w="103" h="102">
                      <a:moveTo>
                        <a:pt x="51" y="0"/>
                      </a:moveTo>
                      <a:cubicBezTo>
                        <a:pt x="80" y="0"/>
                        <a:pt x="103" y="23"/>
                        <a:pt x="103" y="51"/>
                      </a:cubicBezTo>
                      <a:cubicBezTo>
                        <a:pt x="103" y="79"/>
                        <a:pt x="80" y="102"/>
                        <a:pt x="51" y="102"/>
                      </a:cubicBezTo>
                      <a:cubicBezTo>
                        <a:pt x="23" y="102"/>
                        <a:pt x="0" y="79"/>
                        <a:pt x="0" y="51"/>
                      </a:cubicBezTo>
                      <a:cubicBezTo>
                        <a:pt x="0" y="23"/>
                        <a:pt x="23" y="0"/>
                        <a:pt x="51" y="0"/>
                      </a:cubicBezTo>
                      <a:close/>
                      <a:moveTo>
                        <a:pt x="51" y="8"/>
                      </a:moveTo>
                      <a:cubicBezTo>
                        <a:pt x="27" y="8"/>
                        <a:pt x="8" y="27"/>
                        <a:pt x="8" y="51"/>
                      </a:cubicBezTo>
                      <a:cubicBezTo>
                        <a:pt x="8" y="75"/>
                        <a:pt x="27" y="94"/>
                        <a:pt x="51" y="94"/>
                      </a:cubicBezTo>
                      <a:cubicBezTo>
                        <a:pt x="75" y="94"/>
                        <a:pt x="95" y="75"/>
                        <a:pt x="95" y="51"/>
                      </a:cubicBezTo>
                      <a:cubicBezTo>
                        <a:pt x="95" y="27"/>
                        <a:pt x="75" y="8"/>
                        <a:pt x="51" y="8"/>
                      </a:cubicBezTo>
                      <a:close/>
                      <a:moveTo>
                        <a:pt x="51" y="11"/>
                      </a:moveTo>
                      <a:cubicBezTo>
                        <a:pt x="29" y="11"/>
                        <a:pt x="11" y="29"/>
                        <a:pt x="11" y="51"/>
                      </a:cubicBezTo>
                      <a:cubicBezTo>
                        <a:pt x="11" y="73"/>
                        <a:pt x="29" y="91"/>
                        <a:pt x="51" y="91"/>
                      </a:cubicBezTo>
                      <a:cubicBezTo>
                        <a:pt x="74" y="91"/>
                        <a:pt x="92" y="73"/>
                        <a:pt x="92" y="51"/>
                      </a:cubicBezTo>
                      <a:cubicBezTo>
                        <a:pt x="92" y="29"/>
                        <a:pt x="74" y="11"/>
                        <a:pt x="51" y="11"/>
                      </a:cubicBezTo>
                      <a:close/>
                      <a:moveTo>
                        <a:pt x="51" y="14"/>
                      </a:moveTo>
                      <a:cubicBezTo>
                        <a:pt x="31" y="14"/>
                        <a:pt x="14" y="30"/>
                        <a:pt x="14" y="51"/>
                      </a:cubicBezTo>
                      <a:cubicBezTo>
                        <a:pt x="14" y="72"/>
                        <a:pt x="31" y="88"/>
                        <a:pt x="51" y="88"/>
                      </a:cubicBezTo>
                      <a:cubicBezTo>
                        <a:pt x="72" y="88"/>
                        <a:pt x="89" y="72"/>
                        <a:pt x="89" y="51"/>
                      </a:cubicBezTo>
                      <a:cubicBezTo>
                        <a:pt x="89" y="30"/>
                        <a:pt x="72" y="14"/>
                        <a:pt x="51" y="14"/>
                      </a:cubicBezTo>
                      <a:close/>
                      <a:moveTo>
                        <a:pt x="51" y="21"/>
                      </a:moveTo>
                      <a:cubicBezTo>
                        <a:pt x="35" y="21"/>
                        <a:pt x="21" y="35"/>
                        <a:pt x="21" y="51"/>
                      </a:cubicBezTo>
                      <a:cubicBezTo>
                        <a:pt x="21" y="67"/>
                        <a:pt x="35" y="81"/>
                        <a:pt x="51" y="81"/>
                      </a:cubicBezTo>
                      <a:cubicBezTo>
                        <a:pt x="68" y="81"/>
                        <a:pt x="82" y="67"/>
                        <a:pt x="82" y="51"/>
                      </a:cubicBezTo>
                      <a:cubicBezTo>
                        <a:pt x="82" y="35"/>
                        <a:pt x="68" y="21"/>
                        <a:pt x="51" y="21"/>
                      </a:cubicBezTo>
                      <a:close/>
                      <a:moveTo>
                        <a:pt x="51" y="32"/>
                      </a:moveTo>
                      <a:cubicBezTo>
                        <a:pt x="41" y="32"/>
                        <a:pt x="32" y="40"/>
                        <a:pt x="32" y="51"/>
                      </a:cubicBezTo>
                      <a:cubicBezTo>
                        <a:pt x="32" y="62"/>
                        <a:pt x="41" y="70"/>
                        <a:pt x="51" y="70"/>
                      </a:cubicBezTo>
                      <a:cubicBezTo>
                        <a:pt x="62" y="70"/>
                        <a:pt x="71" y="62"/>
                        <a:pt x="71" y="51"/>
                      </a:cubicBezTo>
                      <a:cubicBezTo>
                        <a:pt x="71" y="40"/>
                        <a:pt x="62" y="32"/>
                        <a:pt x="51" y="32"/>
                      </a:cubicBezTo>
                      <a:close/>
                      <a:moveTo>
                        <a:pt x="51" y="40"/>
                      </a:moveTo>
                      <a:cubicBezTo>
                        <a:pt x="45" y="40"/>
                        <a:pt x="41" y="45"/>
                        <a:pt x="41" y="51"/>
                      </a:cubicBezTo>
                      <a:cubicBezTo>
                        <a:pt x="41" y="57"/>
                        <a:pt x="45" y="62"/>
                        <a:pt x="51" y="62"/>
                      </a:cubicBezTo>
                      <a:cubicBezTo>
                        <a:pt x="57" y="62"/>
                        <a:pt x="62" y="57"/>
                        <a:pt x="62" y="51"/>
                      </a:cubicBezTo>
                      <a:cubicBezTo>
                        <a:pt x="62" y="45"/>
                        <a:pt x="57" y="40"/>
                        <a:pt x="51" y="4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</p:grpSp>
        </p:grpSp>
        <p:grpSp>
          <p:nvGrpSpPr>
            <p:cNvPr id="213724" name="Group 503"/>
            <p:cNvGrpSpPr>
              <a:grpSpLocks/>
            </p:cNvGrpSpPr>
            <p:nvPr/>
          </p:nvGrpSpPr>
          <p:grpSpPr bwMode="auto">
            <a:xfrm flipH="1">
              <a:off x="4457" y="1703"/>
              <a:ext cx="610" cy="286"/>
              <a:chOff x="7000892" y="3857628"/>
              <a:chExt cx="1817110" cy="1117603"/>
            </a:xfrm>
          </p:grpSpPr>
          <p:sp>
            <p:nvSpPr>
              <p:cNvPr id="213725" name="Freeform 441"/>
              <p:cNvSpPr>
                <a:spLocks/>
              </p:cNvSpPr>
              <p:nvPr/>
            </p:nvSpPr>
            <p:spPr bwMode="gray">
              <a:xfrm>
                <a:off x="7680299" y="4327985"/>
                <a:ext cx="972877" cy="502521"/>
              </a:xfrm>
              <a:custGeom>
                <a:avLst/>
                <a:gdLst>
                  <a:gd name="T0" fmla="*/ 33 w 484"/>
                  <a:gd name="T1" fmla="*/ 0 h 250"/>
                  <a:gd name="T2" fmla="*/ 0 w 484"/>
                  <a:gd name="T3" fmla="*/ 0 h 250"/>
                  <a:gd name="T4" fmla="*/ 0 w 484"/>
                  <a:gd name="T5" fmla="*/ 250 h 250"/>
                  <a:gd name="T6" fmla="*/ 298 w 484"/>
                  <a:gd name="T7" fmla="*/ 250 h 250"/>
                  <a:gd name="T8" fmla="*/ 484 w 484"/>
                  <a:gd name="T9" fmla="*/ 250 h 250"/>
                  <a:gd name="T10" fmla="*/ 484 w 484"/>
                  <a:gd name="T11" fmla="*/ 16 h 250"/>
                  <a:gd name="T12" fmla="*/ 33 w 484"/>
                  <a:gd name="T13" fmla="*/ 0 h 2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4"/>
                  <a:gd name="T22" fmla="*/ 0 h 250"/>
                  <a:gd name="T23" fmla="*/ 484 w 484"/>
                  <a:gd name="T24" fmla="*/ 250 h 25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4" h="250">
                    <a:moveTo>
                      <a:pt x="33" y="0"/>
                    </a:moveTo>
                    <a:lnTo>
                      <a:pt x="0" y="0"/>
                    </a:lnTo>
                    <a:lnTo>
                      <a:pt x="0" y="250"/>
                    </a:lnTo>
                    <a:lnTo>
                      <a:pt x="298" y="250"/>
                    </a:lnTo>
                    <a:lnTo>
                      <a:pt x="484" y="250"/>
                    </a:lnTo>
                    <a:lnTo>
                      <a:pt x="484" y="16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26" name="Freeform 444"/>
              <p:cNvSpPr>
                <a:spLocks/>
              </p:cNvSpPr>
              <p:nvPr/>
            </p:nvSpPr>
            <p:spPr bwMode="gray">
              <a:xfrm>
                <a:off x="7197881" y="4528993"/>
                <a:ext cx="112564" cy="140707"/>
              </a:xfrm>
              <a:custGeom>
                <a:avLst/>
                <a:gdLst>
                  <a:gd name="T0" fmla="*/ 0 w 55"/>
                  <a:gd name="T1" fmla="*/ 35 h 70"/>
                  <a:gd name="T2" fmla="*/ 2 w 55"/>
                  <a:gd name="T3" fmla="*/ 48 h 70"/>
                  <a:gd name="T4" fmla="*/ 8 w 55"/>
                  <a:gd name="T5" fmla="*/ 60 h 70"/>
                  <a:gd name="T6" fmla="*/ 17 w 55"/>
                  <a:gd name="T7" fmla="*/ 68 h 70"/>
                  <a:gd name="T8" fmla="*/ 27 w 55"/>
                  <a:gd name="T9" fmla="*/ 70 h 70"/>
                  <a:gd name="T10" fmla="*/ 39 w 55"/>
                  <a:gd name="T11" fmla="*/ 68 h 70"/>
                  <a:gd name="T12" fmla="*/ 47 w 55"/>
                  <a:gd name="T13" fmla="*/ 60 h 70"/>
                  <a:gd name="T14" fmla="*/ 53 w 55"/>
                  <a:gd name="T15" fmla="*/ 48 h 70"/>
                  <a:gd name="T16" fmla="*/ 55 w 55"/>
                  <a:gd name="T17" fmla="*/ 35 h 70"/>
                  <a:gd name="T18" fmla="*/ 53 w 55"/>
                  <a:gd name="T19" fmla="*/ 21 h 70"/>
                  <a:gd name="T20" fmla="*/ 47 w 55"/>
                  <a:gd name="T21" fmla="*/ 10 h 70"/>
                  <a:gd name="T22" fmla="*/ 39 w 55"/>
                  <a:gd name="T23" fmla="*/ 2 h 70"/>
                  <a:gd name="T24" fmla="*/ 27 w 55"/>
                  <a:gd name="T25" fmla="*/ 0 h 70"/>
                  <a:gd name="T26" fmla="*/ 17 w 55"/>
                  <a:gd name="T27" fmla="*/ 2 h 70"/>
                  <a:gd name="T28" fmla="*/ 8 w 55"/>
                  <a:gd name="T29" fmla="*/ 10 h 70"/>
                  <a:gd name="T30" fmla="*/ 2 w 55"/>
                  <a:gd name="T31" fmla="*/ 21 h 70"/>
                  <a:gd name="T32" fmla="*/ 0 w 55"/>
                  <a:gd name="T33" fmla="*/ 35 h 7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5"/>
                  <a:gd name="T52" fmla="*/ 0 h 70"/>
                  <a:gd name="T53" fmla="*/ 55 w 55"/>
                  <a:gd name="T54" fmla="*/ 70 h 7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5" h="70">
                    <a:moveTo>
                      <a:pt x="0" y="35"/>
                    </a:moveTo>
                    <a:lnTo>
                      <a:pt x="2" y="48"/>
                    </a:lnTo>
                    <a:lnTo>
                      <a:pt x="8" y="60"/>
                    </a:lnTo>
                    <a:lnTo>
                      <a:pt x="17" y="68"/>
                    </a:lnTo>
                    <a:lnTo>
                      <a:pt x="27" y="70"/>
                    </a:lnTo>
                    <a:lnTo>
                      <a:pt x="39" y="68"/>
                    </a:lnTo>
                    <a:lnTo>
                      <a:pt x="47" y="60"/>
                    </a:lnTo>
                    <a:lnTo>
                      <a:pt x="53" y="48"/>
                    </a:lnTo>
                    <a:lnTo>
                      <a:pt x="55" y="35"/>
                    </a:lnTo>
                    <a:lnTo>
                      <a:pt x="53" y="21"/>
                    </a:lnTo>
                    <a:lnTo>
                      <a:pt x="47" y="10"/>
                    </a:lnTo>
                    <a:lnTo>
                      <a:pt x="39" y="2"/>
                    </a:lnTo>
                    <a:lnTo>
                      <a:pt x="27" y="0"/>
                    </a:lnTo>
                    <a:lnTo>
                      <a:pt x="17" y="2"/>
                    </a:lnTo>
                    <a:lnTo>
                      <a:pt x="8" y="10"/>
                    </a:lnTo>
                    <a:lnTo>
                      <a:pt x="2" y="21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27" name="Freeform 445"/>
              <p:cNvSpPr>
                <a:spLocks/>
              </p:cNvSpPr>
              <p:nvPr/>
            </p:nvSpPr>
            <p:spPr bwMode="gray">
              <a:xfrm>
                <a:off x="7230042" y="4561154"/>
                <a:ext cx="44223" cy="76384"/>
              </a:xfrm>
              <a:custGeom>
                <a:avLst/>
                <a:gdLst>
                  <a:gd name="T0" fmla="*/ 0 w 23"/>
                  <a:gd name="T1" fmla="*/ 20 h 39"/>
                  <a:gd name="T2" fmla="*/ 1 w 23"/>
                  <a:gd name="T3" fmla="*/ 12 h 39"/>
                  <a:gd name="T4" fmla="*/ 4 w 23"/>
                  <a:gd name="T5" fmla="*/ 6 h 39"/>
                  <a:gd name="T6" fmla="*/ 8 w 23"/>
                  <a:gd name="T7" fmla="*/ 1 h 39"/>
                  <a:gd name="T8" fmla="*/ 11 w 23"/>
                  <a:gd name="T9" fmla="*/ 0 h 39"/>
                  <a:gd name="T10" fmla="*/ 16 w 23"/>
                  <a:gd name="T11" fmla="*/ 1 h 39"/>
                  <a:gd name="T12" fmla="*/ 19 w 23"/>
                  <a:gd name="T13" fmla="*/ 6 h 39"/>
                  <a:gd name="T14" fmla="*/ 22 w 23"/>
                  <a:gd name="T15" fmla="*/ 12 h 39"/>
                  <a:gd name="T16" fmla="*/ 23 w 23"/>
                  <a:gd name="T17" fmla="*/ 20 h 39"/>
                  <a:gd name="T18" fmla="*/ 22 w 23"/>
                  <a:gd name="T19" fmla="*/ 28 h 39"/>
                  <a:gd name="T20" fmla="*/ 19 w 23"/>
                  <a:gd name="T21" fmla="*/ 33 h 39"/>
                  <a:gd name="T22" fmla="*/ 16 w 23"/>
                  <a:gd name="T23" fmla="*/ 38 h 39"/>
                  <a:gd name="T24" fmla="*/ 11 w 23"/>
                  <a:gd name="T25" fmla="*/ 39 h 39"/>
                  <a:gd name="T26" fmla="*/ 8 w 23"/>
                  <a:gd name="T27" fmla="*/ 38 h 39"/>
                  <a:gd name="T28" fmla="*/ 4 w 23"/>
                  <a:gd name="T29" fmla="*/ 33 h 39"/>
                  <a:gd name="T30" fmla="*/ 1 w 23"/>
                  <a:gd name="T31" fmla="*/ 28 h 39"/>
                  <a:gd name="T32" fmla="*/ 0 w 23"/>
                  <a:gd name="T33" fmla="*/ 20 h 3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3"/>
                  <a:gd name="T52" fmla="*/ 0 h 39"/>
                  <a:gd name="T53" fmla="*/ 23 w 23"/>
                  <a:gd name="T54" fmla="*/ 39 h 3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3" h="39">
                    <a:moveTo>
                      <a:pt x="0" y="20"/>
                    </a:moveTo>
                    <a:lnTo>
                      <a:pt x="1" y="12"/>
                    </a:lnTo>
                    <a:lnTo>
                      <a:pt x="4" y="6"/>
                    </a:lnTo>
                    <a:lnTo>
                      <a:pt x="8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19" y="6"/>
                    </a:lnTo>
                    <a:lnTo>
                      <a:pt x="22" y="12"/>
                    </a:lnTo>
                    <a:lnTo>
                      <a:pt x="23" y="20"/>
                    </a:lnTo>
                    <a:lnTo>
                      <a:pt x="22" y="28"/>
                    </a:lnTo>
                    <a:lnTo>
                      <a:pt x="19" y="33"/>
                    </a:lnTo>
                    <a:lnTo>
                      <a:pt x="16" y="38"/>
                    </a:lnTo>
                    <a:lnTo>
                      <a:pt x="11" y="39"/>
                    </a:lnTo>
                    <a:lnTo>
                      <a:pt x="8" y="38"/>
                    </a:lnTo>
                    <a:lnTo>
                      <a:pt x="4" y="33"/>
                    </a:lnTo>
                    <a:lnTo>
                      <a:pt x="1" y="28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28" name="Freeform 446"/>
              <p:cNvSpPr>
                <a:spLocks/>
              </p:cNvSpPr>
              <p:nvPr/>
            </p:nvSpPr>
            <p:spPr bwMode="gray">
              <a:xfrm>
                <a:off x="7000892" y="4746081"/>
                <a:ext cx="317594" cy="128645"/>
              </a:xfrm>
              <a:custGeom>
                <a:avLst/>
                <a:gdLst>
                  <a:gd name="T0" fmla="*/ 8 w 158"/>
                  <a:gd name="T1" fmla="*/ 0 h 65"/>
                  <a:gd name="T2" fmla="*/ 0 w 158"/>
                  <a:gd name="T3" fmla="*/ 0 h 65"/>
                  <a:gd name="T4" fmla="*/ 0 w 158"/>
                  <a:gd name="T5" fmla="*/ 65 h 65"/>
                  <a:gd name="T6" fmla="*/ 158 w 158"/>
                  <a:gd name="T7" fmla="*/ 65 h 65"/>
                  <a:gd name="T8" fmla="*/ 158 w 158"/>
                  <a:gd name="T9" fmla="*/ 49 h 65"/>
                  <a:gd name="T10" fmla="*/ 152 w 158"/>
                  <a:gd name="T11" fmla="*/ 49 h 65"/>
                  <a:gd name="T12" fmla="*/ 138 w 158"/>
                  <a:gd name="T13" fmla="*/ 49 h 65"/>
                  <a:gd name="T14" fmla="*/ 117 w 158"/>
                  <a:gd name="T15" fmla="*/ 49 h 65"/>
                  <a:gd name="T16" fmla="*/ 92 w 158"/>
                  <a:gd name="T17" fmla="*/ 49 h 65"/>
                  <a:gd name="T18" fmla="*/ 68 w 158"/>
                  <a:gd name="T19" fmla="*/ 49 h 65"/>
                  <a:gd name="T20" fmla="*/ 45 w 158"/>
                  <a:gd name="T21" fmla="*/ 49 h 65"/>
                  <a:gd name="T22" fmla="*/ 26 w 158"/>
                  <a:gd name="T23" fmla="*/ 49 h 65"/>
                  <a:gd name="T24" fmla="*/ 16 w 158"/>
                  <a:gd name="T25" fmla="*/ 49 h 65"/>
                  <a:gd name="T26" fmla="*/ 16 w 158"/>
                  <a:gd name="T27" fmla="*/ 42 h 65"/>
                  <a:gd name="T28" fmla="*/ 16 w 158"/>
                  <a:gd name="T29" fmla="*/ 33 h 65"/>
                  <a:gd name="T30" fmla="*/ 16 w 158"/>
                  <a:gd name="T31" fmla="*/ 24 h 65"/>
                  <a:gd name="T32" fmla="*/ 16 w 158"/>
                  <a:gd name="T33" fmla="*/ 16 h 65"/>
                  <a:gd name="T34" fmla="*/ 26 w 158"/>
                  <a:gd name="T35" fmla="*/ 16 h 65"/>
                  <a:gd name="T36" fmla="*/ 45 w 158"/>
                  <a:gd name="T37" fmla="*/ 16 h 65"/>
                  <a:gd name="T38" fmla="*/ 68 w 158"/>
                  <a:gd name="T39" fmla="*/ 16 h 65"/>
                  <a:gd name="T40" fmla="*/ 92 w 158"/>
                  <a:gd name="T41" fmla="*/ 16 h 65"/>
                  <a:gd name="T42" fmla="*/ 117 w 158"/>
                  <a:gd name="T43" fmla="*/ 16 h 65"/>
                  <a:gd name="T44" fmla="*/ 138 w 158"/>
                  <a:gd name="T45" fmla="*/ 16 h 65"/>
                  <a:gd name="T46" fmla="*/ 152 w 158"/>
                  <a:gd name="T47" fmla="*/ 16 h 65"/>
                  <a:gd name="T48" fmla="*/ 158 w 158"/>
                  <a:gd name="T49" fmla="*/ 16 h 65"/>
                  <a:gd name="T50" fmla="*/ 158 w 158"/>
                  <a:gd name="T51" fmla="*/ 0 h 65"/>
                  <a:gd name="T52" fmla="*/ 8 w 158"/>
                  <a:gd name="T53" fmla="*/ 0 h 6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58"/>
                  <a:gd name="T82" fmla="*/ 0 h 65"/>
                  <a:gd name="T83" fmla="*/ 158 w 158"/>
                  <a:gd name="T84" fmla="*/ 65 h 6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58" h="65">
                    <a:moveTo>
                      <a:pt x="8" y="0"/>
                    </a:moveTo>
                    <a:lnTo>
                      <a:pt x="0" y="0"/>
                    </a:lnTo>
                    <a:lnTo>
                      <a:pt x="0" y="65"/>
                    </a:lnTo>
                    <a:lnTo>
                      <a:pt x="158" y="65"/>
                    </a:lnTo>
                    <a:lnTo>
                      <a:pt x="158" y="49"/>
                    </a:lnTo>
                    <a:lnTo>
                      <a:pt x="152" y="49"/>
                    </a:lnTo>
                    <a:lnTo>
                      <a:pt x="138" y="49"/>
                    </a:lnTo>
                    <a:lnTo>
                      <a:pt x="117" y="49"/>
                    </a:lnTo>
                    <a:lnTo>
                      <a:pt x="92" y="49"/>
                    </a:lnTo>
                    <a:lnTo>
                      <a:pt x="68" y="49"/>
                    </a:lnTo>
                    <a:lnTo>
                      <a:pt x="45" y="49"/>
                    </a:lnTo>
                    <a:lnTo>
                      <a:pt x="26" y="49"/>
                    </a:lnTo>
                    <a:lnTo>
                      <a:pt x="16" y="49"/>
                    </a:lnTo>
                    <a:lnTo>
                      <a:pt x="16" y="42"/>
                    </a:lnTo>
                    <a:lnTo>
                      <a:pt x="16" y="33"/>
                    </a:lnTo>
                    <a:lnTo>
                      <a:pt x="16" y="24"/>
                    </a:lnTo>
                    <a:lnTo>
                      <a:pt x="16" y="16"/>
                    </a:lnTo>
                    <a:lnTo>
                      <a:pt x="26" y="16"/>
                    </a:lnTo>
                    <a:lnTo>
                      <a:pt x="45" y="16"/>
                    </a:lnTo>
                    <a:lnTo>
                      <a:pt x="68" y="16"/>
                    </a:lnTo>
                    <a:lnTo>
                      <a:pt x="92" y="16"/>
                    </a:lnTo>
                    <a:lnTo>
                      <a:pt x="117" y="16"/>
                    </a:lnTo>
                    <a:lnTo>
                      <a:pt x="138" y="16"/>
                    </a:lnTo>
                    <a:lnTo>
                      <a:pt x="152" y="16"/>
                    </a:lnTo>
                    <a:lnTo>
                      <a:pt x="158" y="16"/>
                    </a:lnTo>
                    <a:lnTo>
                      <a:pt x="15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29" name="Freeform 447"/>
              <p:cNvSpPr>
                <a:spLocks/>
              </p:cNvSpPr>
              <p:nvPr/>
            </p:nvSpPr>
            <p:spPr bwMode="gray">
              <a:xfrm>
                <a:off x="8528551" y="4738041"/>
                <a:ext cx="289451" cy="132666"/>
              </a:xfrm>
              <a:custGeom>
                <a:avLst/>
                <a:gdLst>
                  <a:gd name="T0" fmla="*/ 136 w 144"/>
                  <a:gd name="T1" fmla="*/ 0 h 64"/>
                  <a:gd name="T2" fmla="*/ 0 w 144"/>
                  <a:gd name="T3" fmla="*/ 0 h 64"/>
                  <a:gd name="T4" fmla="*/ 0 w 144"/>
                  <a:gd name="T5" fmla="*/ 16 h 64"/>
                  <a:gd name="T6" fmla="*/ 5 w 144"/>
                  <a:gd name="T7" fmla="*/ 16 h 64"/>
                  <a:gd name="T8" fmla="*/ 19 w 144"/>
                  <a:gd name="T9" fmla="*/ 16 h 64"/>
                  <a:gd name="T10" fmla="*/ 37 w 144"/>
                  <a:gd name="T11" fmla="*/ 16 h 64"/>
                  <a:gd name="T12" fmla="*/ 59 w 144"/>
                  <a:gd name="T13" fmla="*/ 16 h 64"/>
                  <a:gd name="T14" fmla="*/ 81 w 144"/>
                  <a:gd name="T15" fmla="*/ 16 h 64"/>
                  <a:gd name="T16" fmla="*/ 102 w 144"/>
                  <a:gd name="T17" fmla="*/ 16 h 64"/>
                  <a:gd name="T18" fmla="*/ 118 w 144"/>
                  <a:gd name="T19" fmla="*/ 16 h 64"/>
                  <a:gd name="T20" fmla="*/ 128 w 144"/>
                  <a:gd name="T21" fmla="*/ 16 h 64"/>
                  <a:gd name="T22" fmla="*/ 128 w 144"/>
                  <a:gd name="T23" fmla="*/ 24 h 64"/>
                  <a:gd name="T24" fmla="*/ 128 w 144"/>
                  <a:gd name="T25" fmla="*/ 32 h 64"/>
                  <a:gd name="T26" fmla="*/ 128 w 144"/>
                  <a:gd name="T27" fmla="*/ 41 h 64"/>
                  <a:gd name="T28" fmla="*/ 128 w 144"/>
                  <a:gd name="T29" fmla="*/ 48 h 64"/>
                  <a:gd name="T30" fmla="*/ 118 w 144"/>
                  <a:gd name="T31" fmla="*/ 48 h 64"/>
                  <a:gd name="T32" fmla="*/ 102 w 144"/>
                  <a:gd name="T33" fmla="*/ 48 h 64"/>
                  <a:gd name="T34" fmla="*/ 81 w 144"/>
                  <a:gd name="T35" fmla="*/ 48 h 64"/>
                  <a:gd name="T36" fmla="*/ 59 w 144"/>
                  <a:gd name="T37" fmla="*/ 48 h 64"/>
                  <a:gd name="T38" fmla="*/ 37 w 144"/>
                  <a:gd name="T39" fmla="*/ 48 h 64"/>
                  <a:gd name="T40" fmla="*/ 19 w 144"/>
                  <a:gd name="T41" fmla="*/ 48 h 64"/>
                  <a:gd name="T42" fmla="*/ 5 w 144"/>
                  <a:gd name="T43" fmla="*/ 48 h 64"/>
                  <a:gd name="T44" fmla="*/ 0 w 144"/>
                  <a:gd name="T45" fmla="*/ 48 h 64"/>
                  <a:gd name="T46" fmla="*/ 0 w 144"/>
                  <a:gd name="T47" fmla="*/ 64 h 64"/>
                  <a:gd name="T48" fmla="*/ 144 w 144"/>
                  <a:gd name="T49" fmla="*/ 64 h 64"/>
                  <a:gd name="T50" fmla="*/ 144 w 144"/>
                  <a:gd name="T51" fmla="*/ 0 h 64"/>
                  <a:gd name="T52" fmla="*/ 136 w 144"/>
                  <a:gd name="T53" fmla="*/ 0 h 6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44"/>
                  <a:gd name="T82" fmla="*/ 0 h 64"/>
                  <a:gd name="T83" fmla="*/ 144 w 144"/>
                  <a:gd name="T84" fmla="*/ 64 h 6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44" h="64">
                    <a:moveTo>
                      <a:pt x="136" y="0"/>
                    </a:moveTo>
                    <a:lnTo>
                      <a:pt x="0" y="0"/>
                    </a:lnTo>
                    <a:lnTo>
                      <a:pt x="0" y="16"/>
                    </a:lnTo>
                    <a:lnTo>
                      <a:pt x="5" y="16"/>
                    </a:lnTo>
                    <a:lnTo>
                      <a:pt x="19" y="16"/>
                    </a:lnTo>
                    <a:lnTo>
                      <a:pt x="37" y="16"/>
                    </a:lnTo>
                    <a:lnTo>
                      <a:pt x="59" y="16"/>
                    </a:lnTo>
                    <a:lnTo>
                      <a:pt x="81" y="16"/>
                    </a:lnTo>
                    <a:lnTo>
                      <a:pt x="102" y="16"/>
                    </a:lnTo>
                    <a:lnTo>
                      <a:pt x="118" y="16"/>
                    </a:lnTo>
                    <a:lnTo>
                      <a:pt x="128" y="16"/>
                    </a:lnTo>
                    <a:lnTo>
                      <a:pt x="128" y="24"/>
                    </a:lnTo>
                    <a:lnTo>
                      <a:pt x="128" y="32"/>
                    </a:lnTo>
                    <a:lnTo>
                      <a:pt x="128" y="41"/>
                    </a:lnTo>
                    <a:lnTo>
                      <a:pt x="128" y="48"/>
                    </a:lnTo>
                    <a:lnTo>
                      <a:pt x="118" y="48"/>
                    </a:lnTo>
                    <a:lnTo>
                      <a:pt x="102" y="48"/>
                    </a:lnTo>
                    <a:lnTo>
                      <a:pt x="81" y="48"/>
                    </a:lnTo>
                    <a:lnTo>
                      <a:pt x="59" y="48"/>
                    </a:lnTo>
                    <a:lnTo>
                      <a:pt x="37" y="48"/>
                    </a:lnTo>
                    <a:lnTo>
                      <a:pt x="19" y="48"/>
                    </a:lnTo>
                    <a:lnTo>
                      <a:pt x="5" y="48"/>
                    </a:lnTo>
                    <a:lnTo>
                      <a:pt x="0" y="48"/>
                    </a:lnTo>
                    <a:lnTo>
                      <a:pt x="0" y="64"/>
                    </a:lnTo>
                    <a:lnTo>
                      <a:pt x="144" y="64"/>
                    </a:lnTo>
                    <a:lnTo>
                      <a:pt x="144" y="0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30" name="Freeform 448"/>
              <p:cNvSpPr>
                <a:spLocks/>
              </p:cNvSpPr>
              <p:nvPr/>
            </p:nvSpPr>
            <p:spPr bwMode="gray">
              <a:xfrm>
                <a:off x="7270244" y="4693820"/>
                <a:ext cx="285432" cy="281411"/>
              </a:xfrm>
              <a:custGeom>
                <a:avLst/>
                <a:gdLst>
                  <a:gd name="T0" fmla="*/ 140 w 140"/>
                  <a:gd name="T1" fmla="*/ 70 h 139"/>
                  <a:gd name="T2" fmla="*/ 139 w 140"/>
                  <a:gd name="T3" fmla="*/ 84 h 139"/>
                  <a:gd name="T4" fmla="*/ 134 w 140"/>
                  <a:gd name="T5" fmla="*/ 97 h 139"/>
                  <a:gd name="T6" fmla="*/ 128 w 140"/>
                  <a:gd name="T7" fmla="*/ 108 h 139"/>
                  <a:gd name="T8" fmla="*/ 119 w 140"/>
                  <a:gd name="T9" fmla="*/ 118 h 139"/>
                  <a:gd name="T10" fmla="*/ 109 w 140"/>
                  <a:gd name="T11" fmla="*/ 128 h 139"/>
                  <a:gd name="T12" fmla="*/ 96 w 140"/>
                  <a:gd name="T13" fmla="*/ 133 h 139"/>
                  <a:gd name="T14" fmla="*/ 84 w 140"/>
                  <a:gd name="T15" fmla="*/ 138 h 139"/>
                  <a:gd name="T16" fmla="*/ 70 w 140"/>
                  <a:gd name="T17" fmla="*/ 139 h 139"/>
                  <a:gd name="T18" fmla="*/ 56 w 140"/>
                  <a:gd name="T19" fmla="*/ 138 h 139"/>
                  <a:gd name="T20" fmla="*/ 42 w 140"/>
                  <a:gd name="T21" fmla="*/ 133 h 139"/>
                  <a:gd name="T22" fmla="*/ 31 w 140"/>
                  <a:gd name="T23" fmla="*/ 128 h 139"/>
                  <a:gd name="T24" fmla="*/ 20 w 140"/>
                  <a:gd name="T25" fmla="*/ 118 h 139"/>
                  <a:gd name="T26" fmla="*/ 11 w 140"/>
                  <a:gd name="T27" fmla="*/ 108 h 139"/>
                  <a:gd name="T28" fmla="*/ 5 w 140"/>
                  <a:gd name="T29" fmla="*/ 97 h 139"/>
                  <a:gd name="T30" fmla="*/ 1 w 140"/>
                  <a:gd name="T31" fmla="*/ 84 h 139"/>
                  <a:gd name="T32" fmla="*/ 0 w 140"/>
                  <a:gd name="T33" fmla="*/ 70 h 139"/>
                  <a:gd name="T34" fmla="*/ 1 w 140"/>
                  <a:gd name="T35" fmla="*/ 56 h 139"/>
                  <a:gd name="T36" fmla="*/ 5 w 140"/>
                  <a:gd name="T37" fmla="*/ 42 h 139"/>
                  <a:gd name="T38" fmla="*/ 11 w 140"/>
                  <a:gd name="T39" fmla="*/ 31 h 139"/>
                  <a:gd name="T40" fmla="*/ 20 w 140"/>
                  <a:gd name="T41" fmla="*/ 21 h 139"/>
                  <a:gd name="T42" fmla="*/ 31 w 140"/>
                  <a:gd name="T43" fmla="*/ 11 h 139"/>
                  <a:gd name="T44" fmla="*/ 42 w 140"/>
                  <a:gd name="T45" fmla="*/ 6 h 139"/>
                  <a:gd name="T46" fmla="*/ 56 w 140"/>
                  <a:gd name="T47" fmla="*/ 1 h 139"/>
                  <a:gd name="T48" fmla="*/ 70 w 140"/>
                  <a:gd name="T49" fmla="*/ 0 h 139"/>
                  <a:gd name="T50" fmla="*/ 84 w 140"/>
                  <a:gd name="T51" fmla="*/ 1 h 139"/>
                  <a:gd name="T52" fmla="*/ 96 w 140"/>
                  <a:gd name="T53" fmla="*/ 6 h 139"/>
                  <a:gd name="T54" fmla="*/ 109 w 140"/>
                  <a:gd name="T55" fmla="*/ 11 h 139"/>
                  <a:gd name="T56" fmla="*/ 119 w 140"/>
                  <a:gd name="T57" fmla="*/ 21 h 139"/>
                  <a:gd name="T58" fmla="*/ 128 w 140"/>
                  <a:gd name="T59" fmla="*/ 31 h 139"/>
                  <a:gd name="T60" fmla="*/ 134 w 140"/>
                  <a:gd name="T61" fmla="*/ 42 h 139"/>
                  <a:gd name="T62" fmla="*/ 139 w 140"/>
                  <a:gd name="T63" fmla="*/ 56 h 139"/>
                  <a:gd name="T64" fmla="*/ 140 w 140"/>
                  <a:gd name="T65" fmla="*/ 70 h 13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40"/>
                  <a:gd name="T100" fmla="*/ 0 h 139"/>
                  <a:gd name="T101" fmla="*/ 140 w 140"/>
                  <a:gd name="T102" fmla="*/ 139 h 13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40" h="139">
                    <a:moveTo>
                      <a:pt x="140" y="70"/>
                    </a:moveTo>
                    <a:lnTo>
                      <a:pt x="139" y="84"/>
                    </a:lnTo>
                    <a:lnTo>
                      <a:pt x="134" y="97"/>
                    </a:lnTo>
                    <a:lnTo>
                      <a:pt x="128" y="108"/>
                    </a:lnTo>
                    <a:lnTo>
                      <a:pt x="119" y="118"/>
                    </a:lnTo>
                    <a:lnTo>
                      <a:pt x="109" y="128"/>
                    </a:lnTo>
                    <a:lnTo>
                      <a:pt x="96" y="133"/>
                    </a:lnTo>
                    <a:lnTo>
                      <a:pt x="84" y="138"/>
                    </a:lnTo>
                    <a:lnTo>
                      <a:pt x="70" y="139"/>
                    </a:lnTo>
                    <a:lnTo>
                      <a:pt x="56" y="138"/>
                    </a:lnTo>
                    <a:lnTo>
                      <a:pt x="42" y="133"/>
                    </a:lnTo>
                    <a:lnTo>
                      <a:pt x="31" y="128"/>
                    </a:lnTo>
                    <a:lnTo>
                      <a:pt x="20" y="118"/>
                    </a:lnTo>
                    <a:lnTo>
                      <a:pt x="11" y="108"/>
                    </a:lnTo>
                    <a:lnTo>
                      <a:pt x="5" y="97"/>
                    </a:lnTo>
                    <a:lnTo>
                      <a:pt x="1" y="84"/>
                    </a:lnTo>
                    <a:lnTo>
                      <a:pt x="0" y="70"/>
                    </a:lnTo>
                    <a:lnTo>
                      <a:pt x="1" y="56"/>
                    </a:lnTo>
                    <a:lnTo>
                      <a:pt x="5" y="42"/>
                    </a:lnTo>
                    <a:lnTo>
                      <a:pt x="11" y="31"/>
                    </a:lnTo>
                    <a:lnTo>
                      <a:pt x="20" y="21"/>
                    </a:lnTo>
                    <a:lnTo>
                      <a:pt x="31" y="11"/>
                    </a:lnTo>
                    <a:lnTo>
                      <a:pt x="42" y="6"/>
                    </a:lnTo>
                    <a:lnTo>
                      <a:pt x="56" y="1"/>
                    </a:lnTo>
                    <a:lnTo>
                      <a:pt x="70" y="0"/>
                    </a:lnTo>
                    <a:lnTo>
                      <a:pt x="84" y="1"/>
                    </a:lnTo>
                    <a:lnTo>
                      <a:pt x="96" y="6"/>
                    </a:lnTo>
                    <a:lnTo>
                      <a:pt x="109" y="11"/>
                    </a:lnTo>
                    <a:lnTo>
                      <a:pt x="119" y="21"/>
                    </a:lnTo>
                    <a:lnTo>
                      <a:pt x="128" y="31"/>
                    </a:lnTo>
                    <a:lnTo>
                      <a:pt x="134" y="42"/>
                    </a:lnTo>
                    <a:lnTo>
                      <a:pt x="139" y="56"/>
                    </a:lnTo>
                    <a:lnTo>
                      <a:pt x="140" y="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31" name="Freeform 449"/>
              <p:cNvSpPr>
                <a:spLocks/>
              </p:cNvSpPr>
              <p:nvPr/>
            </p:nvSpPr>
            <p:spPr bwMode="gray">
              <a:xfrm>
                <a:off x="7358687" y="4778242"/>
                <a:ext cx="108545" cy="112564"/>
              </a:xfrm>
              <a:custGeom>
                <a:avLst/>
                <a:gdLst>
                  <a:gd name="T0" fmla="*/ 56 w 56"/>
                  <a:gd name="T1" fmla="*/ 29 h 57"/>
                  <a:gd name="T2" fmla="*/ 53 w 56"/>
                  <a:gd name="T3" fmla="*/ 39 h 57"/>
                  <a:gd name="T4" fmla="*/ 48 w 56"/>
                  <a:gd name="T5" fmla="*/ 49 h 57"/>
                  <a:gd name="T6" fmla="*/ 38 w 56"/>
                  <a:gd name="T7" fmla="*/ 54 h 57"/>
                  <a:gd name="T8" fmla="*/ 28 w 56"/>
                  <a:gd name="T9" fmla="*/ 57 h 57"/>
                  <a:gd name="T10" fmla="*/ 16 w 56"/>
                  <a:gd name="T11" fmla="*/ 54 h 57"/>
                  <a:gd name="T12" fmla="*/ 8 w 56"/>
                  <a:gd name="T13" fmla="*/ 49 h 57"/>
                  <a:gd name="T14" fmla="*/ 3 w 56"/>
                  <a:gd name="T15" fmla="*/ 39 h 57"/>
                  <a:gd name="T16" fmla="*/ 0 w 56"/>
                  <a:gd name="T17" fmla="*/ 29 h 57"/>
                  <a:gd name="T18" fmla="*/ 3 w 56"/>
                  <a:gd name="T19" fmla="*/ 18 h 57"/>
                  <a:gd name="T20" fmla="*/ 8 w 56"/>
                  <a:gd name="T21" fmla="*/ 8 h 57"/>
                  <a:gd name="T22" fmla="*/ 16 w 56"/>
                  <a:gd name="T23" fmla="*/ 3 h 57"/>
                  <a:gd name="T24" fmla="*/ 28 w 56"/>
                  <a:gd name="T25" fmla="*/ 0 h 57"/>
                  <a:gd name="T26" fmla="*/ 38 w 56"/>
                  <a:gd name="T27" fmla="*/ 3 h 57"/>
                  <a:gd name="T28" fmla="*/ 48 w 56"/>
                  <a:gd name="T29" fmla="*/ 8 h 57"/>
                  <a:gd name="T30" fmla="*/ 53 w 56"/>
                  <a:gd name="T31" fmla="*/ 18 h 57"/>
                  <a:gd name="T32" fmla="*/ 56 w 56"/>
                  <a:gd name="T33" fmla="*/ 29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6"/>
                  <a:gd name="T52" fmla="*/ 0 h 57"/>
                  <a:gd name="T53" fmla="*/ 56 w 56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6" h="57">
                    <a:moveTo>
                      <a:pt x="56" y="29"/>
                    </a:moveTo>
                    <a:lnTo>
                      <a:pt x="53" y="39"/>
                    </a:lnTo>
                    <a:lnTo>
                      <a:pt x="48" y="49"/>
                    </a:lnTo>
                    <a:lnTo>
                      <a:pt x="38" y="54"/>
                    </a:lnTo>
                    <a:lnTo>
                      <a:pt x="28" y="57"/>
                    </a:lnTo>
                    <a:lnTo>
                      <a:pt x="16" y="54"/>
                    </a:lnTo>
                    <a:lnTo>
                      <a:pt x="8" y="49"/>
                    </a:lnTo>
                    <a:lnTo>
                      <a:pt x="3" y="39"/>
                    </a:lnTo>
                    <a:lnTo>
                      <a:pt x="0" y="29"/>
                    </a:lnTo>
                    <a:lnTo>
                      <a:pt x="3" y="18"/>
                    </a:lnTo>
                    <a:lnTo>
                      <a:pt x="8" y="8"/>
                    </a:lnTo>
                    <a:lnTo>
                      <a:pt x="16" y="3"/>
                    </a:lnTo>
                    <a:lnTo>
                      <a:pt x="28" y="0"/>
                    </a:lnTo>
                    <a:lnTo>
                      <a:pt x="38" y="3"/>
                    </a:lnTo>
                    <a:lnTo>
                      <a:pt x="48" y="8"/>
                    </a:lnTo>
                    <a:lnTo>
                      <a:pt x="53" y="18"/>
                    </a:lnTo>
                    <a:lnTo>
                      <a:pt x="56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32" name="Freeform 450"/>
              <p:cNvSpPr>
                <a:spLocks/>
              </p:cNvSpPr>
              <p:nvPr/>
            </p:nvSpPr>
            <p:spPr bwMode="gray">
              <a:xfrm>
                <a:off x="7270244" y="4693820"/>
                <a:ext cx="285432" cy="281411"/>
              </a:xfrm>
              <a:custGeom>
                <a:avLst/>
                <a:gdLst>
                  <a:gd name="T0" fmla="*/ 140 w 140"/>
                  <a:gd name="T1" fmla="*/ 70 h 139"/>
                  <a:gd name="T2" fmla="*/ 139 w 140"/>
                  <a:gd name="T3" fmla="*/ 84 h 139"/>
                  <a:gd name="T4" fmla="*/ 134 w 140"/>
                  <a:gd name="T5" fmla="*/ 97 h 139"/>
                  <a:gd name="T6" fmla="*/ 128 w 140"/>
                  <a:gd name="T7" fmla="*/ 108 h 139"/>
                  <a:gd name="T8" fmla="*/ 119 w 140"/>
                  <a:gd name="T9" fmla="*/ 118 h 139"/>
                  <a:gd name="T10" fmla="*/ 109 w 140"/>
                  <a:gd name="T11" fmla="*/ 128 h 139"/>
                  <a:gd name="T12" fmla="*/ 96 w 140"/>
                  <a:gd name="T13" fmla="*/ 133 h 139"/>
                  <a:gd name="T14" fmla="*/ 84 w 140"/>
                  <a:gd name="T15" fmla="*/ 138 h 139"/>
                  <a:gd name="T16" fmla="*/ 70 w 140"/>
                  <a:gd name="T17" fmla="*/ 139 h 139"/>
                  <a:gd name="T18" fmla="*/ 56 w 140"/>
                  <a:gd name="T19" fmla="*/ 138 h 139"/>
                  <a:gd name="T20" fmla="*/ 42 w 140"/>
                  <a:gd name="T21" fmla="*/ 133 h 139"/>
                  <a:gd name="T22" fmla="*/ 31 w 140"/>
                  <a:gd name="T23" fmla="*/ 128 h 139"/>
                  <a:gd name="T24" fmla="*/ 20 w 140"/>
                  <a:gd name="T25" fmla="*/ 118 h 139"/>
                  <a:gd name="T26" fmla="*/ 11 w 140"/>
                  <a:gd name="T27" fmla="*/ 108 h 139"/>
                  <a:gd name="T28" fmla="*/ 5 w 140"/>
                  <a:gd name="T29" fmla="*/ 97 h 139"/>
                  <a:gd name="T30" fmla="*/ 1 w 140"/>
                  <a:gd name="T31" fmla="*/ 84 h 139"/>
                  <a:gd name="T32" fmla="*/ 0 w 140"/>
                  <a:gd name="T33" fmla="*/ 70 h 139"/>
                  <a:gd name="T34" fmla="*/ 1 w 140"/>
                  <a:gd name="T35" fmla="*/ 56 h 139"/>
                  <a:gd name="T36" fmla="*/ 5 w 140"/>
                  <a:gd name="T37" fmla="*/ 42 h 139"/>
                  <a:gd name="T38" fmla="*/ 11 w 140"/>
                  <a:gd name="T39" fmla="*/ 31 h 139"/>
                  <a:gd name="T40" fmla="*/ 20 w 140"/>
                  <a:gd name="T41" fmla="*/ 21 h 139"/>
                  <a:gd name="T42" fmla="*/ 31 w 140"/>
                  <a:gd name="T43" fmla="*/ 11 h 139"/>
                  <a:gd name="T44" fmla="*/ 42 w 140"/>
                  <a:gd name="T45" fmla="*/ 6 h 139"/>
                  <a:gd name="T46" fmla="*/ 56 w 140"/>
                  <a:gd name="T47" fmla="*/ 1 h 139"/>
                  <a:gd name="T48" fmla="*/ 70 w 140"/>
                  <a:gd name="T49" fmla="*/ 0 h 139"/>
                  <a:gd name="T50" fmla="*/ 84 w 140"/>
                  <a:gd name="T51" fmla="*/ 1 h 139"/>
                  <a:gd name="T52" fmla="*/ 96 w 140"/>
                  <a:gd name="T53" fmla="*/ 6 h 139"/>
                  <a:gd name="T54" fmla="*/ 109 w 140"/>
                  <a:gd name="T55" fmla="*/ 11 h 139"/>
                  <a:gd name="T56" fmla="*/ 119 w 140"/>
                  <a:gd name="T57" fmla="*/ 21 h 139"/>
                  <a:gd name="T58" fmla="*/ 128 w 140"/>
                  <a:gd name="T59" fmla="*/ 31 h 139"/>
                  <a:gd name="T60" fmla="*/ 134 w 140"/>
                  <a:gd name="T61" fmla="*/ 42 h 139"/>
                  <a:gd name="T62" fmla="*/ 139 w 140"/>
                  <a:gd name="T63" fmla="*/ 56 h 139"/>
                  <a:gd name="T64" fmla="*/ 140 w 140"/>
                  <a:gd name="T65" fmla="*/ 70 h 13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40"/>
                  <a:gd name="T100" fmla="*/ 0 h 139"/>
                  <a:gd name="T101" fmla="*/ 140 w 140"/>
                  <a:gd name="T102" fmla="*/ 139 h 13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40" h="139">
                    <a:moveTo>
                      <a:pt x="140" y="70"/>
                    </a:moveTo>
                    <a:lnTo>
                      <a:pt x="139" y="84"/>
                    </a:lnTo>
                    <a:lnTo>
                      <a:pt x="134" y="97"/>
                    </a:lnTo>
                    <a:lnTo>
                      <a:pt x="128" y="108"/>
                    </a:lnTo>
                    <a:lnTo>
                      <a:pt x="119" y="118"/>
                    </a:lnTo>
                    <a:lnTo>
                      <a:pt x="109" y="128"/>
                    </a:lnTo>
                    <a:lnTo>
                      <a:pt x="96" y="133"/>
                    </a:lnTo>
                    <a:lnTo>
                      <a:pt x="84" y="138"/>
                    </a:lnTo>
                    <a:lnTo>
                      <a:pt x="70" y="139"/>
                    </a:lnTo>
                    <a:lnTo>
                      <a:pt x="56" y="138"/>
                    </a:lnTo>
                    <a:lnTo>
                      <a:pt x="42" y="133"/>
                    </a:lnTo>
                    <a:lnTo>
                      <a:pt x="31" y="128"/>
                    </a:lnTo>
                    <a:lnTo>
                      <a:pt x="20" y="118"/>
                    </a:lnTo>
                    <a:lnTo>
                      <a:pt x="11" y="108"/>
                    </a:lnTo>
                    <a:lnTo>
                      <a:pt x="5" y="97"/>
                    </a:lnTo>
                    <a:lnTo>
                      <a:pt x="1" y="84"/>
                    </a:lnTo>
                    <a:lnTo>
                      <a:pt x="0" y="70"/>
                    </a:lnTo>
                    <a:lnTo>
                      <a:pt x="1" y="56"/>
                    </a:lnTo>
                    <a:lnTo>
                      <a:pt x="5" y="42"/>
                    </a:lnTo>
                    <a:lnTo>
                      <a:pt x="11" y="31"/>
                    </a:lnTo>
                    <a:lnTo>
                      <a:pt x="20" y="21"/>
                    </a:lnTo>
                    <a:lnTo>
                      <a:pt x="31" y="11"/>
                    </a:lnTo>
                    <a:lnTo>
                      <a:pt x="42" y="6"/>
                    </a:lnTo>
                    <a:lnTo>
                      <a:pt x="56" y="1"/>
                    </a:lnTo>
                    <a:lnTo>
                      <a:pt x="70" y="0"/>
                    </a:lnTo>
                    <a:lnTo>
                      <a:pt x="84" y="1"/>
                    </a:lnTo>
                    <a:lnTo>
                      <a:pt x="96" y="6"/>
                    </a:lnTo>
                    <a:lnTo>
                      <a:pt x="109" y="11"/>
                    </a:lnTo>
                    <a:lnTo>
                      <a:pt x="119" y="21"/>
                    </a:lnTo>
                    <a:lnTo>
                      <a:pt x="128" y="31"/>
                    </a:lnTo>
                    <a:lnTo>
                      <a:pt x="134" y="42"/>
                    </a:lnTo>
                    <a:lnTo>
                      <a:pt x="139" y="56"/>
                    </a:lnTo>
                    <a:lnTo>
                      <a:pt x="140" y="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33" name="Freeform 451"/>
              <p:cNvSpPr>
                <a:spLocks/>
              </p:cNvSpPr>
              <p:nvPr/>
            </p:nvSpPr>
            <p:spPr bwMode="gray">
              <a:xfrm>
                <a:off x="7358687" y="4778242"/>
                <a:ext cx="108545" cy="112564"/>
              </a:xfrm>
              <a:custGeom>
                <a:avLst/>
                <a:gdLst>
                  <a:gd name="T0" fmla="*/ 56 w 56"/>
                  <a:gd name="T1" fmla="*/ 29 h 57"/>
                  <a:gd name="T2" fmla="*/ 53 w 56"/>
                  <a:gd name="T3" fmla="*/ 39 h 57"/>
                  <a:gd name="T4" fmla="*/ 48 w 56"/>
                  <a:gd name="T5" fmla="*/ 49 h 57"/>
                  <a:gd name="T6" fmla="*/ 38 w 56"/>
                  <a:gd name="T7" fmla="*/ 54 h 57"/>
                  <a:gd name="T8" fmla="*/ 28 w 56"/>
                  <a:gd name="T9" fmla="*/ 57 h 57"/>
                  <a:gd name="T10" fmla="*/ 16 w 56"/>
                  <a:gd name="T11" fmla="*/ 54 h 57"/>
                  <a:gd name="T12" fmla="*/ 8 w 56"/>
                  <a:gd name="T13" fmla="*/ 49 h 57"/>
                  <a:gd name="T14" fmla="*/ 3 w 56"/>
                  <a:gd name="T15" fmla="*/ 39 h 57"/>
                  <a:gd name="T16" fmla="*/ 0 w 56"/>
                  <a:gd name="T17" fmla="*/ 29 h 57"/>
                  <a:gd name="T18" fmla="*/ 3 w 56"/>
                  <a:gd name="T19" fmla="*/ 18 h 57"/>
                  <a:gd name="T20" fmla="*/ 8 w 56"/>
                  <a:gd name="T21" fmla="*/ 8 h 57"/>
                  <a:gd name="T22" fmla="*/ 16 w 56"/>
                  <a:gd name="T23" fmla="*/ 3 h 57"/>
                  <a:gd name="T24" fmla="*/ 28 w 56"/>
                  <a:gd name="T25" fmla="*/ 0 h 57"/>
                  <a:gd name="T26" fmla="*/ 38 w 56"/>
                  <a:gd name="T27" fmla="*/ 3 h 57"/>
                  <a:gd name="T28" fmla="*/ 48 w 56"/>
                  <a:gd name="T29" fmla="*/ 8 h 57"/>
                  <a:gd name="T30" fmla="*/ 53 w 56"/>
                  <a:gd name="T31" fmla="*/ 18 h 57"/>
                  <a:gd name="T32" fmla="*/ 56 w 56"/>
                  <a:gd name="T33" fmla="*/ 29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6"/>
                  <a:gd name="T52" fmla="*/ 0 h 57"/>
                  <a:gd name="T53" fmla="*/ 56 w 56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6" h="57">
                    <a:moveTo>
                      <a:pt x="56" y="29"/>
                    </a:moveTo>
                    <a:lnTo>
                      <a:pt x="53" y="39"/>
                    </a:lnTo>
                    <a:lnTo>
                      <a:pt x="48" y="49"/>
                    </a:lnTo>
                    <a:lnTo>
                      <a:pt x="38" y="54"/>
                    </a:lnTo>
                    <a:lnTo>
                      <a:pt x="28" y="57"/>
                    </a:lnTo>
                    <a:lnTo>
                      <a:pt x="16" y="54"/>
                    </a:lnTo>
                    <a:lnTo>
                      <a:pt x="8" y="49"/>
                    </a:lnTo>
                    <a:lnTo>
                      <a:pt x="3" y="39"/>
                    </a:lnTo>
                    <a:lnTo>
                      <a:pt x="0" y="29"/>
                    </a:lnTo>
                    <a:lnTo>
                      <a:pt x="3" y="18"/>
                    </a:lnTo>
                    <a:lnTo>
                      <a:pt x="8" y="8"/>
                    </a:lnTo>
                    <a:lnTo>
                      <a:pt x="16" y="3"/>
                    </a:lnTo>
                    <a:lnTo>
                      <a:pt x="28" y="0"/>
                    </a:lnTo>
                    <a:lnTo>
                      <a:pt x="38" y="3"/>
                    </a:lnTo>
                    <a:lnTo>
                      <a:pt x="48" y="8"/>
                    </a:lnTo>
                    <a:lnTo>
                      <a:pt x="53" y="18"/>
                    </a:lnTo>
                    <a:lnTo>
                      <a:pt x="56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34" name="Freeform 452"/>
              <p:cNvSpPr>
                <a:spLocks/>
              </p:cNvSpPr>
              <p:nvPr/>
            </p:nvSpPr>
            <p:spPr bwMode="gray">
              <a:xfrm>
                <a:off x="7539593" y="4516933"/>
                <a:ext cx="92465" cy="44223"/>
              </a:xfrm>
              <a:custGeom>
                <a:avLst/>
                <a:gdLst>
                  <a:gd name="T0" fmla="*/ 37 w 45"/>
                  <a:gd name="T1" fmla="*/ 5 h 22"/>
                  <a:gd name="T2" fmla="*/ 37 w 45"/>
                  <a:gd name="T3" fmla="*/ 6 h 22"/>
                  <a:gd name="T4" fmla="*/ 37 w 45"/>
                  <a:gd name="T5" fmla="*/ 8 h 22"/>
                  <a:gd name="T6" fmla="*/ 37 w 45"/>
                  <a:gd name="T7" fmla="*/ 12 h 22"/>
                  <a:gd name="T8" fmla="*/ 37 w 45"/>
                  <a:gd name="T9" fmla="*/ 15 h 22"/>
                  <a:gd name="T10" fmla="*/ 31 w 45"/>
                  <a:gd name="T11" fmla="*/ 15 h 22"/>
                  <a:gd name="T12" fmla="*/ 23 w 45"/>
                  <a:gd name="T13" fmla="*/ 15 h 22"/>
                  <a:gd name="T14" fmla="*/ 14 w 45"/>
                  <a:gd name="T15" fmla="*/ 15 h 22"/>
                  <a:gd name="T16" fmla="*/ 8 w 45"/>
                  <a:gd name="T17" fmla="*/ 15 h 22"/>
                  <a:gd name="T18" fmla="*/ 8 w 45"/>
                  <a:gd name="T19" fmla="*/ 12 h 22"/>
                  <a:gd name="T20" fmla="*/ 8 w 45"/>
                  <a:gd name="T21" fmla="*/ 8 h 22"/>
                  <a:gd name="T22" fmla="*/ 8 w 45"/>
                  <a:gd name="T23" fmla="*/ 6 h 22"/>
                  <a:gd name="T24" fmla="*/ 8 w 45"/>
                  <a:gd name="T25" fmla="*/ 5 h 22"/>
                  <a:gd name="T26" fmla="*/ 8 w 45"/>
                  <a:gd name="T27" fmla="*/ 4 h 22"/>
                  <a:gd name="T28" fmla="*/ 7 w 45"/>
                  <a:gd name="T29" fmla="*/ 1 h 22"/>
                  <a:gd name="T30" fmla="*/ 6 w 45"/>
                  <a:gd name="T31" fmla="*/ 0 h 22"/>
                  <a:gd name="T32" fmla="*/ 5 w 45"/>
                  <a:gd name="T33" fmla="*/ 0 h 22"/>
                  <a:gd name="T34" fmla="*/ 4 w 45"/>
                  <a:gd name="T35" fmla="*/ 0 h 22"/>
                  <a:gd name="T36" fmla="*/ 1 w 45"/>
                  <a:gd name="T37" fmla="*/ 1 h 22"/>
                  <a:gd name="T38" fmla="*/ 0 w 45"/>
                  <a:gd name="T39" fmla="*/ 4 h 22"/>
                  <a:gd name="T40" fmla="*/ 0 w 45"/>
                  <a:gd name="T41" fmla="*/ 5 h 22"/>
                  <a:gd name="T42" fmla="*/ 0 w 45"/>
                  <a:gd name="T43" fmla="*/ 22 h 22"/>
                  <a:gd name="T44" fmla="*/ 45 w 45"/>
                  <a:gd name="T45" fmla="*/ 22 h 22"/>
                  <a:gd name="T46" fmla="*/ 45 w 45"/>
                  <a:gd name="T47" fmla="*/ 5 h 22"/>
                  <a:gd name="T48" fmla="*/ 45 w 45"/>
                  <a:gd name="T49" fmla="*/ 4 h 22"/>
                  <a:gd name="T50" fmla="*/ 44 w 45"/>
                  <a:gd name="T51" fmla="*/ 1 h 22"/>
                  <a:gd name="T52" fmla="*/ 42 w 45"/>
                  <a:gd name="T53" fmla="*/ 0 h 22"/>
                  <a:gd name="T54" fmla="*/ 41 w 45"/>
                  <a:gd name="T55" fmla="*/ 0 h 22"/>
                  <a:gd name="T56" fmla="*/ 39 w 45"/>
                  <a:gd name="T57" fmla="*/ 0 h 22"/>
                  <a:gd name="T58" fmla="*/ 38 w 45"/>
                  <a:gd name="T59" fmla="*/ 1 h 22"/>
                  <a:gd name="T60" fmla="*/ 37 w 45"/>
                  <a:gd name="T61" fmla="*/ 4 h 22"/>
                  <a:gd name="T62" fmla="*/ 37 w 45"/>
                  <a:gd name="T63" fmla="*/ 5 h 2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5"/>
                  <a:gd name="T97" fmla="*/ 0 h 22"/>
                  <a:gd name="T98" fmla="*/ 45 w 45"/>
                  <a:gd name="T99" fmla="*/ 22 h 22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5" h="22">
                    <a:moveTo>
                      <a:pt x="37" y="5"/>
                    </a:moveTo>
                    <a:lnTo>
                      <a:pt x="37" y="6"/>
                    </a:lnTo>
                    <a:lnTo>
                      <a:pt x="37" y="8"/>
                    </a:lnTo>
                    <a:lnTo>
                      <a:pt x="37" y="12"/>
                    </a:lnTo>
                    <a:lnTo>
                      <a:pt x="37" y="15"/>
                    </a:lnTo>
                    <a:lnTo>
                      <a:pt x="31" y="15"/>
                    </a:lnTo>
                    <a:lnTo>
                      <a:pt x="23" y="15"/>
                    </a:lnTo>
                    <a:lnTo>
                      <a:pt x="14" y="15"/>
                    </a:lnTo>
                    <a:lnTo>
                      <a:pt x="8" y="15"/>
                    </a:lnTo>
                    <a:lnTo>
                      <a:pt x="8" y="12"/>
                    </a:lnTo>
                    <a:lnTo>
                      <a:pt x="8" y="8"/>
                    </a:lnTo>
                    <a:lnTo>
                      <a:pt x="8" y="6"/>
                    </a:lnTo>
                    <a:lnTo>
                      <a:pt x="8" y="5"/>
                    </a:lnTo>
                    <a:lnTo>
                      <a:pt x="8" y="4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22"/>
                    </a:lnTo>
                    <a:lnTo>
                      <a:pt x="45" y="22"/>
                    </a:lnTo>
                    <a:lnTo>
                      <a:pt x="45" y="5"/>
                    </a:lnTo>
                    <a:lnTo>
                      <a:pt x="45" y="4"/>
                    </a:lnTo>
                    <a:lnTo>
                      <a:pt x="44" y="1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39" y="0"/>
                    </a:lnTo>
                    <a:lnTo>
                      <a:pt x="38" y="1"/>
                    </a:lnTo>
                    <a:lnTo>
                      <a:pt x="37" y="4"/>
                    </a:lnTo>
                    <a:lnTo>
                      <a:pt x="37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35" name="Freeform 461"/>
              <p:cNvSpPr>
                <a:spLocks/>
              </p:cNvSpPr>
              <p:nvPr/>
            </p:nvSpPr>
            <p:spPr bwMode="gray">
              <a:xfrm>
                <a:off x="7660197" y="3857628"/>
                <a:ext cx="996998" cy="980918"/>
              </a:xfrm>
              <a:custGeom>
                <a:avLst/>
                <a:gdLst>
                  <a:gd name="T0" fmla="*/ 464 w 497"/>
                  <a:gd name="T1" fmla="*/ 0 h 488"/>
                  <a:gd name="T2" fmla="*/ 35 w 497"/>
                  <a:gd name="T3" fmla="*/ 0 h 488"/>
                  <a:gd name="T4" fmla="*/ 28 w 497"/>
                  <a:gd name="T5" fmla="*/ 1 h 488"/>
                  <a:gd name="T6" fmla="*/ 21 w 497"/>
                  <a:gd name="T7" fmla="*/ 2 h 488"/>
                  <a:gd name="T8" fmla="*/ 15 w 497"/>
                  <a:gd name="T9" fmla="*/ 6 h 488"/>
                  <a:gd name="T10" fmla="*/ 11 w 497"/>
                  <a:gd name="T11" fmla="*/ 10 h 488"/>
                  <a:gd name="T12" fmla="*/ 6 w 497"/>
                  <a:gd name="T13" fmla="*/ 15 h 488"/>
                  <a:gd name="T14" fmla="*/ 3 w 497"/>
                  <a:gd name="T15" fmla="*/ 21 h 488"/>
                  <a:gd name="T16" fmla="*/ 1 w 497"/>
                  <a:gd name="T17" fmla="*/ 28 h 488"/>
                  <a:gd name="T18" fmla="*/ 0 w 497"/>
                  <a:gd name="T19" fmla="*/ 35 h 488"/>
                  <a:gd name="T20" fmla="*/ 0 w 497"/>
                  <a:gd name="T21" fmla="*/ 488 h 488"/>
                  <a:gd name="T22" fmla="*/ 16 w 497"/>
                  <a:gd name="T23" fmla="*/ 488 h 488"/>
                  <a:gd name="T24" fmla="*/ 16 w 497"/>
                  <a:gd name="T25" fmla="*/ 264 h 488"/>
                  <a:gd name="T26" fmla="*/ 481 w 497"/>
                  <a:gd name="T27" fmla="*/ 264 h 488"/>
                  <a:gd name="T28" fmla="*/ 481 w 497"/>
                  <a:gd name="T29" fmla="*/ 450 h 488"/>
                  <a:gd name="T30" fmla="*/ 497 w 497"/>
                  <a:gd name="T31" fmla="*/ 450 h 488"/>
                  <a:gd name="T32" fmla="*/ 497 w 497"/>
                  <a:gd name="T33" fmla="*/ 35 h 488"/>
                  <a:gd name="T34" fmla="*/ 495 w 497"/>
                  <a:gd name="T35" fmla="*/ 21 h 488"/>
                  <a:gd name="T36" fmla="*/ 488 w 497"/>
                  <a:gd name="T37" fmla="*/ 10 h 488"/>
                  <a:gd name="T38" fmla="*/ 476 w 497"/>
                  <a:gd name="T39" fmla="*/ 2 h 488"/>
                  <a:gd name="T40" fmla="*/ 464 w 497"/>
                  <a:gd name="T41" fmla="*/ 0 h 48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97"/>
                  <a:gd name="T64" fmla="*/ 0 h 488"/>
                  <a:gd name="T65" fmla="*/ 497 w 497"/>
                  <a:gd name="T66" fmla="*/ 488 h 48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97" h="488">
                    <a:moveTo>
                      <a:pt x="464" y="0"/>
                    </a:moveTo>
                    <a:lnTo>
                      <a:pt x="35" y="0"/>
                    </a:lnTo>
                    <a:lnTo>
                      <a:pt x="28" y="1"/>
                    </a:lnTo>
                    <a:lnTo>
                      <a:pt x="21" y="2"/>
                    </a:lnTo>
                    <a:lnTo>
                      <a:pt x="15" y="6"/>
                    </a:lnTo>
                    <a:lnTo>
                      <a:pt x="11" y="10"/>
                    </a:lnTo>
                    <a:lnTo>
                      <a:pt x="6" y="15"/>
                    </a:lnTo>
                    <a:lnTo>
                      <a:pt x="3" y="21"/>
                    </a:lnTo>
                    <a:lnTo>
                      <a:pt x="1" y="28"/>
                    </a:lnTo>
                    <a:lnTo>
                      <a:pt x="0" y="35"/>
                    </a:lnTo>
                    <a:lnTo>
                      <a:pt x="0" y="488"/>
                    </a:lnTo>
                    <a:lnTo>
                      <a:pt x="16" y="488"/>
                    </a:lnTo>
                    <a:lnTo>
                      <a:pt x="16" y="264"/>
                    </a:lnTo>
                    <a:lnTo>
                      <a:pt x="481" y="264"/>
                    </a:lnTo>
                    <a:lnTo>
                      <a:pt x="481" y="450"/>
                    </a:lnTo>
                    <a:lnTo>
                      <a:pt x="497" y="450"/>
                    </a:lnTo>
                    <a:lnTo>
                      <a:pt x="497" y="35"/>
                    </a:lnTo>
                    <a:lnTo>
                      <a:pt x="495" y="21"/>
                    </a:lnTo>
                    <a:lnTo>
                      <a:pt x="488" y="10"/>
                    </a:lnTo>
                    <a:lnTo>
                      <a:pt x="476" y="2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36" name="Rectangle 462"/>
              <p:cNvSpPr>
                <a:spLocks noChangeArrowheads="1"/>
              </p:cNvSpPr>
              <p:nvPr/>
            </p:nvSpPr>
            <p:spPr bwMode="gray">
              <a:xfrm>
                <a:off x="7527534" y="4814425"/>
                <a:ext cx="763829" cy="3216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37" name="Freeform 463"/>
              <p:cNvSpPr>
                <a:spLocks/>
              </p:cNvSpPr>
              <p:nvPr/>
            </p:nvSpPr>
            <p:spPr bwMode="gray">
              <a:xfrm>
                <a:off x="8283323" y="4693820"/>
                <a:ext cx="277392" cy="281411"/>
              </a:xfrm>
              <a:custGeom>
                <a:avLst/>
                <a:gdLst>
                  <a:gd name="T0" fmla="*/ 140 w 140"/>
                  <a:gd name="T1" fmla="*/ 70 h 139"/>
                  <a:gd name="T2" fmla="*/ 138 w 140"/>
                  <a:gd name="T3" fmla="*/ 84 h 139"/>
                  <a:gd name="T4" fmla="*/ 134 w 140"/>
                  <a:gd name="T5" fmla="*/ 97 h 139"/>
                  <a:gd name="T6" fmla="*/ 128 w 140"/>
                  <a:gd name="T7" fmla="*/ 108 h 139"/>
                  <a:gd name="T8" fmla="*/ 119 w 140"/>
                  <a:gd name="T9" fmla="*/ 118 h 139"/>
                  <a:gd name="T10" fmla="*/ 108 w 140"/>
                  <a:gd name="T11" fmla="*/ 128 h 139"/>
                  <a:gd name="T12" fmla="*/ 97 w 140"/>
                  <a:gd name="T13" fmla="*/ 133 h 139"/>
                  <a:gd name="T14" fmla="*/ 84 w 140"/>
                  <a:gd name="T15" fmla="*/ 138 h 139"/>
                  <a:gd name="T16" fmla="*/ 70 w 140"/>
                  <a:gd name="T17" fmla="*/ 139 h 139"/>
                  <a:gd name="T18" fmla="*/ 57 w 140"/>
                  <a:gd name="T19" fmla="*/ 138 h 139"/>
                  <a:gd name="T20" fmla="*/ 43 w 140"/>
                  <a:gd name="T21" fmla="*/ 133 h 139"/>
                  <a:gd name="T22" fmla="*/ 31 w 140"/>
                  <a:gd name="T23" fmla="*/ 128 h 139"/>
                  <a:gd name="T24" fmla="*/ 21 w 140"/>
                  <a:gd name="T25" fmla="*/ 118 h 139"/>
                  <a:gd name="T26" fmla="*/ 12 w 140"/>
                  <a:gd name="T27" fmla="*/ 108 h 139"/>
                  <a:gd name="T28" fmla="*/ 6 w 140"/>
                  <a:gd name="T29" fmla="*/ 97 h 139"/>
                  <a:gd name="T30" fmla="*/ 1 w 140"/>
                  <a:gd name="T31" fmla="*/ 84 h 139"/>
                  <a:gd name="T32" fmla="*/ 0 w 140"/>
                  <a:gd name="T33" fmla="*/ 70 h 139"/>
                  <a:gd name="T34" fmla="*/ 1 w 140"/>
                  <a:gd name="T35" fmla="*/ 56 h 139"/>
                  <a:gd name="T36" fmla="*/ 6 w 140"/>
                  <a:gd name="T37" fmla="*/ 42 h 139"/>
                  <a:gd name="T38" fmla="*/ 12 w 140"/>
                  <a:gd name="T39" fmla="*/ 31 h 139"/>
                  <a:gd name="T40" fmla="*/ 21 w 140"/>
                  <a:gd name="T41" fmla="*/ 21 h 139"/>
                  <a:gd name="T42" fmla="*/ 31 w 140"/>
                  <a:gd name="T43" fmla="*/ 11 h 139"/>
                  <a:gd name="T44" fmla="*/ 43 w 140"/>
                  <a:gd name="T45" fmla="*/ 6 h 139"/>
                  <a:gd name="T46" fmla="*/ 57 w 140"/>
                  <a:gd name="T47" fmla="*/ 1 h 139"/>
                  <a:gd name="T48" fmla="*/ 70 w 140"/>
                  <a:gd name="T49" fmla="*/ 0 h 139"/>
                  <a:gd name="T50" fmla="*/ 84 w 140"/>
                  <a:gd name="T51" fmla="*/ 1 h 139"/>
                  <a:gd name="T52" fmla="*/ 97 w 140"/>
                  <a:gd name="T53" fmla="*/ 6 h 139"/>
                  <a:gd name="T54" fmla="*/ 108 w 140"/>
                  <a:gd name="T55" fmla="*/ 11 h 139"/>
                  <a:gd name="T56" fmla="*/ 119 w 140"/>
                  <a:gd name="T57" fmla="*/ 21 h 139"/>
                  <a:gd name="T58" fmla="*/ 128 w 140"/>
                  <a:gd name="T59" fmla="*/ 31 h 139"/>
                  <a:gd name="T60" fmla="*/ 134 w 140"/>
                  <a:gd name="T61" fmla="*/ 42 h 139"/>
                  <a:gd name="T62" fmla="*/ 138 w 140"/>
                  <a:gd name="T63" fmla="*/ 56 h 139"/>
                  <a:gd name="T64" fmla="*/ 140 w 140"/>
                  <a:gd name="T65" fmla="*/ 70 h 13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40"/>
                  <a:gd name="T100" fmla="*/ 0 h 139"/>
                  <a:gd name="T101" fmla="*/ 140 w 140"/>
                  <a:gd name="T102" fmla="*/ 139 h 13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40" h="139">
                    <a:moveTo>
                      <a:pt x="140" y="70"/>
                    </a:moveTo>
                    <a:lnTo>
                      <a:pt x="138" y="84"/>
                    </a:lnTo>
                    <a:lnTo>
                      <a:pt x="134" y="97"/>
                    </a:lnTo>
                    <a:lnTo>
                      <a:pt x="128" y="108"/>
                    </a:lnTo>
                    <a:lnTo>
                      <a:pt x="119" y="118"/>
                    </a:lnTo>
                    <a:lnTo>
                      <a:pt x="108" y="128"/>
                    </a:lnTo>
                    <a:lnTo>
                      <a:pt x="97" y="133"/>
                    </a:lnTo>
                    <a:lnTo>
                      <a:pt x="84" y="138"/>
                    </a:lnTo>
                    <a:lnTo>
                      <a:pt x="70" y="139"/>
                    </a:lnTo>
                    <a:lnTo>
                      <a:pt x="57" y="138"/>
                    </a:lnTo>
                    <a:lnTo>
                      <a:pt x="43" y="133"/>
                    </a:lnTo>
                    <a:lnTo>
                      <a:pt x="31" y="128"/>
                    </a:lnTo>
                    <a:lnTo>
                      <a:pt x="21" y="118"/>
                    </a:lnTo>
                    <a:lnTo>
                      <a:pt x="12" y="108"/>
                    </a:lnTo>
                    <a:lnTo>
                      <a:pt x="6" y="97"/>
                    </a:lnTo>
                    <a:lnTo>
                      <a:pt x="1" y="84"/>
                    </a:lnTo>
                    <a:lnTo>
                      <a:pt x="0" y="70"/>
                    </a:lnTo>
                    <a:lnTo>
                      <a:pt x="1" y="56"/>
                    </a:lnTo>
                    <a:lnTo>
                      <a:pt x="6" y="42"/>
                    </a:lnTo>
                    <a:lnTo>
                      <a:pt x="12" y="31"/>
                    </a:lnTo>
                    <a:lnTo>
                      <a:pt x="21" y="21"/>
                    </a:lnTo>
                    <a:lnTo>
                      <a:pt x="31" y="11"/>
                    </a:lnTo>
                    <a:lnTo>
                      <a:pt x="43" y="6"/>
                    </a:lnTo>
                    <a:lnTo>
                      <a:pt x="57" y="1"/>
                    </a:lnTo>
                    <a:lnTo>
                      <a:pt x="70" y="0"/>
                    </a:lnTo>
                    <a:lnTo>
                      <a:pt x="84" y="1"/>
                    </a:lnTo>
                    <a:lnTo>
                      <a:pt x="97" y="6"/>
                    </a:lnTo>
                    <a:lnTo>
                      <a:pt x="108" y="11"/>
                    </a:lnTo>
                    <a:lnTo>
                      <a:pt x="119" y="21"/>
                    </a:lnTo>
                    <a:lnTo>
                      <a:pt x="128" y="31"/>
                    </a:lnTo>
                    <a:lnTo>
                      <a:pt x="134" y="42"/>
                    </a:lnTo>
                    <a:lnTo>
                      <a:pt x="138" y="56"/>
                    </a:lnTo>
                    <a:lnTo>
                      <a:pt x="140" y="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38" name="Freeform 464"/>
              <p:cNvSpPr>
                <a:spLocks/>
              </p:cNvSpPr>
              <p:nvPr/>
            </p:nvSpPr>
            <p:spPr bwMode="gray">
              <a:xfrm>
                <a:off x="8363726" y="4778242"/>
                <a:ext cx="116586" cy="112564"/>
              </a:xfrm>
              <a:custGeom>
                <a:avLst/>
                <a:gdLst>
                  <a:gd name="T0" fmla="*/ 56 w 56"/>
                  <a:gd name="T1" fmla="*/ 29 h 57"/>
                  <a:gd name="T2" fmla="*/ 54 w 56"/>
                  <a:gd name="T3" fmla="*/ 39 h 57"/>
                  <a:gd name="T4" fmla="*/ 48 w 56"/>
                  <a:gd name="T5" fmla="*/ 49 h 57"/>
                  <a:gd name="T6" fmla="*/ 39 w 56"/>
                  <a:gd name="T7" fmla="*/ 54 h 57"/>
                  <a:gd name="T8" fmla="*/ 28 w 56"/>
                  <a:gd name="T9" fmla="*/ 57 h 57"/>
                  <a:gd name="T10" fmla="*/ 17 w 56"/>
                  <a:gd name="T11" fmla="*/ 54 h 57"/>
                  <a:gd name="T12" fmla="*/ 8 w 56"/>
                  <a:gd name="T13" fmla="*/ 49 h 57"/>
                  <a:gd name="T14" fmla="*/ 2 w 56"/>
                  <a:gd name="T15" fmla="*/ 39 h 57"/>
                  <a:gd name="T16" fmla="*/ 0 w 56"/>
                  <a:gd name="T17" fmla="*/ 29 h 57"/>
                  <a:gd name="T18" fmla="*/ 2 w 56"/>
                  <a:gd name="T19" fmla="*/ 18 h 57"/>
                  <a:gd name="T20" fmla="*/ 8 w 56"/>
                  <a:gd name="T21" fmla="*/ 8 h 57"/>
                  <a:gd name="T22" fmla="*/ 17 w 56"/>
                  <a:gd name="T23" fmla="*/ 3 h 57"/>
                  <a:gd name="T24" fmla="*/ 28 w 56"/>
                  <a:gd name="T25" fmla="*/ 0 h 57"/>
                  <a:gd name="T26" fmla="*/ 39 w 56"/>
                  <a:gd name="T27" fmla="*/ 3 h 57"/>
                  <a:gd name="T28" fmla="*/ 48 w 56"/>
                  <a:gd name="T29" fmla="*/ 8 h 57"/>
                  <a:gd name="T30" fmla="*/ 54 w 56"/>
                  <a:gd name="T31" fmla="*/ 18 h 57"/>
                  <a:gd name="T32" fmla="*/ 56 w 56"/>
                  <a:gd name="T33" fmla="*/ 29 h 5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6"/>
                  <a:gd name="T52" fmla="*/ 0 h 57"/>
                  <a:gd name="T53" fmla="*/ 56 w 56"/>
                  <a:gd name="T54" fmla="*/ 57 h 5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6" h="57">
                    <a:moveTo>
                      <a:pt x="56" y="29"/>
                    </a:moveTo>
                    <a:lnTo>
                      <a:pt x="54" y="39"/>
                    </a:lnTo>
                    <a:lnTo>
                      <a:pt x="48" y="49"/>
                    </a:lnTo>
                    <a:lnTo>
                      <a:pt x="39" y="54"/>
                    </a:lnTo>
                    <a:lnTo>
                      <a:pt x="28" y="57"/>
                    </a:lnTo>
                    <a:lnTo>
                      <a:pt x="17" y="54"/>
                    </a:lnTo>
                    <a:lnTo>
                      <a:pt x="8" y="49"/>
                    </a:lnTo>
                    <a:lnTo>
                      <a:pt x="2" y="39"/>
                    </a:lnTo>
                    <a:lnTo>
                      <a:pt x="0" y="29"/>
                    </a:lnTo>
                    <a:lnTo>
                      <a:pt x="2" y="18"/>
                    </a:lnTo>
                    <a:lnTo>
                      <a:pt x="8" y="8"/>
                    </a:lnTo>
                    <a:lnTo>
                      <a:pt x="17" y="3"/>
                    </a:lnTo>
                    <a:lnTo>
                      <a:pt x="28" y="0"/>
                    </a:lnTo>
                    <a:lnTo>
                      <a:pt x="39" y="3"/>
                    </a:lnTo>
                    <a:lnTo>
                      <a:pt x="48" y="8"/>
                    </a:lnTo>
                    <a:lnTo>
                      <a:pt x="54" y="18"/>
                    </a:lnTo>
                    <a:lnTo>
                      <a:pt x="56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39" name="Freeform 465"/>
              <p:cNvSpPr>
                <a:spLocks/>
              </p:cNvSpPr>
              <p:nvPr/>
            </p:nvSpPr>
            <p:spPr bwMode="gray">
              <a:xfrm>
                <a:off x="7077276" y="4380248"/>
                <a:ext cx="599004" cy="377895"/>
              </a:xfrm>
              <a:custGeom>
                <a:avLst/>
                <a:gdLst>
                  <a:gd name="T0" fmla="*/ 177 w 298"/>
                  <a:gd name="T1" fmla="*/ 0 h 189"/>
                  <a:gd name="T2" fmla="*/ 142 w 298"/>
                  <a:gd name="T3" fmla="*/ 4 h 189"/>
                  <a:gd name="T4" fmla="*/ 108 w 298"/>
                  <a:gd name="T5" fmla="*/ 13 h 189"/>
                  <a:gd name="T6" fmla="*/ 78 w 298"/>
                  <a:gd name="T7" fmla="*/ 28 h 189"/>
                  <a:gd name="T8" fmla="*/ 52 w 298"/>
                  <a:gd name="T9" fmla="*/ 47 h 189"/>
                  <a:gd name="T10" fmla="*/ 30 w 298"/>
                  <a:gd name="T11" fmla="*/ 72 h 189"/>
                  <a:gd name="T12" fmla="*/ 14 w 298"/>
                  <a:gd name="T13" fmla="*/ 99 h 189"/>
                  <a:gd name="T14" fmla="*/ 3 w 298"/>
                  <a:gd name="T15" fmla="*/ 130 h 189"/>
                  <a:gd name="T16" fmla="*/ 0 w 298"/>
                  <a:gd name="T17" fmla="*/ 163 h 189"/>
                  <a:gd name="T18" fmla="*/ 0 w 298"/>
                  <a:gd name="T19" fmla="*/ 189 h 189"/>
                  <a:gd name="T20" fmla="*/ 16 w 298"/>
                  <a:gd name="T21" fmla="*/ 189 h 189"/>
                  <a:gd name="T22" fmla="*/ 16 w 298"/>
                  <a:gd name="T23" fmla="*/ 163 h 189"/>
                  <a:gd name="T24" fmla="*/ 19 w 298"/>
                  <a:gd name="T25" fmla="*/ 133 h 189"/>
                  <a:gd name="T26" fmla="*/ 29 w 298"/>
                  <a:gd name="T27" fmla="*/ 106 h 189"/>
                  <a:gd name="T28" fmla="*/ 44 w 298"/>
                  <a:gd name="T29" fmla="*/ 81 h 189"/>
                  <a:gd name="T30" fmla="*/ 63 w 298"/>
                  <a:gd name="T31" fmla="*/ 59 h 189"/>
                  <a:gd name="T32" fmla="*/ 87 w 298"/>
                  <a:gd name="T33" fmla="*/ 42 h 189"/>
                  <a:gd name="T34" fmla="*/ 115 w 298"/>
                  <a:gd name="T35" fmla="*/ 28 h 189"/>
                  <a:gd name="T36" fmla="*/ 145 w 298"/>
                  <a:gd name="T37" fmla="*/ 20 h 189"/>
                  <a:gd name="T38" fmla="*/ 177 w 298"/>
                  <a:gd name="T39" fmla="*/ 16 h 189"/>
                  <a:gd name="T40" fmla="*/ 298 w 298"/>
                  <a:gd name="T41" fmla="*/ 16 h 189"/>
                  <a:gd name="T42" fmla="*/ 298 w 298"/>
                  <a:gd name="T43" fmla="*/ 0 h 189"/>
                  <a:gd name="T44" fmla="*/ 177 w 298"/>
                  <a:gd name="T45" fmla="*/ 0 h 18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298"/>
                  <a:gd name="T70" fmla="*/ 0 h 189"/>
                  <a:gd name="T71" fmla="*/ 298 w 298"/>
                  <a:gd name="T72" fmla="*/ 189 h 189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298" h="189">
                    <a:moveTo>
                      <a:pt x="177" y="0"/>
                    </a:moveTo>
                    <a:lnTo>
                      <a:pt x="142" y="4"/>
                    </a:lnTo>
                    <a:lnTo>
                      <a:pt x="108" y="13"/>
                    </a:lnTo>
                    <a:lnTo>
                      <a:pt x="78" y="28"/>
                    </a:lnTo>
                    <a:lnTo>
                      <a:pt x="52" y="47"/>
                    </a:lnTo>
                    <a:lnTo>
                      <a:pt x="30" y="72"/>
                    </a:lnTo>
                    <a:lnTo>
                      <a:pt x="14" y="99"/>
                    </a:lnTo>
                    <a:lnTo>
                      <a:pt x="3" y="130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16" y="189"/>
                    </a:lnTo>
                    <a:lnTo>
                      <a:pt x="16" y="163"/>
                    </a:lnTo>
                    <a:lnTo>
                      <a:pt x="19" y="133"/>
                    </a:lnTo>
                    <a:lnTo>
                      <a:pt x="29" y="106"/>
                    </a:lnTo>
                    <a:lnTo>
                      <a:pt x="44" y="81"/>
                    </a:lnTo>
                    <a:lnTo>
                      <a:pt x="63" y="59"/>
                    </a:lnTo>
                    <a:lnTo>
                      <a:pt x="87" y="42"/>
                    </a:lnTo>
                    <a:lnTo>
                      <a:pt x="115" y="28"/>
                    </a:lnTo>
                    <a:lnTo>
                      <a:pt x="145" y="20"/>
                    </a:lnTo>
                    <a:lnTo>
                      <a:pt x="177" y="16"/>
                    </a:lnTo>
                    <a:lnTo>
                      <a:pt x="298" y="16"/>
                    </a:lnTo>
                    <a:lnTo>
                      <a:pt x="298" y="0"/>
                    </a:lnTo>
                    <a:lnTo>
                      <a:pt x="17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40" name="Freeform 466"/>
              <p:cNvSpPr>
                <a:spLocks/>
              </p:cNvSpPr>
              <p:nvPr/>
            </p:nvSpPr>
            <p:spPr bwMode="gray">
              <a:xfrm>
                <a:off x="7418988" y="4392307"/>
                <a:ext cx="172868" cy="434177"/>
              </a:xfrm>
              <a:custGeom>
                <a:avLst/>
                <a:gdLst>
                  <a:gd name="T0" fmla="*/ 0 w 86"/>
                  <a:gd name="T1" fmla="*/ 5 h 217"/>
                  <a:gd name="T2" fmla="*/ 0 w 86"/>
                  <a:gd name="T3" fmla="*/ 135 h 217"/>
                  <a:gd name="T4" fmla="*/ 4 w 86"/>
                  <a:gd name="T5" fmla="*/ 135 h 217"/>
                  <a:gd name="T6" fmla="*/ 19 w 86"/>
                  <a:gd name="T7" fmla="*/ 136 h 217"/>
                  <a:gd name="T8" fmla="*/ 31 w 86"/>
                  <a:gd name="T9" fmla="*/ 142 h 217"/>
                  <a:gd name="T10" fmla="*/ 44 w 86"/>
                  <a:gd name="T11" fmla="*/ 149 h 217"/>
                  <a:gd name="T12" fmla="*/ 56 w 86"/>
                  <a:gd name="T13" fmla="*/ 158 h 217"/>
                  <a:gd name="T14" fmla="*/ 65 w 86"/>
                  <a:gd name="T15" fmla="*/ 171 h 217"/>
                  <a:gd name="T16" fmla="*/ 72 w 86"/>
                  <a:gd name="T17" fmla="*/ 183 h 217"/>
                  <a:gd name="T18" fmla="*/ 76 w 86"/>
                  <a:gd name="T19" fmla="*/ 198 h 217"/>
                  <a:gd name="T20" fmla="*/ 78 w 86"/>
                  <a:gd name="T21" fmla="*/ 213 h 217"/>
                  <a:gd name="T22" fmla="*/ 78 w 86"/>
                  <a:gd name="T23" fmla="*/ 214 h 217"/>
                  <a:gd name="T24" fmla="*/ 79 w 86"/>
                  <a:gd name="T25" fmla="*/ 215 h 217"/>
                  <a:gd name="T26" fmla="*/ 80 w 86"/>
                  <a:gd name="T27" fmla="*/ 217 h 217"/>
                  <a:gd name="T28" fmla="*/ 81 w 86"/>
                  <a:gd name="T29" fmla="*/ 217 h 217"/>
                  <a:gd name="T30" fmla="*/ 82 w 86"/>
                  <a:gd name="T31" fmla="*/ 217 h 217"/>
                  <a:gd name="T32" fmla="*/ 85 w 86"/>
                  <a:gd name="T33" fmla="*/ 215 h 217"/>
                  <a:gd name="T34" fmla="*/ 86 w 86"/>
                  <a:gd name="T35" fmla="*/ 214 h 217"/>
                  <a:gd name="T36" fmla="*/ 86 w 86"/>
                  <a:gd name="T37" fmla="*/ 213 h 217"/>
                  <a:gd name="T38" fmla="*/ 85 w 86"/>
                  <a:gd name="T39" fmla="*/ 197 h 217"/>
                  <a:gd name="T40" fmla="*/ 80 w 86"/>
                  <a:gd name="T41" fmla="*/ 181 h 217"/>
                  <a:gd name="T42" fmla="*/ 72 w 86"/>
                  <a:gd name="T43" fmla="*/ 167 h 217"/>
                  <a:gd name="T44" fmla="*/ 63 w 86"/>
                  <a:gd name="T45" fmla="*/ 154 h 217"/>
                  <a:gd name="T46" fmla="*/ 51 w 86"/>
                  <a:gd name="T47" fmla="*/ 144 h 217"/>
                  <a:gd name="T48" fmla="*/ 37 w 86"/>
                  <a:gd name="T49" fmla="*/ 136 h 217"/>
                  <a:gd name="T50" fmla="*/ 23 w 86"/>
                  <a:gd name="T51" fmla="*/ 130 h 217"/>
                  <a:gd name="T52" fmla="*/ 7 w 86"/>
                  <a:gd name="T53" fmla="*/ 128 h 217"/>
                  <a:gd name="T54" fmla="*/ 7 w 86"/>
                  <a:gd name="T55" fmla="*/ 106 h 217"/>
                  <a:gd name="T56" fmla="*/ 7 w 86"/>
                  <a:gd name="T57" fmla="*/ 65 h 217"/>
                  <a:gd name="T58" fmla="*/ 7 w 86"/>
                  <a:gd name="T59" fmla="*/ 23 h 217"/>
                  <a:gd name="T60" fmla="*/ 7 w 86"/>
                  <a:gd name="T61" fmla="*/ 5 h 217"/>
                  <a:gd name="T62" fmla="*/ 7 w 86"/>
                  <a:gd name="T63" fmla="*/ 4 h 217"/>
                  <a:gd name="T64" fmla="*/ 6 w 86"/>
                  <a:gd name="T65" fmla="*/ 1 h 217"/>
                  <a:gd name="T66" fmla="*/ 5 w 86"/>
                  <a:gd name="T67" fmla="*/ 0 h 217"/>
                  <a:gd name="T68" fmla="*/ 4 w 86"/>
                  <a:gd name="T69" fmla="*/ 0 h 217"/>
                  <a:gd name="T70" fmla="*/ 3 w 86"/>
                  <a:gd name="T71" fmla="*/ 0 h 217"/>
                  <a:gd name="T72" fmla="*/ 2 w 86"/>
                  <a:gd name="T73" fmla="*/ 1 h 217"/>
                  <a:gd name="T74" fmla="*/ 0 w 86"/>
                  <a:gd name="T75" fmla="*/ 4 h 217"/>
                  <a:gd name="T76" fmla="*/ 0 w 86"/>
                  <a:gd name="T77" fmla="*/ 5 h 217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86"/>
                  <a:gd name="T118" fmla="*/ 0 h 217"/>
                  <a:gd name="T119" fmla="*/ 86 w 86"/>
                  <a:gd name="T120" fmla="*/ 217 h 217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86" h="217">
                    <a:moveTo>
                      <a:pt x="0" y="5"/>
                    </a:moveTo>
                    <a:lnTo>
                      <a:pt x="0" y="135"/>
                    </a:lnTo>
                    <a:lnTo>
                      <a:pt x="4" y="135"/>
                    </a:lnTo>
                    <a:lnTo>
                      <a:pt x="19" y="136"/>
                    </a:lnTo>
                    <a:lnTo>
                      <a:pt x="31" y="142"/>
                    </a:lnTo>
                    <a:lnTo>
                      <a:pt x="44" y="149"/>
                    </a:lnTo>
                    <a:lnTo>
                      <a:pt x="56" y="158"/>
                    </a:lnTo>
                    <a:lnTo>
                      <a:pt x="65" y="171"/>
                    </a:lnTo>
                    <a:lnTo>
                      <a:pt x="72" y="183"/>
                    </a:lnTo>
                    <a:lnTo>
                      <a:pt x="76" y="198"/>
                    </a:lnTo>
                    <a:lnTo>
                      <a:pt x="78" y="213"/>
                    </a:lnTo>
                    <a:lnTo>
                      <a:pt x="78" y="214"/>
                    </a:lnTo>
                    <a:lnTo>
                      <a:pt x="79" y="215"/>
                    </a:lnTo>
                    <a:lnTo>
                      <a:pt x="80" y="217"/>
                    </a:lnTo>
                    <a:lnTo>
                      <a:pt x="81" y="217"/>
                    </a:lnTo>
                    <a:lnTo>
                      <a:pt x="82" y="217"/>
                    </a:lnTo>
                    <a:lnTo>
                      <a:pt x="85" y="215"/>
                    </a:lnTo>
                    <a:lnTo>
                      <a:pt x="86" y="214"/>
                    </a:lnTo>
                    <a:lnTo>
                      <a:pt x="86" y="213"/>
                    </a:lnTo>
                    <a:lnTo>
                      <a:pt x="85" y="197"/>
                    </a:lnTo>
                    <a:lnTo>
                      <a:pt x="80" y="181"/>
                    </a:lnTo>
                    <a:lnTo>
                      <a:pt x="72" y="167"/>
                    </a:lnTo>
                    <a:lnTo>
                      <a:pt x="63" y="154"/>
                    </a:lnTo>
                    <a:lnTo>
                      <a:pt x="51" y="144"/>
                    </a:lnTo>
                    <a:lnTo>
                      <a:pt x="37" y="136"/>
                    </a:lnTo>
                    <a:lnTo>
                      <a:pt x="23" y="130"/>
                    </a:lnTo>
                    <a:lnTo>
                      <a:pt x="7" y="128"/>
                    </a:lnTo>
                    <a:lnTo>
                      <a:pt x="7" y="106"/>
                    </a:lnTo>
                    <a:lnTo>
                      <a:pt x="7" y="65"/>
                    </a:lnTo>
                    <a:lnTo>
                      <a:pt x="7" y="23"/>
                    </a:lnTo>
                    <a:lnTo>
                      <a:pt x="7" y="5"/>
                    </a:lnTo>
                    <a:lnTo>
                      <a:pt x="7" y="4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41" name="Freeform 467"/>
              <p:cNvSpPr>
                <a:spLocks/>
              </p:cNvSpPr>
              <p:nvPr/>
            </p:nvSpPr>
            <p:spPr bwMode="gray">
              <a:xfrm>
                <a:off x="7443109" y="4299845"/>
                <a:ext cx="100505" cy="88443"/>
              </a:xfrm>
              <a:custGeom>
                <a:avLst/>
                <a:gdLst>
                  <a:gd name="T0" fmla="*/ 6 w 51"/>
                  <a:gd name="T1" fmla="*/ 2 h 45"/>
                  <a:gd name="T2" fmla="*/ 1 w 51"/>
                  <a:gd name="T3" fmla="*/ 9 h 45"/>
                  <a:gd name="T4" fmla="*/ 0 w 51"/>
                  <a:gd name="T5" fmla="*/ 19 h 45"/>
                  <a:gd name="T6" fmla="*/ 2 w 51"/>
                  <a:gd name="T7" fmla="*/ 30 h 45"/>
                  <a:gd name="T8" fmla="*/ 9 w 51"/>
                  <a:gd name="T9" fmla="*/ 42 h 45"/>
                  <a:gd name="T10" fmla="*/ 10 w 51"/>
                  <a:gd name="T11" fmla="*/ 43 h 45"/>
                  <a:gd name="T12" fmla="*/ 11 w 51"/>
                  <a:gd name="T13" fmla="*/ 44 h 45"/>
                  <a:gd name="T14" fmla="*/ 14 w 51"/>
                  <a:gd name="T15" fmla="*/ 44 h 45"/>
                  <a:gd name="T16" fmla="*/ 15 w 51"/>
                  <a:gd name="T17" fmla="*/ 43 h 45"/>
                  <a:gd name="T18" fmla="*/ 16 w 51"/>
                  <a:gd name="T19" fmla="*/ 42 h 45"/>
                  <a:gd name="T20" fmla="*/ 16 w 51"/>
                  <a:gd name="T21" fmla="*/ 40 h 45"/>
                  <a:gd name="T22" fmla="*/ 16 w 51"/>
                  <a:gd name="T23" fmla="*/ 38 h 45"/>
                  <a:gd name="T24" fmla="*/ 15 w 51"/>
                  <a:gd name="T25" fmla="*/ 37 h 45"/>
                  <a:gd name="T26" fmla="*/ 10 w 51"/>
                  <a:gd name="T27" fmla="*/ 28 h 45"/>
                  <a:gd name="T28" fmla="*/ 8 w 51"/>
                  <a:gd name="T29" fmla="*/ 20 h 45"/>
                  <a:gd name="T30" fmla="*/ 8 w 51"/>
                  <a:gd name="T31" fmla="*/ 13 h 45"/>
                  <a:gd name="T32" fmla="*/ 10 w 51"/>
                  <a:gd name="T33" fmla="*/ 9 h 45"/>
                  <a:gd name="T34" fmla="*/ 15 w 51"/>
                  <a:gd name="T35" fmla="*/ 8 h 45"/>
                  <a:gd name="T36" fmla="*/ 21 w 51"/>
                  <a:gd name="T37" fmla="*/ 10 h 45"/>
                  <a:gd name="T38" fmla="*/ 28 w 51"/>
                  <a:gd name="T39" fmla="*/ 16 h 45"/>
                  <a:gd name="T40" fmla="*/ 34 w 51"/>
                  <a:gd name="T41" fmla="*/ 24 h 45"/>
                  <a:gd name="T42" fmla="*/ 38 w 51"/>
                  <a:gd name="T43" fmla="*/ 29 h 45"/>
                  <a:gd name="T44" fmla="*/ 40 w 51"/>
                  <a:gd name="T45" fmla="*/ 33 h 45"/>
                  <a:gd name="T46" fmla="*/ 41 w 51"/>
                  <a:gd name="T47" fmla="*/ 38 h 45"/>
                  <a:gd name="T48" fmla="*/ 43 w 51"/>
                  <a:gd name="T49" fmla="*/ 43 h 45"/>
                  <a:gd name="T50" fmla="*/ 43 w 51"/>
                  <a:gd name="T51" fmla="*/ 43 h 45"/>
                  <a:gd name="T52" fmla="*/ 43 w 51"/>
                  <a:gd name="T53" fmla="*/ 44 h 45"/>
                  <a:gd name="T54" fmla="*/ 43 w 51"/>
                  <a:gd name="T55" fmla="*/ 45 h 45"/>
                  <a:gd name="T56" fmla="*/ 43 w 51"/>
                  <a:gd name="T57" fmla="*/ 45 h 45"/>
                  <a:gd name="T58" fmla="*/ 43 w 51"/>
                  <a:gd name="T59" fmla="*/ 44 h 45"/>
                  <a:gd name="T60" fmla="*/ 44 w 51"/>
                  <a:gd name="T61" fmla="*/ 42 h 45"/>
                  <a:gd name="T62" fmla="*/ 45 w 51"/>
                  <a:gd name="T63" fmla="*/ 40 h 45"/>
                  <a:gd name="T64" fmla="*/ 46 w 51"/>
                  <a:gd name="T65" fmla="*/ 40 h 45"/>
                  <a:gd name="T66" fmla="*/ 47 w 51"/>
                  <a:gd name="T67" fmla="*/ 40 h 45"/>
                  <a:gd name="T68" fmla="*/ 49 w 51"/>
                  <a:gd name="T69" fmla="*/ 42 h 45"/>
                  <a:gd name="T70" fmla="*/ 51 w 51"/>
                  <a:gd name="T71" fmla="*/ 43 h 45"/>
                  <a:gd name="T72" fmla="*/ 51 w 51"/>
                  <a:gd name="T73" fmla="*/ 44 h 45"/>
                  <a:gd name="T74" fmla="*/ 51 w 51"/>
                  <a:gd name="T75" fmla="*/ 42 h 45"/>
                  <a:gd name="T76" fmla="*/ 49 w 51"/>
                  <a:gd name="T77" fmla="*/ 36 h 45"/>
                  <a:gd name="T78" fmla="*/ 47 w 51"/>
                  <a:gd name="T79" fmla="*/ 30 h 45"/>
                  <a:gd name="T80" fmla="*/ 45 w 51"/>
                  <a:gd name="T81" fmla="*/ 25 h 45"/>
                  <a:gd name="T82" fmla="*/ 41 w 51"/>
                  <a:gd name="T83" fmla="*/ 20 h 45"/>
                  <a:gd name="T84" fmla="*/ 37 w 51"/>
                  <a:gd name="T85" fmla="*/ 14 h 45"/>
                  <a:gd name="T86" fmla="*/ 32 w 51"/>
                  <a:gd name="T87" fmla="*/ 9 h 45"/>
                  <a:gd name="T88" fmla="*/ 28 w 51"/>
                  <a:gd name="T89" fmla="*/ 6 h 45"/>
                  <a:gd name="T90" fmla="*/ 23 w 51"/>
                  <a:gd name="T91" fmla="*/ 2 h 45"/>
                  <a:gd name="T92" fmla="*/ 18 w 51"/>
                  <a:gd name="T93" fmla="*/ 0 h 45"/>
                  <a:gd name="T94" fmla="*/ 14 w 51"/>
                  <a:gd name="T95" fmla="*/ 0 h 45"/>
                  <a:gd name="T96" fmla="*/ 9 w 51"/>
                  <a:gd name="T97" fmla="*/ 0 h 45"/>
                  <a:gd name="T98" fmla="*/ 6 w 51"/>
                  <a:gd name="T99" fmla="*/ 2 h 45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51"/>
                  <a:gd name="T151" fmla="*/ 0 h 45"/>
                  <a:gd name="T152" fmla="*/ 51 w 51"/>
                  <a:gd name="T153" fmla="*/ 45 h 45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51" h="45">
                    <a:moveTo>
                      <a:pt x="6" y="2"/>
                    </a:moveTo>
                    <a:lnTo>
                      <a:pt x="1" y="9"/>
                    </a:lnTo>
                    <a:lnTo>
                      <a:pt x="0" y="19"/>
                    </a:lnTo>
                    <a:lnTo>
                      <a:pt x="2" y="30"/>
                    </a:lnTo>
                    <a:lnTo>
                      <a:pt x="9" y="42"/>
                    </a:lnTo>
                    <a:lnTo>
                      <a:pt x="10" y="43"/>
                    </a:lnTo>
                    <a:lnTo>
                      <a:pt x="11" y="44"/>
                    </a:lnTo>
                    <a:lnTo>
                      <a:pt x="14" y="44"/>
                    </a:lnTo>
                    <a:lnTo>
                      <a:pt x="15" y="43"/>
                    </a:lnTo>
                    <a:lnTo>
                      <a:pt x="16" y="42"/>
                    </a:lnTo>
                    <a:lnTo>
                      <a:pt x="16" y="40"/>
                    </a:lnTo>
                    <a:lnTo>
                      <a:pt x="16" y="38"/>
                    </a:lnTo>
                    <a:lnTo>
                      <a:pt x="15" y="37"/>
                    </a:lnTo>
                    <a:lnTo>
                      <a:pt x="10" y="28"/>
                    </a:lnTo>
                    <a:lnTo>
                      <a:pt x="8" y="20"/>
                    </a:lnTo>
                    <a:lnTo>
                      <a:pt x="8" y="13"/>
                    </a:lnTo>
                    <a:lnTo>
                      <a:pt x="10" y="9"/>
                    </a:lnTo>
                    <a:lnTo>
                      <a:pt x="15" y="8"/>
                    </a:lnTo>
                    <a:lnTo>
                      <a:pt x="21" y="10"/>
                    </a:lnTo>
                    <a:lnTo>
                      <a:pt x="28" y="16"/>
                    </a:lnTo>
                    <a:lnTo>
                      <a:pt x="34" y="24"/>
                    </a:lnTo>
                    <a:lnTo>
                      <a:pt x="38" y="29"/>
                    </a:lnTo>
                    <a:lnTo>
                      <a:pt x="40" y="33"/>
                    </a:lnTo>
                    <a:lnTo>
                      <a:pt x="41" y="38"/>
                    </a:lnTo>
                    <a:lnTo>
                      <a:pt x="43" y="43"/>
                    </a:lnTo>
                    <a:lnTo>
                      <a:pt x="43" y="44"/>
                    </a:lnTo>
                    <a:lnTo>
                      <a:pt x="43" y="45"/>
                    </a:lnTo>
                    <a:lnTo>
                      <a:pt x="43" y="44"/>
                    </a:lnTo>
                    <a:lnTo>
                      <a:pt x="44" y="42"/>
                    </a:lnTo>
                    <a:lnTo>
                      <a:pt x="45" y="40"/>
                    </a:lnTo>
                    <a:lnTo>
                      <a:pt x="46" y="40"/>
                    </a:lnTo>
                    <a:lnTo>
                      <a:pt x="47" y="40"/>
                    </a:lnTo>
                    <a:lnTo>
                      <a:pt x="49" y="42"/>
                    </a:lnTo>
                    <a:lnTo>
                      <a:pt x="51" y="43"/>
                    </a:lnTo>
                    <a:lnTo>
                      <a:pt x="51" y="44"/>
                    </a:lnTo>
                    <a:lnTo>
                      <a:pt x="51" y="42"/>
                    </a:lnTo>
                    <a:lnTo>
                      <a:pt x="49" y="36"/>
                    </a:lnTo>
                    <a:lnTo>
                      <a:pt x="47" y="30"/>
                    </a:lnTo>
                    <a:lnTo>
                      <a:pt x="45" y="25"/>
                    </a:lnTo>
                    <a:lnTo>
                      <a:pt x="41" y="20"/>
                    </a:lnTo>
                    <a:lnTo>
                      <a:pt x="37" y="14"/>
                    </a:lnTo>
                    <a:lnTo>
                      <a:pt x="32" y="9"/>
                    </a:lnTo>
                    <a:lnTo>
                      <a:pt x="28" y="6"/>
                    </a:lnTo>
                    <a:lnTo>
                      <a:pt x="23" y="2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9" y="0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42" name="Freeform 468"/>
              <p:cNvSpPr>
                <a:spLocks/>
              </p:cNvSpPr>
              <p:nvPr/>
            </p:nvSpPr>
            <p:spPr bwMode="gray">
              <a:xfrm>
                <a:off x="7081295" y="4581256"/>
                <a:ext cx="92465" cy="176887"/>
              </a:xfrm>
              <a:custGeom>
                <a:avLst/>
                <a:gdLst>
                  <a:gd name="T0" fmla="*/ 13 w 46"/>
                  <a:gd name="T1" fmla="*/ 2 h 87"/>
                  <a:gd name="T2" fmla="*/ 13 w 46"/>
                  <a:gd name="T3" fmla="*/ 3 h 87"/>
                  <a:gd name="T4" fmla="*/ 14 w 46"/>
                  <a:gd name="T5" fmla="*/ 4 h 87"/>
                  <a:gd name="T6" fmla="*/ 14 w 46"/>
                  <a:gd name="T7" fmla="*/ 6 h 87"/>
                  <a:gd name="T8" fmla="*/ 15 w 46"/>
                  <a:gd name="T9" fmla="*/ 6 h 87"/>
                  <a:gd name="T10" fmla="*/ 24 w 46"/>
                  <a:gd name="T11" fmla="*/ 12 h 87"/>
                  <a:gd name="T12" fmla="*/ 32 w 46"/>
                  <a:gd name="T13" fmla="*/ 20 h 87"/>
                  <a:gd name="T14" fmla="*/ 37 w 46"/>
                  <a:gd name="T15" fmla="*/ 31 h 87"/>
                  <a:gd name="T16" fmla="*/ 38 w 46"/>
                  <a:gd name="T17" fmla="*/ 42 h 87"/>
                  <a:gd name="T18" fmla="*/ 36 w 46"/>
                  <a:gd name="T19" fmla="*/ 56 h 87"/>
                  <a:gd name="T20" fmla="*/ 29 w 46"/>
                  <a:gd name="T21" fmla="*/ 67 h 87"/>
                  <a:gd name="T22" fmla="*/ 17 w 46"/>
                  <a:gd name="T23" fmla="*/ 76 h 87"/>
                  <a:gd name="T24" fmla="*/ 5 w 46"/>
                  <a:gd name="T25" fmla="*/ 79 h 87"/>
                  <a:gd name="T26" fmla="*/ 4 w 46"/>
                  <a:gd name="T27" fmla="*/ 79 h 87"/>
                  <a:gd name="T28" fmla="*/ 1 w 46"/>
                  <a:gd name="T29" fmla="*/ 80 h 87"/>
                  <a:gd name="T30" fmla="*/ 0 w 46"/>
                  <a:gd name="T31" fmla="*/ 81 h 87"/>
                  <a:gd name="T32" fmla="*/ 0 w 46"/>
                  <a:gd name="T33" fmla="*/ 82 h 87"/>
                  <a:gd name="T34" fmla="*/ 0 w 46"/>
                  <a:gd name="T35" fmla="*/ 84 h 87"/>
                  <a:gd name="T36" fmla="*/ 1 w 46"/>
                  <a:gd name="T37" fmla="*/ 86 h 87"/>
                  <a:gd name="T38" fmla="*/ 4 w 46"/>
                  <a:gd name="T39" fmla="*/ 87 h 87"/>
                  <a:gd name="T40" fmla="*/ 5 w 46"/>
                  <a:gd name="T41" fmla="*/ 87 h 87"/>
                  <a:gd name="T42" fmla="*/ 13 w 46"/>
                  <a:gd name="T43" fmla="*/ 86 h 87"/>
                  <a:gd name="T44" fmla="*/ 21 w 46"/>
                  <a:gd name="T45" fmla="*/ 84 h 87"/>
                  <a:gd name="T46" fmla="*/ 28 w 46"/>
                  <a:gd name="T47" fmla="*/ 79 h 87"/>
                  <a:gd name="T48" fmla="*/ 35 w 46"/>
                  <a:gd name="T49" fmla="*/ 73 h 87"/>
                  <a:gd name="T50" fmla="*/ 39 w 46"/>
                  <a:gd name="T51" fmla="*/ 67 h 87"/>
                  <a:gd name="T52" fmla="*/ 43 w 46"/>
                  <a:gd name="T53" fmla="*/ 59 h 87"/>
                  <a:gd name="T54" fmla="*/ 45 w 46"/>
                  <a:gd name="T55" fmla="*/ 51 h 87"/>
                  <a:gd name="T56" fmla="*/ 46 w 46"/>
                  <a:gd name="T57" fmla="*/ 42 h 87"/>
                  <a:gd name="T58" fmla="*/ 44 w 46"/>
                  <a:gd name="T59" fmla="*/ 28 h 87"/>
                  <a:gd name="T60" fmla="*/ 38 w 46"/>
                  <a:gd name="T61" fmla="*/ 16 h 87"/>
                  <a:gd name="T62" fmla="*/ 30 w 46"/>
                  <a:gd name="T63" fmla="*/ 5 h 87"/>
                  <a:gd name="T64" fmla="*/ 19 w 46"/>
                  <a:gd name="T65" fmla="*/ 0 h 87"/>
                  <a:gd name="T66" fmla="*/ 17 w 46"/>
                  <a:gd name="T67" fmla="*/ 0 h 87"/>
                  <a:gd name="T68" fmla="*/ 15 w 46"/>
                  <a:gd name="T69" fmla="*/ 0 h 87"/>
                  <a:gd name="T70" fmla="*/ 14 w 46"/>
                  <a:gd name="T71" fmla="*/ 1 h 87"/>
                  <a:gd name="T72" fmla="*/ 13 w 46"/>
                  <a:gd name="T73" fmla="*/ 2 h 8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6"/>
                  <a:gd name="T112" fmla="*/ 0 h 87"/>
                  <a:gd name="T113" fmla="*/ 46 w 46"/>
                  <a:gd name="T114" fmla="*/ 87 h 8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6" h="87">
                    <a:moveTo>
                      <a:pt x="13" y="2"/>
                    </a:moveTo>
                    <a:lnTo>
                      <a:pt x="13" y="3"/>
                    </a:lnTo>
                    <a:lnTo>
                      <a:pt x="14" y="4"/>
                    </a:lnTo>
                    <a:lnTo>
                      <a:pt x="14" y="6"/>
                    </a:lnTo>
                    <a:lnTo>
                      <a:pt x="15" y="6"/>
                    </a:lnTo>
                    <a:lnTo>
                      <a:pt x="24" y="12"/>
                    </a:lnTo>
                    <a:lnTo>
                      <a:pt x="32" y="20"/>
                    </a:lnTo>
                    <a:lnTo>
                      <a:pt x="37" y="31"/>
                    </a:lnTo>
                    <a:lnTo>
                      <a:pt x="38" y="42"/>
                    </a:lnTo>
                    <a:lnTo>
                      <a:pt x="36" y="56"/>
                    </a:lnTo>
                    <a:lnTo>
                      <a:pt x="29" y="67"/>
                    </a:lnTo>
                    <a:lnTo>
                      <a:pt x="17" y="76"/>
                    </a:lnTo>
                    <a:lnTo>
                      <a:pt x="5" y="79"/>
                    </a:lnTo>
                    <a:lnTo>
                      <a:pt x="4" y="79"/>
                    </a:lnTo>
                    <a:lnTo>
                      <a:pt x="1" y="80"/>
                    </a:lnTo>
                    <a:lnTo>
                      <a:pt x="0" y="81"/>
                    </a:lnTo>
                    <a:lnTo>
                      <a:pt x="0" y="82"/>
                    </a:lnTo>
                    <a:lnTo>
                      <a:pt x="0" y="84"/>
                    </a:lnTo>
                    <a:lnTo>
                      <a:pt x="1" y="86"/>
                    </a:lnTo>
                    <a:lnTo>
                      <a:pt x="4" y="87"/>
                    </a:lnTo>
                    <a:lnTo>
                      <a:pt x="5" y="87"/>
                    </a:lnTo>
                    <a:lnTo>
                      <a:pt x="13" y="86"/>
                    </a:lnTo>
                    <a:lnTo>
                      <a:pt x="21" y="84"/>
                    </a:lnTo>
                    <a:lnTo>
                      <a:pt x="28" y="79"/>
                    </a:lnTo>
                    <a:lnTo>
                      <a:pt x="35" y="73"/>
                    </a:lnTo>
                    <a:lnTo>
                      <a:pt x="39" y="67"/>
                    </a:lnTo>
                    <a:lnTo>
                      <a:pt x="43" y="59"/>
                    </a:lnTo>
                    <a:lnTo>
                      <a:pt x="45" y="51"/>
                    </a:lnTo>
                    <a:lnTo>
                      <a:pt x="46" y="42"/>
                    </a:lnTo>
                    <a:lnTo>
                      <a:pt x="44" y="28"/>
                    </a:lnTo>
                    <a:lnTo>
                      <a:pt x="38" y="16"/>
                    </a:lnTo>
                    <a:lnTo>
                      <a:pt x="30" y="5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4" y="1"/>
                    </a:lnTo>
                    <a:lnTo>
                      <a:pt x="1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43" name="Freeform 469"/>
              <p:cNvSpPr>
                <a:spLocks/>
              </p:cNvSpPr>
              <p:nvPr/>
            </p:nvSpPr>
            <p:spPr bwMode="gray">
              <a:xfrm>
                <a:off x="7330545" y="4078735"/>
                <a:ext cx="389956" cy="333674"/>
              </a:xfrm>
              <a:custGeom>
                <a:avLst/>
                <a:gdLst>
                  <a:gd name="T0" fmla="*/ 195 w 195"/>
                  <a:gd name="T1" fmla="*/ 0 h 167"/>
                  <a:gd name="T2" fmla="*/ 108 w 195"/>
                  <a:gd name="T3" fmla="*/ 0 h 167"/>
                  <a:gd name="T4" fmla="*/ 100 w 195"/>
                  <a:gd name="T5" fmla="*/ 1 h 167"/>
                  <a:gd name="T6" fmla="*/ 91 w 195"/>
                  <a:gd name="T7" fmla="*/ 2 h 167"/>
                  <a:gd name="T8" fmla="*/ 85 w 195"/>
                  <a:gd name="T9" fmla="*/ 5 h 167"/>
                  <a:gd name="T10" fmla="*/ 76 w 195"/>
                  <a:gd name="T11" fmla="*/ 10 h 167"/>
                  <a:gd name="T12" fmla="*/ 71 w 195"/>
                  <a:gd name="T13" fmla="*/ 15 h 167"/>
                  <a:gd name="T14" fmla="*/ 64 w 195"/>
                  <a:gd name="T15" fmla="*/ 20 h 167"/>
                  <a:gd name="T16" fmla="*/ 59 w 195"/>
                  <a:gd name="T17" fmla="*/ 27 h 167"/>
                  <a:gd name="T18" fmla="*/ 56 w 195"/>
                  <a:gd name="T19" fmla="*/ 34 h 167"/>
                  <a:gd name="T20" fmla="*/ 0 w 195"/>
                  <a:gd name="T21" fmla="*/ 160 h 167"/>
                  <a:gd name="T22" fmla="*/ 15 w 195"/>
                  <a:gd name="T23" fmla="*/ 167 h 167"/>
                  <a:gd name="T24" fmla="*/ 70 w 195"/>
                  <a:gd name="T25" fmla="*/ 42 h 167"/>
                  <a:gd name="T26" fmla="*/ 195 w 195"/>
                  <a:gd name="T27" fmla="*/ 42 h 167"/>
                  <a:gd name="T28" fmla="*/ 195 w 195"/>
                  <a:gd name="T29" fmla="*/ 0 h 16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95"/>
                  <a:gd name="T46" fmla="*/ 0 h 167"/>
                  <a:gd name="T47" fmla="*/ 195 w 195"/>
                  <a:gd name="T48" fmla="*/ 167 h 16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95" h="167">
                    <a:moveTo>
                      <a:pt x="195" y="0"/>
                    </a:moveTo>
                    <a:lnTo>
                      <a:pt x="108" y="0"/>
                    </a:lnTo>
                    <a:lnTo>
                      <a:pt x="100" y="1"/>
                    </a:lnTo>
                    <a:lnTo>
                      <a:pt x="91" y="2"/>
                    </a:lnTo>
                    <a:lnTo>
                      <a:pt x="85" y="5"/>
                    </a:lnTo>
                    <a:lnTo>
                      <a:pt x="76" y="10"/>
                    </a:lnTo>
                    <a:lnTo>
                      <a:pt x="71" y="15"/>
                    </a:lnTo>
                    <a:lnTo>
                      <a:pt x="64" y="20"/>
                    </a:lnTo>
                    <a:lnTo>
                      <a:pt x="59" y="27"/>
                    </a:lnTo>
                    <a:lnTo>
                      <a:pt x="56" y="34"/>
                    </a:lnTo>
                    <a:lnTo>
                      <a:pt x="0" y="160"/>
                    </a:lnTo>
                    <a:lnTo>
                      <a:pt x="15" y="167"/>
                    </a:lnTo>
                    <a:lnTo>
                      <a:pt x="70" y="42"/>
                    </a:lnTo>
                    <a:lnTo>
                      <a:pt x="195" y="42"/>
                    </a:lnTo>
                    <a:lnTo>
                      <a:pt x="19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44" name="Freeform 470"/>
              <p:cNvSpPr>
                <a:spLocks/>
              </p:cNvSpPr>
              <p:nvPr/>
            </p:nvSpPr>
            <p:spPr bwMode="gray">
              <a:xfrm>
                <a:off x="7752662" y="3954112"/>
                <a:ext cx="824133" cy="430158"/>
              </a:xfrm>
              <a:custGeom>
                <a:avLst/>
                <a:gdLst>
                  <a:gd name="T0" fmla="*/ 8 w 409"/>
                  <a:gd name="T1" fmla="*/ 40 h 216"/>
                  <a:gd name="T2" fmla="*/ 11 w 409"/>
                  <a:gd name="T3" fmla="*/ 27 h 216"/>
                  <a:gd name="T4" fmla="*/ 18 w 409"/>
                  <a:gd name="T5" fmla="*/ 18 h 216"/>
                  <a:gd name="T6" fmla="*/ 27 w 409"/>
                  <a:gd name="T7" fmla="*/ 11 h 216"/>
                  <a:gd name="T8" fmla="*/ 38 w 409"/>
                  <a:gd name="T9" fmla="*/ 8 h 216"/>
                  <a:gd name="T10" fmla="*/ 370 w 409"/>
                  <a:gd name="T11" fmla="*/ 8 h 216"/>
                  <a:gd name="T12" fmla="*/ 383 w 409"/>
                  <a:gd name="T13" fmla="*/ 11 h 216"/>
                  <a:gd name="T14" fmla="*/ 392 w 409"/>
                  <a:gd name="T15" fmla="*/ 18 h 216"/>
                  <a:gd name="T16" fmla="*/ 399 w 409"/>
                  <a:gd name="T17" fmla="*/ 27 h 216"/>
                  <a:gd name="T18" fmla="*/ 401 w 409"/>
                  <a:gd name="T19" fmla="*/ 40 h 216"/>
                  <a:gd name="T20" fmla="*/ 401 w 409"/>
                  <a:gd name="T21" fmla="*/ 55 h 216"/>
                  <a:gd name="T22" fmla="*/ 401 w 409"/>
                  <a:gd name="T23" fmla="*/ 96 h 216"/>
                  <a:gd name="T24" fmla="*/ 401 w 409"/>
                  <a:gd name="T25" fmla="*/ 152 h 216"/>
                  <a:gd name="T26" fmla="*/ 401 w 409"/>
                  <a:gd name="T27" fmla="*/ 216 h 216"/>
                  <a:gd name="T28" fmla="*/ 409 w 409"/>
                  <a:gd name="T29" fmla="*/ 216 h 216"/>
                  <a:gd name="T30" fmla="*/ 409 w 409"/>
                  <a:gd name="T31" fmla="*/ 40 h 216"/>
                  <a:gd name="T32" fmla="*/ 408 w 409"/>
                  <a:gd name="T33" fmla="*/ 31 h 216"/>
                  <a:gd name="T34" fmla="*/ 406 w 409"/>
                  <a:gd name="T35" fmla="*/ 25 h 216"/>
                  <a:gd name="T36" fmla="*/ 403 w 409"/>
                  <a:gd name="T37" fmla="*/ 18 h 216"/>
                  <a:gd name="T38" fmla="*/ 398 w 409"/>
                  <a:gd name="T39" fmla="*/ 12 h 216"/>
                  <a:gd name="T40" fmla="*/ 392 w 409"/>
                  <a:gd name="T41" fmla="*/ 7 h 216"/>
                  <a:gd name="T42" fmla="*/ 385 w 409"/>
                  <a:gd name="T43" fmla="*/ 4 h 216"/>
                  <a:gd name="T44" fmla="*/ 378 w 409"/>
                  <a:gd name="T45" fmla="*/ 2 h 216"/>
                  <a:gd name="T46" fmla="*/ 370 w 409"/>
                  <a:gd name="T47" fmla="*/ 0 h 216"/>
                  <a:gd name="T48" fmla="*/ 38 w 409"/>
                  <a:gd name="T49" fmla="*/ 0 h 216"/>
                  <a:gd name="T50" fmla="*/ 30 w 409"/>
                  <a:gd name="T51" fmla="*/ 2 h 216"/>
                  <a:gd name="T52" fmla="*/ 23 w 409"/>
                  <a:gd name="T53" fmla="*/ 4 h 216"/>
                  <a:gd name="T54" fmla="*/ 18 w 409"/>
                  <a:gd name="T55" fmla="*/ 7 h 216"/>
                  <a:gd name="T56" fmla="*/ 12 w 409"/>
                  <a:gd name="T57" fmla="*/ 12 h 216"/>
                  <a:gd name="T58" fmla="*/ 7 w 409"/>
                  <a:gd name="T59" fmla="*/ 18 h 216"/>
                  <a:gd name="T60" fmla="*/ 4 w 409"/>
                  <a:gd name="T61" fmla="*/ 25 h 216"/>
                  <a:gd name="T62" fmla="*/ 1 w 409"/>
                  <a:gd name="T63" fmla="*/ 31 h 216"/>
                  <a:gd name="T64" fmla="*/ 0 w 409"/>
                  <a:gd name="T65" fmla="*/ 40 h 216"/>
                  <a:gd name="T66" fmla="*/ 0 w 409"/>
                  <a:gd name="T67" fmla="*/ 216 h 216"/>
                  <a:gd name="T68" fmla="*/ 8 w 409"/>
                  <a:gd name="T69" fmla="*/ 216 h 216"/>
                  <a:gd name="T70" fmla="*/ 8 w 409"/>
                  <a:gd name="T71" fmla="*/ 40 h 2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09"/>
                  <a:gd name="T109" fmla="*/ 0 h 216"/>
                  <a:gd name="T110" fmla="*/ 409 w 409"/>
                  <a:gd name="T111" fmla="*/ 216 h 2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09" h="216">
                    <a:moveTo>
                      <a:pt x="8" y="40"/>
                    </a:moveTo>
                    <a:lnTo>
                      <a:pt x="11" y="27"/>
                    </a:lnTo>
                    <a:lnTo>
                      <a:pt x="18" y="18"/>
                    </a:lnTo>
                    <a:lnTo>
                      <a:pt x="27" y="11"/>
                    </a:lnTo>
                    <a:lnTo>
                      <a:pt x="38" y="8"/>
                    </a:lnTo>
                    <a:lnTo>
                      <a:pt x="370" y="8"/>
                    </a:lnTo>
                    <a:lnTo>
                      <a:pt x="383" y="11"/>
                    </a:lnTo>
                    <a:lnTo>
                      <a:pt x="392" y="18"/>
                    </a:lnTo>
                    <a:lnTo>
                      <a:pt x="399" y="27"/>
                    </a:lnTo>
                    <a:lnTo>
                      <a:pt x="401" y="40"/>
                    </a:lnTo>
                    <a:lnTo>
                      <a:pt x="401" y="55"/>
                    </a:lnTo>
                    <a:lnTo>
                      <a:pt x="401" y="96"/>
                    </a:lnTo>
                    <a:lnTo>
                      <a:pt x="401" y="152"/>
                    </a:lnTo>
                    <a:lnTo>
                      <a:pt x="401" y="216"/>
                    </a:lnTo>
                    <a:lnTo>
                      <a:pt x="409" y="216"/>
                    </a:lnTo>
                    <a:lnTo>
                      <a:pt x="409" y="40"/>
                    </a:lnTo>
                    <a:lnTo>
                      <a:pt x="408" y="31"/>
                    </a:lnTo>
                    <a:lnTo>
                      <a:pt x="406" y="25"/>
                    </a:lnTo>
                    <a:lnTo>
                      <a:pt x="403" y="18"/>
                    </a:lnTo>
                    <a:lnTo>
                      <a:pt x="398" y="12"/>
                    </a:lnTo>
                    <a:lnTo>
                      <a:pt x="392" y="7"/>
                    </a:lnTo>
                    <a:lnTo>
                      <a:pt x="385" y="4"/>
                    </a:lnTo>
                    <a:lnTo>
                      <a:pt x="378" y="2"/>
                    </a:lnTo>
                    <a:lnTo>
                      <a:pt x="370" y="0"/>
                    </a:lnTo>
                    <a:lnTo>
                      <a:pt x="38" y="0"/>
                    </a:lnTo>
                    <a:lnTo>
                      <a:pt x="30" y="2"/>
                    </a:lnTo>
                    <a:lnTo>
                      <a:pt x="23" y="4"/>
                    </a:lnTo>
                    <a:lnTo>
                      <a:pt x="18" y="7"/>
                    </a:lnTo>
                    <a:lnTo>
                      <a:pt x="12" y="12"/>
                    </a:lnTo>
                    <a:lnTo>
                      <a:pt x="7" y="18"/>
                    </a:lnTo>
                    <a:lnTo>
                      <a:pt x="4" y="25"/>
                    </a:lnTo>
                    <a:lnTo>
                      <a:pt x="1" y="31"/>
                    </a:lnTo>
                    <a:lnTo>
                      <a:pt x="0" y="40"/>
                    </a:lnTo>
                    <a:lnTo>
                      <a:pt x="0" y="216"/>
                    </a:lnTo>
                    <a:lnTo>
                      <a:pt x="8" y="216"/>
                    </a:lnTo>
                    <a:lnTo>
                      <a:pt x="8" y="4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45" name="Freeform 471"/>
              <p:cNvSpPr>
                <a:spLocks/>
              </p:cNvSpPr>
              <p:nvPr/>
            </p:nvSpPr>
            <p:spPr bwMode="gray">
              <a:xfrm>
                <a:off x="7752662" y="4384267"/>
                <a:ext cx="824133" cy="369854"/>
              </a:xfrm>
              <a:custGeom>
                <a:avLst/>
                <a:gdLst>
                  <a:gd name="T0" fmla="*/ 239 w 409"/>
                  <a:gd name="T1" fmla="*/ 184 h 184"/>
                  <a:gd name="T2" fmla="*/ 248 w 409"/>
                  <a:gd name="T3" fmla="*/ 170 h 184"/>
                  <a:gd name="T4" fmla="*/ 268 w 409"/>
                  <a:gd name="T5" fmla="*/ 149 h 184"/>
                  <a:gd name="T6" fmla="*/ 292 w 409"/>
                  <a:gd name="T7" fmla="*/ 134 h 184"/>
                  <a:gd name="T8" fmla="*/ 320 w 409"/>
                  <a:gd name="T9" fmla="*/ 126 h 184"/>
                  <a:gd name="T10" fmla="*/ 344 w 409"/>
                  <a:gd name="T11" fmla="*/ 125 h 184"/>
                  <a:gd name="T12" fmla="*/ 362 w 409"/>
                  <a:gd name="T13" fmla="*/ 129 h 184"/>
                  <a:gd name="T14" fmla="*/ 379 w 409"/>
                  <a:gd name="T15" fmla="*/ 134 h 184"/>
                  <a:gd name="T16" fmla="*/ 396 w 409"/>
                  <a:gd name="T17" fmla="*/ 144 h 184"/>
                  <a:gd name="T18" fmla="*/ 409 w 409"/>
                  <a:gd name="T19" fmla="*/ 155 h 184"/>
                  <a:gd name="T20" fmla="*/ 409 w 409"/>
                  <a:gd name="T21" fmla="*/ 0 h 184"/>
                  <a:gd name="T22" fmla="*/ 401 w 409"/>
                  <a:gd name="T23" fmla="*/ 50 h 184"/>
                  <a:gd name="T24" fmla="*/ 401 w 409"/>
                  <a:gd name="T25" fmla="*/ 125 h 184"/>
                  <a:gd name="T26" fmla="*/ 393 w 409"/>
                  <a:gd name="T27" fmla="*/ 134 h 184"/>
                  <a:gd name="T28" fmla="*/ 378 w 409"/>
                  <a:gd name="T29" fmla="*/ 126 h 184"/>
                  <a:gd name="T30" fmla="*/ 361 w 409"/>
                  <a:gd name="T31" fmla="*/ 121 h 184"/>
                  <a:gd name="T32" fmla="*/ 344 w 409"/>
                  <a:gd name="T33" fmla="*/ 117 h 184"/>
                  <a:gd name="T34" fmla="*/ 320 w 409"/>
                  <a:gd name="T35" fmla="*/ 118 h 184"/>
                  <a:gd name="T36" fmla="*/ 290 w 409"/>
                  <a:gd name="T37" fmla="*/ 126 h 184"/>
                  <a:gd name="T38" fmla="*/ 264 w 409"/>
                  <a:gd name="T39" fmla="*/ 141 h 184"/>
                  <a:gd name="T40" fmla="*/ 242 w 409"/>
                  <a:gd name="T41" fmla="*/ 163 h 184"/>
                  <a:gd name="T42" fmla="*/ 232 w 409"/>
                  <a:gd name="T43" fmla="*/ 176 h 184"/>
                  <a:gd name="T44" fmla="*/ 215 w 409"/>
                  <a:gd name="T45" fmla="*/ 176 h 184"/>
                  <a:gd name="T46" fmla="*/ 187 w 409"/>
                  <a:gd name="T47" fmla="*/ 176 h 184"/>
                  <a:gd name="T48" fmla="*/ 154 w 409"/>
                  <a:gd name="T49" fmla="*/ 176 h 184"/>
                  <a:gd name="T50" fmla="*/ 117 w 409"/>
                  <a:gd name="T51" fmla="*/ 176 h 184"/>
                  <a:gd name="T52" fmla="*/ 83 w 409"/>
                  <a:gd name="T53" fmla="*/ 176 h 184"/>
                  <a:gd name="T54" fmla="*/ 56 w 409"/>
                  <a:gd name="T55" fmla="*/ 176 h 184"/>
                  <a:gd name="T56" fmla="*/ 41 w 409"/>
                  <a:gd name="T57" fmla="*/ 176 h 184"/>
                  <a:gd name="T58" fmla="*/ 27 w 409"/>
                  <a:gd name="T59" fmla="*/ 174 h 184"/>
                  <a:gd name="T60" fmla="*/ 11 w 409"/>
                  <a:gd name="T61" fmla="*/ 157 h 184"/>
                  <a:gd name="T62" fmla="*/ 8 w 409"/>
                  <a:gd name="T63" fmla="*/ 0 h 184"/>
                  <a:gd name="T64" fmla="*/ 0 w 409"/>
                  <a:gd name="T65" fmla="*/ 146 h 184"/>
                  <a:gd name="T66" fmla="*/ 4 w 409"/>
                  <a:gd name="T67" fmla="*/ 161 h 184"/>
                  <a:gd name="T68" fmla="*/ 12 w 409"/>
                  <a:gd name="T69" fmla="*/ 172 h 184"/>
                  <a:gd name="T70" fmla="*/ 23 w 409"/>
                  <a:gd name="T71" fmla="*/ 180 h 184"/>
                  <a:gd name="T72" fmla="*/ 38 w 409"/>
                  <a:gd name="T73" fmla="*/ 184 h 18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09"/>
                  <a:gd name="T112" fmla="*/ 0 h 184"/>
                  <a:gd name="T113" fmla="*/ 409 w 409"/>
                  <a:gd name="T114" fmla="*/ 184 h 18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09" h="184">
                    <a:moveTo>
                      <a:pt x="38" y="184"/>
                    </a:moveTo>
                    <a:lnTo>
                      <a:pt x="239" y="184"/>
                    </a:lnTo>
                    <a:lnTo>
                      <a:pt x="240" y="183"/>
                    </a:lnTo>
                    <a:lnTo>
                      <a:pt x="248" y="170"/>
                    </a:lnTo>
                    <a:lnTo>
                      <a:pt x="257" y="159"/>
                    </a:lnTo>
                    <a:lnTo>
                      <a:pt x="268" y="149"/>
                    </a:lnTo>
                    <a:lnTo>
                      <a:pt x="279" y="140"/>
                    </a:lnTo>
                    <a:lnTo>
                      <a:pt x="292" y="134"/>
                    </a:lnTo>
                    <a:lnTo>
                      <a:pt x="306" y="129"/>
                    </a:lnTo>
                    <a:lnTo>
                      <a:pt x="320" y="126"/>
                    </a:lnTo>
                    <a:lnTo>
                      <a:pt x="335" y="125"/>
                    </a:lnTo>
                    <a:lnTo>
                      <a:pt x="344" y="125"/>
                    </a:lnTo>
                    <a:lnTo>
                      <a:pt x="353" y="126"/>
                    </a:lnTo>
                    <a:lnTo>
                      <a:pt x="362" y="129"/>
                    </a:lnTo>
                    <a:lnTo>
                      <a:pt x="371" y="131"/>
                    </a:lnTo>
                    <a:lnTo>
                      <a:pt x="379" y="134"/>
                    </a:lnTo>
                    <a:lnTo>
                      <a:pt x="388" y="139"/>
                    </a:lnTo>
                    <a:lnTo>
                      <a:pt x="396" y="144"/>
                    </a:lnTo>
                    <a:lnTo>
                      <a:pt x="403" y="149"/>
                    </a:lnTo>
                    <a:lnTo>
                      <a:pt x="409" y="155"/>
                    </a:lnTo>
                    <a:lnTo>
                      <a:pt x="409" y="146"/>
                    </a:lnTo>
                    <a:lnTo>
                      <a:pt x="409" y="0"/>
                    </a:lnTo>
                    <a:lnTo>
                      <a:pt x="401" y="0"/>
                    </a:lnTo>
                    <a:lnTo>
                      <a:pt x="401" y="50"/>
                    </a:lnTo>
                    <a:lnTo>
                      <a:pt x="401" y="94"/>
                    </a:lnTo>
                    <a:lnTo>
                      <a:pt x="401" y="125"/>
                    </a:lnTo>
                    <a:lnTo>
                      <a:pt x="401" y="139"/>
                    </a:lnTo>
                    <a:lnTo>
                      <a:pt x="393" y="134"/>
                    </a:lnTo>
                    <a:lnTo>
                      <a:pt x="386" y="130"/>
                    </a:lnTo>
                    <a:lnTo>
                      <a:pt x="378" y="126"/>
                    </a:lnTo>
                    <a:lnTo>
                      <a:pt x="370" y="123"/>
                    </a:lnTo>
                    <a:lnTo>
                      <a:pt x="361" y="121"/>
                    </a:lnTo>
                    <a:lnTo>
                      <a:pt x="353" y="118"/>
                    </a:lnTo>
                    <a:lnTo>
                      <a:pt x="344" y="117"/>
                    </a:lnTo>
                    <a:lnTo>
                      <a:pt x="335" y="117"/>
                    </a:lnTo>
                    <a:lnTo>
                      <a:pt x="320" y="118"/>
                    </a:lnTo>
                    <a:lnTo>
                      <a:pt x="305" y="122"/>
                    </a:lnTo>
                    <a:lnTo>
                      <a:pt x="290" y="126"/>
                    </a:lnTo>
                    <a:lnTo>
                      <a:pt x="277" y="133"/>
                    </a:lnTo>
                    <a:lnTo>
                      <a:pt x="264" y="141"/>
                    </a:lnTo>
                    <a:lnTo>
                      <a:pt x="253" y="152"/>
                    </a:lnTo>
                    <a:lnTo>
                      <a:pt x="242" y="163"/>
                    </a:lnTo>
                    <a:lnTo>
                      <a:pt x="234" y="176"/>
                    </a:lnTo>
                    <a:lnTo>
                      <a:pt x="232" y="176"/>
                    </a:lnTo>
                    <a:lnTo>
                      <a:pt x="225" y="176"/>
                    </a:lnTo>
                    <a:lnTo>
                      <a:pt x="215" y="176"/>
                    </a:lnTo>
                    <a:lnTo>
                      <a:pt x="202" y="176"/>
                    </a:lnTo>
                    <a:lnTo>
                      <a:pt x="187" y="176"/>
                    </a:lnTo>
                    <a:lnTo>
                      <a:pt x="171" y="176"/>
                    </a:lnTo>
                    <a:lnTo>
                      <a:pt x="154" y="176"/>
                    </a:lnTo>
                    <a:lnTo>
                      <a:pt x="135" y="176"/>
                    </a:lnTo>
                    <a:lnTo>
                      <a:pt x="117" y="176"/>
                    </a:lnTo>
                    <a:lnTo>
                      <a:pt x="99" y="176"/>
                    </a:lnTo>
                    <a:lnTo>
                      <a:pt x="83" y="176"/>
                    </a:lnTo>
                    <a:lnTo>
                      <a:pt x="68" y="176"/>
                    </a:lnTo>
                    <a:lnTo>
                      <a:pt x="56" y="176"/>
                    </a:lnTo>
                    <a:lnTo>
                      <a:pt x="46" y="176"/>
                    </a:lnTo>
                    <a:lnTo>
                      <a:pt x="41" y="176"/>
                    </a:lnTo>
                    <a:lnTo>
                      <a:pt x="38" y="176"/>
                    </a:lnTo>
                    <a:lnTo>
                      <a:pt x="27" y="174"/>
                    </a:lnTo>
                    <a:lnTo>
                      <a:pt x="18" y="168"/>
                    </a:lnTo>
                    <a:lnTo>
                      <a:pt x="11" y="157"/>
                    </a:lnTo>
                    <a:lnTo>
                      <a:pt x="8" y="146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146"/>
                    </a:lnTo>
                    <a:lnTo>
                      <a:pt x="1" y="154"/>
                    </a:lnTo>
                    <a:lnTo>
                      <a:pt x="4" y="161"/>
                    </a:lnTo>
                    <a:lnTo>
                      <a:pt x="7" y="167"/>
                    </a:lnTo>
                    <a:lnTo>
                      <a:pt x="12" y="172"/>
                    </a:lnTo>
                    <a:lnTo>
                      <a:pt x="18" y="177"/>
                    </a:lnTo>
                    <a:lnTo>
                      <a:pt x="23" y="180"/>
                    </a:lnTo>
                    <a:lnTo>
                      <a:pt x="30" y="183"/>
                    </a:lnTo>
                    <a:lnTo>
                      <a:pt x="38" y="1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</p:grpSp>
        <p:grpSp>
          <p:nvGrpSpPr>
            <p:cNvPr id="213746" name="Group 754"/>
            <p:cNvGrpSpPr>
              <a:grpSpLocks/>
            </p:cNvGrpSpPr>
            <p:nvPr/>
          </p:nvGrpSpPr>
          <p:grpSpPr bwMode="auto">
            <a:xfrm>
              <a:off x="4896" y="1042"/>
              <a:ext cx="247" cy="751"/>
              <a:chOff x="113" y="1124"/>
              <a:chExt cx="687" cy="2733"/>
            </a:xfrm>
          </p:grpSpPr>
          <p:sp>
            <p:nvSpPr>
              <p:cNvPr id="213747" name="Freeform 755"/>
              <p:cNvSpPr>
                <a:spLocks/>
              </p:cNvSpPr>
              <p:nvPr/>
            </p:nvSpPr>
            <p:spPr bwMode="gray">
              <a:xfrm>
                <a:off x="420" y="1444"/>
                <a:ext cx="73" cy="24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3" y="0"/>
                  </a:cxn>
                  <a:cxn ang="0">
                    <a:pos x="73" y="2413"/>
                  </a:cxn>
                  <a:cxn ang="0">
                    <a:pos x="0" y="2387"/>
                  </a:cxn>
                  <a:cxn ang="0">
                    <a:pos x="0" y="0"/>
                  </a:cxn>
                </a:cxnLst>
                <a:rect l="0" t="0" r="r" b="b"/>
                <a:pathLst>
                  <a:path w="73" h="2413">
                    <a:moveTo>
                      <a:pt x="0" y="0"/>
                    </a:moveTo>
                    <a:lnTo>
                      <a:pt x="73" y="0"/>
                    </a:lnTo>
                    <a:lnTo>
                      <a:pt x="73" y="2413"/>
                    </a:lnTo>
                    <a:lnTo>
                      <a:pt x="0" y="23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grpSp>
            <p:nvGrpSpPr>
              <p:cNvPr id="213748" name="Group 756"/>
              <p:cNvGrpSpPr>
                <a:grpSpLocks/>
              </p:cNvGrpSpPr>
              <p:nvPr/>
            </p:nvGrpSpPr>
            <p:grpSpPr bwMode="auto">
              <a:xfrm>
                <a:off x="113" y="1124"/>
                <a:ext cx="687" cy="680"/>
                <a:chOff x="113" y="1124"/>
                <a:chExt cx="687" cy="680"/>
              </a:xfrm>
            </p:grpSpPr>
            <p:sp>
              <p:nvSpPr>
                <p:cNvPr id="213749" name="Oval 757"/>
                <p:cNvSpPr>
                  <a:spLocks noChangeArrowheads="1"/>
                </p:cNvSpPr>
                <p:nvPr/>
              </p:nvSpPr>
              <p:spPr bwMode="gray">
                <a:xfrm>
                  <a:off x="133" y="1144"/>
                  <a:ext cx="647" cy="64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750" name="Freeform 758"/>
                <p:cNvSpPr>
                  <a:spLocks noEditPoints="1"/>
                </p:cNvSpPr>
                <p:nvPr/>
              </p:nvSpPr>
              <p:spPr bwMode="gray">
                <a:xfrm>
                  <a:off x="113" y="1124"/>
                  <a:ext cx="687" cy="680"/>
                </a:xfrm>
                <a:custGeom>
                  <a:avLst/>
                  <a:gdLst/>
                  <a:ahLst/>
                  <a:cxnLst>
                    <a:cxn ang="0">
                      <a:pos x="51" y="0"/>
                    </a:cxn>
                    <a:cxn ang="0">
                      <a:pos x="103" y="51"/>
                    </a:cxn>
                    <a:cxn ang="0">
                      <a:pos x="51" y="102"/>
                    </a:cxn>
                    <a:cxn ang="0">
                      <a:pos x="0" y="51"/>
                    </a:cxn>
                    <a:cxn ang="0">
                      <a:pos x="51" y="0"/>
                    </a:cxn>
                    <a:cxn ang="0">
                      <a:pos x="51" y="8"/>
                    </a:cxn>
                    <a:cxn ang="0">
                      <a:pos x="8" y="51"/>
                    </a:cxn>
                    <a:cxn ang="0">
                      <a:pos x="51" y="94"/>
                    </a:cxn>
                    <a:cxn ang="0">
                      <a:pos x="95" y="51"/>
                    </a:cxn>
                    <a:cxn ang="0">
                      <a:pos x="51" y="8"/>
                    </a:cxn>
                    <a:cxn ang="0">
                      <a:pos x="51" y="11"/>
                    </a:cxn>
                    <a:cxn ang="0">
                      <a:pos x="11" y="51"/>
                    </a:cxn>
                    <a:cxn ang="0">
                      <a:pos x="51" y="91"/>
                    </a:cxn>
                    <a:cxn ang="0">
                      <a:pos x="92" y="51"/>
                    </a:cxn>
                    <a:cxn ang="0">
                      <a:pos x="51" y="11"/>
                    </a:cxn>
                    <a:cxn ang="0">
                      <a:pos x="51" y="14"/>
                    </a:cxn>
                    <a:cxn ang="0">
                      <a:pos x="14" y="51"/>
                    </a:cxn>
                    <a:cxn ang="0">
                      <a:pos x="51" y="88"/>
                    </a:cxn>
                    <a:cxn ang="0">
                      <a:pos x="89" y="51"/>
                    </a:cxn>
                    <a:cxn ang="0">
                      <a:pos x="51" y="14"/>
                    </a:cxn>
                    <a:cxn ang="0">
                      <a:pos x="51" y="21"/>
                    </a:cxn>
                    <a:cxn ang="0">
                      <a:pos x="21" y="51"/>
                    </a:cxn>
                    <a:cxn ang="0">
                      <a:pos x="51" y="81"/>
                    </a:cxn>
                    <a:cxn ang="0">
                      <a:pos x="82" y="51"/>
                    </a:cxn>
                    <a:cxn ang="0">
                      <a:pos x="51" y="21"/>
                    </a:cxn>
                    <a:cxn ang="0">
                      <a:pos x="51" y="32"/>
                    </a:cxn>
                    <a:cxn ang="0">
                      <a:pos x="32" y="51"/>
                    </a:cxn>
                    <a:cxn ang="0">
                      <a:pos x="51" y="70"/>
                    </a:cxn>
                    <a:cxn ang="0">
                      <a:pos x="71" y="51"/>
                    </a:cxn>
                    <a:cxn ang="0">
                      <a:pos x="51" y="32"/>
                    </a:cxn>
                    <a:cxn ang="0">
                      <a:pos x="51" y="40"/>
                    </a:cxn>
                    <a:cxn ang="0">
                      <a:pos x="41" y="51"/>
                    </a:cxn>
                    <a:cxn ang="0">
                      <a:pos x="51" y="62"/>
                    </a:cxn>
                    <a:cxn ang="0">
                      <a:pos x="62" y="51"/>
                    </a:cxn>
                    <a:cxn ang="0">
                      <a:pos x="51" y="40"/>
                    </a:cxn>
                  </a:cxnLst>
                  <a:rect l="0" t="0" r="r" b="b"/>
                  <a:pathLst>
                    <a:path w="103" h="102">
                      <a:moveTo>
                        <a:pt x="51" y="0"/>
                      </a:moveTo>
                      <a:cubicBezTo>
                        <a:pt x="80" y="0"/>
                        <a:pt x="103" y="23"/>
                        <a:pt x="103" y="51"/>
                      </a:cubicBezTo>
                      <a:cubicBezTo>
                        <a:pt x="103" y="79"/>
                        <a:pt x="80" y="102"/>
                        <a:pt x="51" y="102"/>
                      </a:cubicBezTo>
                      <a:cubicBezTo>
                        <a:pt x="23" y="102"/>
                        <a:pt x="0" y="79"/>
                        <a:pt x="0" y="51"/>
                      </a:cubicBezTo>
                      <a:cubicBezTo>
                        <a:pt x="0" y="23"/>
                        <a:pt x="23" y="0"/>
                        <a:pt x="51" y="0"/>
                      </a:cubicBezTo>
                      <a:close/>
                      <a:moveTo>
                        <a:pt x="51" y="8"/>
                      </a:moveTo>
                      <a:cubicBezTo>
                        <a:pt x="27" y="8"/>
                        <a:pt x="8" y="27"/>
                        <a:pt x="8" y="51"/>
                      </a:cubicBezTo>
                      <a:cubicBezTo>
                        <a:pt x="8" y="75"/>
                        <a:pt x="27" y="94"/>
                        <a:pt x="51" y="94"/>
                      </a:cubicBezTo>
                      <a:cubicBezTo>
                        <a:pt x="75" y="94"/>
                        <a:pt x="95" y="75"/>
                        <a:pt x="95" y="51"/>
                      </a:cubicBezTo>
                      <a:cubicBezTo>
                        <a:pt x="95" y="27"/>
                        <a:pt x="75" y="8"/>
                        <a:pt x="51" y="8"/>
                      </a:cubicBezTo>
                      <a:close/>
                      <a:moveTo>
                        <a:pt x="51" y="11"/>
                      </a:moveTo>
                      <a:cubicBezTo>
                        <a:pt x="29" y="11"/>
                        <a:pt x="11" y="29"/>
                        <a:pt x="11" y="51"/>
                      </a:cubicBezTo>
                      <a:cubicBezTo>
                        <a:pt x="11" y="73"/>
                        <a:pt x="29" y="91"/>
                        <a:pt x="51" y="91"/>
                      </a:cubicBezTo>
                      <a:cubicBezTo>
                        <a:pt x="74" y="91"/>
                        <a:pt x="92" y="73"/>
                        <a:pt x="92" y="51"/>
                      </a:cubicBezTo>
                      <a:cubicBezTo>
                        <a:pt x="92" y="29"/>
                        <a:pt x="74" y="11"/>
                        <a:pt x="51" y="11"/>
                      </a:cubicBezTo>
                      <a:close/>
                      <a:moveTo>
                        <a:pt x="51" y="14"/>
                      </a:moveTo>
                      <a:cubicBezTo>
                        <a:pt x="31" y="14"/>
                        <a:pt x="14" y="30"/>
                        <a:pt x="14" y="51"/>
                      </a:cubicBezTo>
                      <a:cubicBezTo>
                        <a:pt x="14" y="72"/>
                        <a:pt x="31" y="88"/>
                        <a:pt x="51" y="88"/>
                      </a:cubicBezTo>
                      <a:cubicBezTo>
                        <a:pt x="72" y="88"/>
                        <a:pt x="89" y="72"/>
                        <a:pt x="89" y="51"/>
                      </a:cubicBezTo>
                      <a:cubicBezTo>
                        <a:pt x="89" y="30"/>
                        <a:pt x="72" y="14"/>
                        <a:pt x="51" y="14"/>
                      </a:cubicBezTo>
                      <a:close/>
                      <a:moveTo>
                        <a:pt x="51" y="21"/>
                      </a:moveTo>
                      <a:cubicBezTo>
                        <a:pt x="35" y="21"/>
                        <a:pt x="21" y="35"/>
                        <a:pt x="21" y="51"/>
                      </a:cubicBezTo>
                      <a:cubicBezTo>
                        <a:pt x="21" y="67"/>
                        <a:pt x="35" y="81"/>
                        <a:pt x="51" y="81"/>
                      </a:cubicBezTo>
                      <a:cubicBezTo>
                        <a:pt x="68" y="81"/>
                        <a:pt x="82" y="67"/>
                        <a:pt x="82" y="51"/>
                      </a:cubicBezTo>
                      <a:cubicBezTo>
                        <a:pt x="82" y="35"/>
                        <a:pt x="68" y="21"/>
                        <a:pt x="51" y="21"/>
                      </a:cubicBezTo>
                      <a:close/>
                      <a:moveTo>
                        <a:pt x="51" y="32"/>
                      </a:moveTo>
                      <a:cubicBezTo>
                        <a:pt x="41" y="32"/>
                        <a:pt x="32" y="40"/>
                        <a:pt x="32" y="51"/>
                      </a:cubicBezTo>
                      <a:cubicBezTo>
                        <a:pt x="32" y="62"/>
                        <a:pt x="41" y="70"/>
                        <a:pt x="51" y="70"/>
                      </a:cubicBezTo>
                      <a:cubicBezTo>
                        <a:pt x="62" y="70"/>
                        <a:pt x="71" y="62"/>
                        <a:pt x="71" y="51"/>
                      </a:cubicBezTo>
                      <a:cubicBezTo>
                        <a:pt x="71" y="40"/>
                        <a:pt x="62" y="32"/>
                        <a:pt x="51" y="32"/>
                      </a:cubicBezTo>
                      <a:close/>
                      <a:moveTo>
                        <a:pt x="51" y="40"/>
                      </a:moveTo>
                      <a:cubicBezTo>
                        <a:pt x="45" y="40"/>
                        <a:pt x="41" y="45"/>
                        <a:pt x="41" y="51"/>
                      </a:cubicBezTo>
                      <a:cubicBezTo>
                        <a:pt x="41" y="57"/>
                        <a:pt x="45" y="62"/>
                        <a:pt x="51" y="62"/>
                      </a:cubicBezTo>
                      <a:cubicBezTo>
                        <a:pt x="57" y="62"/>
                        <a:pt x="62" y="57"/>
                        <a:pt x="62" y="51"/>
                      </a:cubicBezTo>
                      <a:cubicBezTo>
                        <a:pt x="62" y="45"/>
                        <a:pt x="57" y="40"/>
                        <a:pt x="51" y="4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</p:grpSp>
        </p:grpSp>
        <p:grpSp>
          <p:nvGrpSpPr>
            <p:cNvPr id="213751" name="Group 251"/>
            <p:cNvGrpSpPr>
              <a:grpSpLocks/>
            </p:cNvGrpSpPr>
            <p:nvPr/>
          </p:nvGrpSpPr>
          <p:grpSpPr bwMode="auto">
            <a:xfrm>
              <a:off x="3152" y="1532"/>
              <a:ext cx="641" cy="294"/>
              <a:chOff x="4240213" y="3595688"/>
              <a:chExt cx="4211637" cy="2422525"/>
            </a:xfrm>
          </p:grpSpPr>
          <p:sp>
            <p:nvSpPr>
              <p:cNvPr id="213752" name="Freeform 174"/>
              <p:cNvSpPr>
                <a:spLocks/>
              </p:cNvSpPr>
              <p:nvPr/>
            </p:nvSpPr>
            <p:spPr bwMode="gray">
              <a:xfrm>
                <a:off x="4525963" y="5583238"/>
                <a:ext cx="439737" cy="434975"/>
              </a:xfrm>
              <a:custGeom>
                <a:avLst/>
                <a:gdLst>
                  <a:gd name="T0" fmla="*/ 277 w 555"/>
                  <a:gd name="T1" fmla="*/ 0 h 549"/>
                  <a:gd name="T2" fmla="*/ 330 w 555"/>
                  <a:gd name="T3" fmla="*/ 4 h 549"/>
                  <a:gd name="T4" fmla="*/ 382 w 555"/>
                  <a:gd name="T5" fmla="*/ 19 h 549"/>
                  <a:gd name="T6" fmla="*/ 429 w 555"/>
                  <a:gd name="T7" fmla="*/ 44 h 549"/>
                  <a:gd name="T8" fmla="*/ 471 w 555"/>
                  <a:gd name="T9" fmla="*/ 79 h 549"/>
                  <a:gd name="T10" fmla="*/ 504 w 555"/>
                  <a:gd name="T11" fmla="*/ 118 h 549"/>
                  <a:gd name="T12" fmla="*/ 532 w 555"/>
                  <a:gd name="T13" fmla="*/ 165 h 549"/>
                  <a:gd name="T14" fmla="*/ 547 w 555"/>
                  <a:gd name="T15" fmla="*/ 215 h 549"/>
                  <a:gd name="T16" fmla="*/ 555 w 555"/>
                  <a:gd name="T17" fmla="*/ 271 h 549"/>
                  <a:gd name="T18" fmla="*/ 547 w 555"/>
                  <a:gd name="T19" fmla="*/ 326 h 549"/>
                  <a:gd name="T20" fmla="*/ 532 w 555"/>
                  <a:gd name="T21" fmla="*/ 378 h 549"/>
                  <a:gd name="T22" fmla="*/ 504 w 555"/>
                  <a:gd name="T23" fmla="*/ 425 h 549"/>
                  <a:gd name="T24" fmla="*/ 471 w 555"/>
                  <a:gd name="T25" fmla="*/ 467 h 549"/>
                  <a:gd name="T26" fmla="*/ 429 w 555"/>
                  <a:gd name="T27" fmla="*/ 500 h 549"/>
                  <a:gd name="T28" fmla="*/ 382 w 555"/>
                  <a:gd name="T29" fmla="*/ 525 h 549"/>
                  <a:gd name="T30" fmla="*/ 330 w 555"/>
                  <a:gd name="T31" fmla="*/ 543 h 549"/>
                  <a:gd name="T32" fmla="*/ 277 w 555"/>
                  <a:gd name="T33" fmla="*/ 549 h 549"/>
                  <a:gd name="T34" fmla="*/ 219 w 555"/>
                  <a:gd name="T35" fmla="*/ 543 h 549"/>
                  <a:gd name="T36" fmla="*/ 167 w 555"/>
                  <a:gd name="T37" fmla="*/ 525 h 549"/>
                  <a:gd name="T38" fmla="*/ 120 w 555"/>
                  <a:gd name="T39" fmla="*/ 500 h 549"/>
                  <a:gd name="T40" fmla="*/ 80 w 555"/>
                  <a:gd name="T41" fmla="*/ 467 h 549"/>
                  <a:gd name="T42" fmla="*/ 45 w 555"/>
                  <a:gd name="T43" fmla="*/ 425 h 549"/>
                  <a:gd name="T44" fmla="*/ 21 w 555"/>
                  <a:gd name="T45" fmla="*/ 378 h 549"/>
                  <a:gd name="T46" fmla="*/ 4 w 555"/>
                  <a:gd name="T47" fmla="*/ 326 h 549"/>
                  <a:gd name="T48" fmla="*/ 0 w 555"/>
                  <a:gd name="T49" fmla="*/ 271 h 549"/>
                  <a:gd name="T50" fmla="*/ 4 w 555"/>
                  <a:gd name="T51" fmla="*/ 215 h 549"/>
                  <a:gd name="T52" fmla="*/ 21 w 555"/>
                  <a:gd name="T53" fmla="*/ 165 h 549"/>
                  <a:gd name="T54" fmla="*/ 45 w 555"/>
                  <a:gd name="T55" fmla="*/ 118 h 549"/>
                  <a:gd name="T56" fmla="*/ 80 w 555"/>
                  <a:gd name="T57" fmla="*/ 79 h 549"/>
                  <a:gd name="T58" fmla="*/ 120 w 555"/>
                  <a:gd name="T59" fmla="*/ 44 h 549"/>
                  <a:gd name="T60" fmla="*/ 167 w 555"/>
                  <a:gd name="T61" fmla="*/ 19 h 549"/>
                  <a:gd name="T62" fmla="*/ 219 w 555"/>
                  <a:gd name="T63" fmla="*/ 4 h 549"/>
                  <a:gd name="T64" fmla="*/ 277 w 555"/>
                  <a:gd name="T65" fmla="*/ 0 h 5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55"/>
                  <a:gd name="T100" fmla="*/ 0 h 549"/>
                  <a:gd name="T101" fmla="*/ 555 w 555"/>
                  <a:gd name="T102" fmla="*/ 549 h 5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55" h="549">
                    <a:moveTo>
                      <a:pt x="277" y="0"/>
                    </a:moveTo>
                    <a:lnTo>
                      <a:pt x="330" y="4"/>
                    </a:lnTo>
                    <a:lnTo>
                      <a:pt x="382" y="19"/>
                    </a:lnTo>
                    <a:lnTo>
                      <a:pt x="429" y="44"/>
                    </a:lnTo>
                    <a:lnTo>
                      <a:pt x="471" y="79"/>
                    </a:lnTo>
                    <a:lnTo>
                      <a:pt x="504" y="118"/>
                    </a:lnTo>
                    <a:lnTo>
                      <a:pt x="532" y="165"/>
                    </a:lnTo>
                    <a:lnTo>
                      <a:pt x="547" y="215"/>
                    </a:lnTo>
                    <a:lnTo>
                      <a:pt x="555" y="271"/>
                    </a:lnTo>
                    <a:lnTo>
                      <a:pt x="547" y="326"/>
                    </a:lnTo>
                    <a:lnTo>
                      <a:pt x="532" y="378"/>
                    </a:lnTo>
                    <a:lnTo>
                      <a:pt x="504" y="425"/>
                    </a:lnTo>
                    <a:lnTo>
                      <a:pt x="471" y="467"/>
                    </a:lnTo>
                    <a:lnTo>
                      <a:pt x="429" y="500"/>
                    </a:lnTo>
                    <a:lnTo>
                      <a:pt x="382" y="525"/>
                    </a:lnTo>
                    <a:lnTo>
                      <a:pt x="330" y="543"/>
                    </a:lnTo>
                    <a:lnTo>
                      <a:pt x="277" y="549"/>
                    </a:lnTo>
                    <a:lnTo>
                      <a:pt x="219" y="543"/>
                    </a:lnTo>
                    <a:lnTo>
                      <a:pt x="167" y="525"/>
                    </a:lnTo>
                    <a:lnTo>
                      <a:pt x="120" y="500"/>
                    </a:lnTo>
                    <a:lnTo>
                      <a:pt x="80" y="467"/>
                    </a:lnTo>
                    <a:lnTo>
                      <a:pt x="45" y="425"/>
                    </a:lnTo>
                    <a:lnTo>
                      <a:pt x="21" y="378"/>
                    </a:lnTo>
                    <a:lnTo>
                      <a:pt x="4" y="326"/>
                    </a:lnTo>
                    <a:lnTo>
                      <a:pt x="0" y="271"/>
                    </a:lnTo>
                    <a:lnTo>
                      <a:pt x="4" y="215"/>
                    </a:lnTo>
                    <a:lnTo>
                      <a:pt x="21" y="165"/>
                    </a:lnTo>
                    <a:lnTo>
                      <a:pt x="45" y="118"/>
                    </a:lnTo>
                    <a:lnTo>
                      <a:pt x="80" y="79"/>
                    </a:lnTo>
                    <a:lnTo>
                      <a:pt x="120" y="44"/>
                    </a:lnTo>
                    <a:lnTo>
                      <a:pt x="167" y="19"/>
                    </a:lnTo>
                    <a:lnTo>
                      <a:pt x="219" y="4"/>
                    </a:lnTo>
                    <a:lnTo>
                      <a:pt x="27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53" name="Freeform 175"/>
              <p:cNvSpPr>
                <a:spLocks/>
              </p:cNvSpPr>
              <p:nvPr/>
            </p:nvSpPr>
            <p:spPr bwMode="gray">
              <a:xfrm>
                <a:off x="4583113" y="5635625"/>
                <a:ext cx="327025" cy="328612"/>
              </a:xfrm>
              <a:custGeom>
                <a:avLst/>
                <a:gdLst>
                  <a:gd name="T0" fmla="*/ 205 w 411"/>
                  <a:gd name="T1" fmla="*/ 0 h 415"/>
                  <a:gd name="T2" fmla="*/ 244 w 411"/>
                  <a:gd name="T3" fmla="*/ 4 h 415"/>
                  <a:gd name="T4" fmla="*/ 283 w 411"/>
                  <a:gd name="T5" fmla="*/ 15 h 415"/>
                  <a:gd name="T6" fmla="*/ 318 w 411"/>
                  <a:gd name="T7" fmla="*/ 33 h 415"/>
                  <a:gd name="T8" fmla="*/ 349 w 411"/>
                  <a:gd name="T9" fmla="*/ 60 h 415"/>
                  <a:gd name="T10" fmla="*/ 374 w 411"/>
                  <a:gd name="T11" fmla="*/ 89 h 415"/>
                  <a:gd name="T12" fmla="*/ 394 w 411"/>
                  <a:gd name="T13" fmla="*/ 126 h 415"/>
                  <a:gd name="T14" fmla="*/ 405 w 411"/>
                  <a:gd name="T15" fmla="*/ 163 h 415"/>
                  <a:gd name="T16" fmla="*/ 411 w 411"/>
                  <a:gd name="T17" fmla="*/ 205 h 415"/>
                  <a:gd name="T18" fmla="*/ 405 w 411"/>
                  <a:gd name="T19" fmla="*/ 246 h 415"/>
                  <a:gd name="T20" fmla="*/ 394 w 411"/>
                  <a:gd name="T21" fmla="*/ 287 h 415"/>
                  <a:gd name="T22" fmla="*/ 374 w 411"/>
                  <a:gd name="T23" fmla="*/ 322 h 415"/>
                  <a:gd name="T24" fmla="*/ 349 w 411"/>
                  <a:gd name="T25" fmla="*/ 353 h 415"/>
                  <a:gd name="T26" fmla="*/ 318 w 411"/>
                  <a:gd name="T27" fmla="*/ 378 h 415"/>
                  <a:gd name="T28" fmla="*/ 283 w 411"/>
                  <a:gd name="T29" fmla="*/ 397 h 415"/>
                  <a:gd name="T30" fmla="*/ 244 w 411"/>
                  <a:gd name="T31" fmla="*/ 409 h 415"/>
                  <a:gd name="T32" fmla="*/ 205 w 411"/>
                  <a:gd name="T33" fmla="*/ 415 h 415"/>
                  <a:gd name="T34" fmla="*/ 161 w 411"/>
                  <a:gd name="T35" fmla="*/ 409 h 415"/>
                  <a:gd name="T36" fmla="*/ 122 w 411"/>
                  <a:gd name="T37" fmla="*/ 397 h 415"/>
                  <a:gd name="T38" fmla="*/ 87 w 411"/>
                  <a:gd name="T39" fmla="*/ 378 h 415"/>
                  <a:gd name="T40" fmla="*/ 58 w 411"/>
                  <a:gd name="T41" fmla="*/ 353 h 415"/>
                  <a:gd name="T42" fmla="*/ 33 w 411"/>
                  <a:gd name="T43" fmla="*/ 322 h 415"/>
                  <a:gd name="T44" fmla="*/ 13 w 411"/>
                  <a:gd name="T45" fmla="*/ 287 h 415"/>
                  <a:gd name="T46" fmla="*/ 2 w 411"/>
                  <a:gd name="T47" fmla="*/ 246 h 415"/>
                  <a:gd name="T48" fmla="*/ 0 w 411"/>
                  <a:gd name="T49" fmla="*/ 205 h 415"/>
                  <a:gd name="T50" fmla="*/ 2 w 411"/>
                  <a:gd name="T51" fmla="*/ 163 h 415"/>
                  <a:gd name="T52" fmla="*/ 13 w 411"/>
                  <a:gd name="T53" fmla="*/ 126 h 415"/>
                  <a:gd name="T54" fmla="*/ 33 w 411"/>
                  <a:gd name="T55" fmla="*/ 89 h 415"/>
                  <a:gd name="T56" fmla="*/ 58 w 411"/>
                  <a:gd name="T57" fmla="*/ 60 h 415"/>
                  <a:gd name="T58" fmla="*/ 87 w 411"/>
                  <a:gd name="T59" fmla="*/ 33 h 415"/>
                  <a:gd name="T60" fmla="*/ 122 w 411"/>
                  <a:gd name="T61" fmla="*/ 15 h 415"/>
                  <a:gd name="T62" fmla="*/ 161 w 411"/>
                  <a:gd name="T63" fmla="*/ 4 h 415"/>
                  <a:gd name="T64" fmla="*/ 205 w 411"/>
                  <a:gd name="T65" fmla="*/ 0 h 41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11"/>
                  <a:gd name="T100" fmla="*/ 0 h 415"/>
                  <a:gd name="T101" fmla="*/ 411 w 411"/>
                  <a:gd name="T102" fmla="*/ 415 h 41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11" h="415">
                    <a:moveTo>
                      <a:pt x="205" y="0"/>
                    </a:moveTo>
                    <a:lnTo>
                      <a:pt x="244" y="4"/>
                    </a:lnTo>
                    <a:lnTo>
                      <a:pt x="283" y="15"/>
                    </a:lnTo>
                    <a:lnTo>
                      <a:pt x="318" y="33"/>
                    </a:lnTo>
                    <a:lnTo>
                      <a:pt x="349" y="60"/>
                    </a:lnTo>
                    <a:lnTo>
                      <a:pt x="374" y="89"/>
                    </a:lnTo>
                    <a:lnTo>
                      <a:pt x="394" y="126"/>
                    </a:lnTo>
                    <a:lnTo>
                      <a:pt x="405" y="163"/>
                    </a:lnTo>
                    <a:lnTo>
                      <a:pt x="411" y="205"/>
                    </a:lnTo>
                    <a:lnTo>
                      <a:pt x="405" y="246"/>
                    </a:lnTo>
                    <a:lnTo>
                      <a:pt x="394" y="287"/>
                    </a:lnTo>
                    <a:lnTo>
                      <a:pt x="374" y="322"/>
                    </a:lnTo>
                    <a:lnTo>
                      <a:pt x="349" y="353"/>
                    </a:lnTo>
                    <a:lnTo>
                      <a:pt x="318" y="378"/>
                    </a:lnTo>
                    <a:lnTo>
                      <a:pt x="283" y="397"/>
                    </a:lnTo>
                    <a:lnTo>
                      <a:pt x="244" y="409"/>
                    </a:lnTo>
                    <a:lnTo>
                      <a:pt x="205" y="415"/>
                    </a:lnTo>
                    <a:lnTo>
                      <a:pt x="161" y="409"/>
                    </a:lnTo>
                    <a:lnTo>
                      <a:pt x="122" y="397"/>
                    </a:lnTo>
                    <a:lnTo>
                      <a:pt x="87" y="378"/>
                    </a:lnTo>
                    <a:lnTo>
                      <a:pt x="58" y="353"/>
                    </a:lnTo>
                    <a:lnTo>
                      <a:pt x="33" y="322"/>
                    </a:lnTo>
                    <a:lnTo>
                      <a:pt x="13" y="287"/>
                    </a:lnTo>
                    <a:lnTo>
                      <a:pt x="2" y="246"/>
                    </a:lnTo>
                    <a:lnTo>
                      <a:pt x="0" y="205"/>
                    </a:lnTo>
                    <a:lnTo>
                      <a:pt x="2" y="163"/>
                    </a:lnTo>
                    <a:lnTo>
                      <a:pt x="13" y="126"/>
                    </a:lnTo>
                    <a:lnTo>
                      <a:pt x="33" y="89"/>
                    </a:lnTo>
                    <a:lnTo>
                      <a:pt x="58" y="60"/>
                    </a:lnTo>
                    <a:lnTo>
                      <a:pt x="87" y="33"/>
                    </a:lnTo>
                    <a:lnTo>
                      <a:pt x="122" y="15"/>
                    </a:lnTo>
                    <a:lnTo>
                      <a:pt x="161" y="4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chemeClr val="bg1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54" name="Freeform 176"/>
              <p:cNvSpPr>
                <a:spLocks/>
              </p:cNvSpPr>
              <p:nvPr/>
            </p:nvSpPr>
            <p:spPr bwMode="gray">
              <a:xfrm>
                <a:off x="4683125" y="5740400"/>
                <a:ext cx="125412" cy="120650"/>
              </a:xfrm>
              <a:custGeom>
                <a:avLst/>
                <a:gdLst>
                  <a:gd name="T0" fmla="*/ 79 w 157"/>
                  <a:gd name="T1" fmla="*/ 0 h 153"/>
                  <a:gd name="T2" fmla="*/ 93 w 157"/>
                  <a:gd name="T3" fmla="*/ 0 h 153"/>
                  <a:gd name="T4" fmla="*/ 107 w 157"/>
                  <a:gd name="T5" fmla="*/ 4 h 153"/>
                  <a:gd name="T6" fmla="*/ 118 w 157"/>
                  <a:gd name="T7" fmla="*/ 9 h 153"/>
                  <a:gd name="T8" fmla="*/ 132 w 157"/>
                  <a:gd name="T9" fmla="*/ 21 h 153"/>
                  <a:gd name="T10" fmla="*/ 142 w 157"/>
                  <a:gd name="T11" fmla="*/ 31 h 153"/>
                  <a:gd name="T12" fmla="*/ 149 w 157"/>
                  <a:gd name="T13" fmla="*/ 44 h 153"/>
                  <a:gd name="T14" fmla="*/ 153 w 157"/>
                  <a:gd name="T15" fmla="*/ 56 h 153"/>
                  <a:gd name="T16" fmla="*/ 157 w 157"/>
                  <a:gd name="T17" fmla="*/ 73 h 153"/>
                  <a:gd name="T18" fmla="*/ 153 w 157"/>
                  <a:gd name="T19" fmla="*/ 89 h 153"/>
                  <a:gd name="T20" fmla="*/ 149 w 157"/>
                  <a:gd name="T21" fmla="*/ 104 h 153"/>
                  <a:gd name="T22" fmla="*/ 142 w 157"/>
                  <a:gd name="T23" fmla="*/ 116 h 153"/>
                  <a:gd name="T24" fmla="*/ 132 w 157"/>
                  <a:gd name="T25" fmla="*/ 130 h 153"/>
                  <a:gd name="T26" fmla="*/ 118 w 157"/>
                  <a:gd name="T27" fmla="*/ 137 h 153"/>
                  <a:gd name="T28" fmla="*/ 107 w 157"/>
                  <a:gd name="T29" fmla="*/ 145 h 153"/>
                  <a:gd name="T30" fmla="*/ 93 w 157"/>
                  <a:gd name="T31" fmla="*/ 149 h 153"/>
                  <a:gd name="T32" fmla="*/ 79 w 157"/>
                  <a:gd name="T33" fmla="*/ 153 h 153"/>
                  <a:gd name="T34" fmla="*/ 62 w 157"/>
                  <a:gd name="T35" fmla="*/ 149 h 153"/>
                  <a:gd name="T36" fmla="*/ 46 w 157"/>
                  <a:gd name="T37" fmla="*/ 145 h 153"/>
                  <a:gd name="T38" fmla="*/ 33 w 157"/>
                  <a:gd name="T39" fmla="*/ 137 h 153"/>
                  <a:gd name="T40" fmla="*/ 21 w 157"/>
                  <a:gd name="T41" fmla="*/ 130 h 153"/>
                  <a:gd name="T42" fmla="*/ 10 w 157"/>
                  <a:gd name="T43" fmla="*/ 116 h 153"/>
                  <a:gd name="T44" fmla="*/ 4 w 157"/>
                  <a:gd name="T45" fmla="*/ 104 h 153"/>
                  <a:gd name="T46" fmla="*/ 0 w 157"/>
                  <a:gd name="T47" fmla="*/ 89 h 153"/>
                  <a:gd name="T48" fmla="*/ 0 w 157"/>
                  <a:gd name="T49" fmla="*/ 73 h 153"/>
                  <a:gd name="T50" fmla="*/ 0 w 157"/>
                  <a:gd name="T51" fmla="*/ 56 h 153"/>
                  <a:gd name="T52" fmla="*/ 4 w 157"/>
                  <a:gd name="T53" fmla="*/ 44 h 153"/>
                  <a:gd name="T54" fmla="*/ 10 w 157"/>
                  <a:gd name="T55" fmla="*/ 31 h 153"/>
                  <a:gd name="T56" fmla="*/ 21 w 157"/>
                  <a:gd name="T57" fmla="*/ 21 h 153"/>
                  <a:gd name="T58" fmla="*/ 33 w 157"/>
                  <a:gd name="T59" fmla="*/ 9 h 153"/>
                  <a:gd name="T60" fmla="*/ 46 w 157"/>
                  <a:gd name="T61" fmla="*/ 4 h 153"/>
                  <a:gd name="T62" fmla="*/ 62 w 157"/>
                  <a:gd name="T63" fmla="*/ 0 h 153"/>
                  <a:gd name="T64" fmla="*/ 79 w 157"/>
                  <a:gd name="T65" fmla="*/ 0 h 1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7"/>
                  <a:gd name="T100" fmla="*/ 0 h 153"/>
                  <a:gd name="T101" fmla="*/ 157 w 157"/>
                  <a:gd name="T102" fmla="*/ 153 h 1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7" h="153">
                    <a:moveTo>
                      <a:pt x="79" y="0"/>
                    </a:moveTo>
                    <a:lnTo>
                      <a:pt x="93" y="0"/>
                    </a:lnTo>
                    <a:lnTo>
                      <a:pt x="107" y="4"/>
                    </a:lnTo>
                    <a:lnTo>
                      <a:pt x="118" y="9"/>
                    </a:lnTo>
                    <a:lnTo>
                      <a:pt x="132" y="21"/>
                    </a:lnTo>
                    <a:lnTo>
                      <a:pt x="142" y="31"/>
                    </a:lnTo>
                    <a:lnTo>
                      <a:pt x="149" y="44"/>
                    </a:lnTo>
                    <a:lnTo>
                      <a:pt x="153" y="56"/>
                    </a:lnTo>
                    <a:lnTo>
                      <a:pt x="157" y="73"/>
                    </a:lnTo>
                    <a:lnTo>
                      <a:pt x="153" y="89"/>
                    </a:lnTo>
                    <a:lnTo>
                      <a:pt x="149" y="104"/>
                    </a:lnTo>
                    <a:lnTo>
                      <a:pt x="142" y="116"/>
                    </a:lnTo>
                    <a:lnTo>
                      <a:pt x="132" y="130"/>
                    </a:lnTo>
                    <a:lnTo>
                      <a:pt x="118" y="137"/>
                    </a:lnTo>
                    <a:lnTo>
                      <a:pt x="107" y="145"/>
                    </a:lnTo>
                    <a:lnTo>
                      <a:pt x="93" y="149"/>
                    </a:lnTo>
                    <a:lnTo>
                      <a:pt x="79" y="153"/>
                    </a:lnTo>
                    <a:lnTo>
                      <a:pt x="62" y="149"/>
                    </a:lnTo>
                    <a:lnTo>
                      <a:pt x="46" y="145"/>
                    </a:lnTo>
                    <a:lnTo>
                      <a:pt x="33" y="137"/>
                    </a:lnTo>
                    <a:lnTo>
                      <a:pt x="21" y="130"/>
                    </a:lnTo>
                    <a:lnTo>
                      <a:pt x="10" y="116"/>
                    </a:lnTo>
                    <a:lnTo>
                      <a:pt x="4" y="104"/>
                    </a:lnTo>
                    <a:lnTo>
                      <a:pt x="0" y="89"/>
                    </a:lnTo>
                    <a:lnTo>
                      <a:pt x="0" y="73"/>
                    </a:lnTo>
                    <a:lnTo>
                      <a:pt x="0" y="56"/>
                    </a:lnTo>
                    <a:lnTo>
                      <a:pt x="4" y="44"/>
                    </a:lnTo>
                    <a:lnTo>
                      <a:pt x="10" y="31"/>
                    </a:lnTo>
                    <a:lnTo>
                      <a:pt x="21" y="21"/>
                    </a:lnTo>
                    <a:lnTo>
                      <a:pt x="33" y="9"/>
                    </a:lnTo>
                    <a:lnTo>
                      <a:pt x="46" y="4"/>
                    </a:lnTo>
                    <a:lnTo>
                      <a:pt x="62" y="0"/>
                    </a:lnTo>
                    <a:lnTo>
                      <a:pt x="79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55" name="Freeform 177"/>
              <p:cNvSpPr>
                <a:spLocks/>
              </p:cNvSpPr>
              <p:nvPr/>
            </p:nvSpPr>
            <p:spPr bwMode="gray">
              <a:xfrm>
                <a:off x="4841875" y="5772150"/>
                <a:ext cx="41275" cy="68262"/>
              </a:xfrm>
              <a:custGeom>
                <a:avLst/>
                <a:gdLst>
                  <a:gd name="T0" fmla="*/ 25 w 52"/>
                  <a:gd name="T1" fmla="*/ 0 h 86"/>
                  <a:gd name="T2" fmla="*/ 35 w 52"/>
                  <a:gd name="T3" fmla="*/ 2 h 86"/>
                  <a:gd name="T4" fmla="*/ 44 w 52"/>
                  <a:gd name="T5" fmla="*/ 12 h 86"/>
                  <a:gd name="T6" fmla="*/ 48 w 52"/>
                  <a:gd name="T7" fmla="*/ 26 h 86"/>
                  <a:gd name="T8" fmla="*/ 52 w 52"/>
                  <a:gd name="T9" fmla="*/ 45 h 86"/>
                  <a:gd name="T10" fmla="*/ 48 w 52"/>
                  <a:gd name="T11" fmla="*/ 60 h 86"/>
                  <a:gd name="T12" fmla="*/ 44 w 52"/>
                  <a:gd name="T13" fmla="*/ 74 h 86"/>
                  <a:gd name="T14" fmla="*/ 35 w 52"/>
                  <a:gd name="T15" fmla="*/ 82 h 86"/>
                  <a:gd name="T16" fmla="*/ 25 w 52"/>
                  <a:gd name="T17" fmla="*/ 86 h 86"/>
                  <a:gd name="T18" fmla="*/ 13 w 52"/>
                  <a:gd name="T19" fmla="*/ 82 h 86"/>
                  <a:gd name="T20" fmla="*/ 6 w 52"/>
                  <a:gd name="T21" fmla="*/ 74 h 86"/>
                  <a:gd name="T22" fmla="*/ 0 w 52"/>
                  <a:gd name="T23" fmla="*/ 60 h 86"/>
                  <a:gd name="T24" fmla="*/ 0 w 52"/>
                  <a:gd name="T25" fmla="*/ 45 h 86"/>
                  <a:gd name="T26" fmla="*/ 0 w 52"/>
                  <a:gd name="T27" fmla="*/ 26 h 86"/>
                  <a:gd name="T28" fmla="*/ 6 w 52"/>
                  <a:gd name="T29" fmla="*/ 12 h 86"/>
                  <a:gd name="T30" fmla="*/ 13 w 52"/>
                  <a:gd name="T31" fmla="*/ 2 h 86"/>
                  <a:gd name="T32" fmla="*/ 25 w 52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86"/>
                  <a:gd name="T53" fmla="*/ 52 w 52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86">
                    <a:moveTo>
                      <a:pt x="25" y="0"/>
                    </a:moveTo>
                    <a:lnTo>
                      <a:pt x="35" y="2"/>
                    </a:lnTo>
                    <a:lnTo>
                      <a:pt x="44" y="12"/>
                    </a:lnTo>
                    <a:lnTo>
                      <a:pt x="48" y="26"/>
                    </a:lnTo>
                    <a:lnTo>
                      <a:pt x="52" y="45"/>
                    </a:lnTo>
                    <a:lnTo>
                      <a:pt x="48" y="60"/>
                    </a:lnTo>
                    <a:lnTo>
                      <a:pt x="44" y="74"/>
                    </a:lnTo>
                    <a:lnTo>
                      <a:pt x="35" y="82"/>
                    </a:lnTo>
                    <a:lnTo>
                      <a:pt x="25" y="86"/>
                    </a:lnTo>
                    <a:lnTo>
                      <a:pt x="13" y="82"/>
                    </a:lnTo>
                    <a:lnTo>
                      <a:pt x="6" y="74"/>
                    </a:lnTo>
                    <a:lnTo>
                      <a:pt x="0" y="60"/>
                    </a:lnTo>
                    <a:lnTo>
                      <a:pt x="0" y="45"/>
                    </a:lnTo>
                    <a:lnTo>
                      <a:pt x="0" y="26"/>
                    </a:lnTo>
                    <a:lnTo>
                      <a:pt x="6" y="12"/>
                    </a:lnTo>
                    <a:lnTo>
                      <a:pt x="13" y="2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56" name="Freeform 178"/>
              <p:cNvSpPr>
                <a:spLocks/>
              </p:cNvSpPr>
              <p:nvPr/>
            </p:nvSpPr>
            <p:spPr bwMode="gray">
              <a:xfrm>
                <a:off x="4710113" y="5903913"/>
                <a:ext cx="68262" cy="41275"/>
              </a:xfrm>
              <a:custGeom>
                <a:avLst/>
                <a:gdLst>
                  <a:gd name="T0" fmla="*/ 85 w 85"/>
                  <a:gd name="T1" fmla="*/ 25 h 53"/>
                  <a:gd name="T2" fmla="*/ 81 w 85"/>
                  <a:gd name="T3" fmla="*/ 35 h 53"/>
                  <a:gd name="T4" fmla="*/ 72 w 85"/>
                  <a:gd name="T5" fmla="*/ 45 h 53"/>
                  <a:gd name="T6" fmla="*/ 58 w 85"/>
                  <a:gd name="T7" fmla="*/ 49 h 53"/>
                  <a:gd name="T8" fmla="*/ 44 w 85"/>
                  <a:gd name="T9" fmla="*/ 53 h 53"/>
                  <a:gd name="T10" fmla="*/ 25 w 85"/>
                  <a:gd name="T11" fmla="*/ 49 h 53"/>
                  <a:gd name="T12" fmla="*/ 11 w 85"/>
                  <a:gd name="T13" fmla="*/ 45 h 53"/>
                  <a:gd name="T14" fmla="*/ 2 w 85"/>
                  <a:gd name="T15" fmla="*/ 35 h 53"/>
                  <a:gd name="T16" fmla="*/ 0 w 85"/>
                  <a:gd name="T17" fmla="*/ 25 h 53"/>
                  <a:gd name="T18" fmla="*/ 2 w 85"/>
                  <a:gd name="T19" fmla="*/ 14 h 53"/>
                  <a:gd name="T20" fmla="*/ 11 w 85"/>
                  <a:gd name="T21" fmla="*/ 6 h 53"/>
                  <a:gd name="T22" fmla="*/ 25 w 85"/>
                  <a:gd name="T23" fmla="*/ 0 h 53"/>
                  <a:gd name="T24" fmla="*/ 44 w 85"/>
                  <a:gd name="T25" fmla="*/ 0 h 53"/>
                  <a:gd name="T26" fmla="*/ 58 w 85"/>
                  <a:gd name="T27" fmla="*/ 0 h 53"/>
                  <a:gd name="T28" fmla="*/ 72 w 85"/>
                  <a:gd name="T29" fmla="*/ 6 h 53"/>
                  <a:gd name="T30" fmla="*/ 81 w 85"/>
                  <a:gd name="T31" fmla="*/ 14 h 53"/>
                  <a:gd name="T32" fmla="*/ 85 w 85"/>
                  <a:gd name="T33" fmla="*/ 25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5"/>
                  <a:gd name="T52" fmla="*/ 0 h 53"/>
                  <a:gd name="T53" fmla="*/ 85 w 8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5" h="53">
                    <a:moveTo>
                      <a:pt x="85" y="25"/>
                    </a:moveTo>
                    <a:lnTo>
                      <a:pt x="81" y="35"/>
                    </a:lnTo>
                    <a:lnTo>
                      <a:pt x="72" y="45"/>
                    </a:lnTo>
                    <a:lnTo>
                      <a:pt x="58" y="49"/>
                    </a:lnTo>
                    <a:lnTo>
                      <a:pt x="44" y="53"/>
                    </a:lnTo>
                    <a:lnTo>
                      <a:pt x="25" y="49"/>
                    </a:lnTo>
                    <a:lnTo>
                      <a:pt x="11" y="45"/>
                    </a:lnTo>
                    <a:lnTo>
                      <a:pt x="2" y="35"/>
                    </a:lnTo>
                    <a:lnTo>
                      <a:pt x="0" y="25"/>
                    </a:lnTo>
                    <a:lnTo>
                      <a:pt x="2" y="14"/>
                    </a:lnTo>
                    <a:lnTo>
                      <a:pt x="11" y="6"/>
                    </a:lnTo>
                    <a:lnTo>
                      <a:pt x="25" y="0"/>
                    </a:lnTo>
                    <a:lnTo>
                      <a:pt x="44" y="0"/>
                    </a:lnTo>
                    <a:lnTo>
                      <a:pt x="58" y="0"/>
                    </a:lnTo>
                    <a:lnTo>
                      <a:pt x="72" y="6"/>
                    </a:lnTo>
                    <a:lnTo>
                      <a:pt x="81" y="14"/>
                    </a:lnTo>
                    <a:lnTo>
                      <a:pt x="85" y="25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57" name="Freeform 179"/>
              <p:cNvSpPr>
                <a:spLocks/>
              </p:cNvSpPr>
              <p:nvPr/>
            </p:nvSpPr>
            <p:spPr bwMode="gray">
              <a:xfrm>
                <a:off x="4605338" y="5772150"/>
                <a:ext cx="42862" cy="68262"/>
              </a:xfrm>
              <a:custGeom>
                <a:avLst/>
                <a:gdLst>
                  <a:gd name="T0" fmla="*/ 27 w 52"/>
                  <a:gd name="T1" fmla="*/ 0 h 86"/>
                  <a:gd name="T2" fmla="*/ 17 w 52"/>
                  <a:gd name="T3" fmla="*/ 2 h 86"/>
                  <a:gd name="T4" fmla="*/ 8 w 52"/>
                  <a:gd name="T5" fmla="*/ 12 h 86"/>
                  <a:gd name="T6" fmla="*/ 2 w 52"/>
                  <a:gd name="T7" fmla="*/ 26 h 86"/>
                  <a:gd name="T8" fmla="*/ 0 w 52"/>
                  <a:gd name="T9" fmla="*/ 45 h 86"/>
                  <a:gd name="T10" fmla="*/ 2 w 52"/>
                  <a:gd name="T11" fmla="*/ 60 h 86"/>
                  <a:gd name="T12" fmla="*/ 8 w 52"/>
                  <a:gd name="T13" fmla="*/ 74 h 86"/>
                  <a:gd name="T14" fmla="*/ 17 w 52"/>
                  <a:gd name="T15" fmla="*/ 82 h 86"/>
                  <a:gd name="T16" fmla="*/ 27 w 52"/>
                  <a:gd name="T17" fmla="*/ 86 h 86"/>
                  <a:gd name="T18" fmla="*/ 35 w 52"/>
                  <a:gd name="T19" fmla="*/ 82 h 86"/>
                  <a:gd name="T20" fmla="*/ 45 w 52"/>
                  <a:gd name="T21" fmla="*/ 74 h 86"/>
                  <a:gd name="T22" fmla="*/ 48 w 52"/>
                  <a:gd name="T23" fmla="*/ 60 h 86"/>
                  <a:gd name="T24" fmla="*/ 52 w 52"/>
                  <a:gd name="T25" fmla="*/ 45 h 86"/>
                  <a:gd name="T26" fmla="*/ 48 w 52"/>
                  <a:gd name="T27" fmla="*/ 26 h 86"/>
                  <a:gd name="T28" fmla="*/ 45 w 52"/>
                  <a:gd name="T29" fmla="*/ 12 h 86"/>
                  <a:gd name="T30" fmla="*/ 35 w 52"/>
                  <a:gd name="T31" fmla="*/ 2 h 86"/>
                  <a:gd name="T32" fmla="*/ 27 w 52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86"/>
                  <a:gd name="T53" fmla="*/ 52 w 52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86">
                    <a:moveTo>
                      <a:pt x="27" y="0"/>
                    </a:moveTo>
                    <a:lnTo>
                      <a:pt x="17" y="2"/>
                    </a:lnTo>
                    <a:lnTo>
                      <a:pt x="8" y="12"/>
                    </a:lnTo>
                    <a:lnTo>
                      <a:pt x="2" y="26"/>
                    </a:lnTo>
                    <a:lnTo>
                      <a:pt x="0" y="45"/>
                    </a:lnTo>
                    <a:lnTo>
                      <a:pt x="2" y="60"/>
                    </a:lnTo>
                    <a:lnTo>
                      <a:pt x="8" y="74"/>
                    </a:lnTo>
                    <a:lnTo>
                      <a:pt x="17" y="82"/>
                    </a:lnTo>
                    <a:lnTo>
                      <a:pt x="27" y="86"/>
                    </a:lnTo>
                    <a:lnTo>
                      <a:pt x="35" y="82"/>
                    </a:lnTo>
                    <a:lnTo>
                      <a:pt x="45" y="74"/>
                    </a:lnTo>
                    <a:lnTo>
                      <a:pt x="48" y="60"/>
                    </a:lnTo>
                    <a:lnTo>
                      <a:pt x="52" y="45"/>
                    </a:lnTo>
                    <a:lnTo>
                      <a:pt x="48" y="26"/>
                    </a:lnTo>
                    <a:lnTo>
                      <a:pt x="45" y="12"/>
                    </a:lnTo>
                    <a:lnTo>
                      <a:pt x="3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58" name="Freeform 180"/>
              <p:cNvSpPr>
                <a:spLocks/>
              </p:cNvSpPr>
              <p:nvPr/>
            </p:nvSpPr>
            <p:spPr bwMode="gray">
              <a:xfrm>
                <a:off x="4710113" y="5670550"/>
                <a:ext cx="68262" cy="41275"/>
              </a:xfrm>
              <a:custGeom>
                <a:avLst/>
                <a:gdLst>
                  <a:gd name="T0" fmla="*/ 85 w 85"/>
                  <a:gd name="T1" fmla="*/ 28 h 53"/>
                  <a:gd name="T2" fmla="*/ 81 w 85"/>
                  <a:gd name="T3" fmla="*/ 16 h 53"/>
                  <a:gd name="T4" fmla="*/ 72 w 85"/>
                  <a:gd name="T5" fmla="*/ 8 h 53"/>
                  <a:gd name="T6" fmla="*/ 58 w 85"/>
                  <a:gd name="T7" fmla="*/ 0 h 53"/>
                  <a:gd name="T8" fmla="*/ 44 w 85"/>
                  <a:gd name="T9" fmla="*/ 0 h 53"/>
                  <a:gd name="T10" fmla="*/ 25 w 85"/>
                  <a:gd name="T11" fmla="*/ 0 h 53"/>
                  <a:gd name="T12" fmla="*/ 11 w 85"/>
                  <a:gd name="T13" fmla="*/ 8 h 53"/>
                  <a:gd name="T14" fmla="*/ 2 w 85"/>
                  <a:gd name="T15" fmla="*/ 16 h 53"/>
                  <a:gd name="T16" fmla="*/ 0 w 85"/>
                  <a:gd name="T17" fmla="*/ 28 h 53"/>
                  <a:gd name="T18" fmla="*/ 2 w 85"/>
                  <a:gd name="T19" fmla="*/ 35 h 53"/>
                  <a:gd name="T20" fmla="*/ 11 w 85"/>
                  <a:gd name="T21" fmla="*/ 43 h 53"/>
                  <a:gd name="T22" fmla="*/ 25 w 85"/>
                  <a:gd name="T23" fmla="*/ 49 h 53"/>
                  <a:gd name="T24" fmla="*/ 44 w 85"/>
                  <a:gd name="T25" fmla="*/ 53 h 53"/>
                  <a:gd name="T26" fmla="*/ 58 w 85"/>
                  <a:gd name="T27" fmla="*/ 49 h 53"/>
                  <a:gd name="T28" fmla="*/ 72 w 85"/>
                  <a:gd name="T29" fmla="*/ 43 h 53"/>
                  <a:gd name="T30" fmla="*/ 81 w 85"/>
                  <a:gd name="T31" fmla="*/ 35 h 53"/>
                  <a:gd name="T32" fmla="*/ 85 w 85"/>
                  <a:gd name="T33" fmla="*/ 28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5"/>
                  <a:gd name="T52" fmla="*/ 0 h 53"/>
                  <a:gd name="T53" fmla="*/ 85 w 8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5" h="53">
                    <a:moveTo>
                      <a:pt x="85" y="28"/>
                    </a:moveTo>
                    <a:lnTo>
                      <a:pt x="81" y="16"/>
                    </a:lnTo>
                    <a:lnTo>
                      <a:pt x="72" y="8"/>
                    </a:lnTo>
                    <a:lnTo>
                      <a:pt x="58" y="0"/>
                    </a:lnTo>
                    <a:lnTo>
                      <a:pt x="44" y="0"/>
                    </a:lnTo>
                    <a:lnTo>
                      <a:pt x="25" y="0"/>
                    </a:lnTo>
                    <a:lnTo>
                      <a:pt x="11" y="8"/>
                    </a:lnTo>
                    <a:lnTo>
                      <a:pt x="2" y="16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11" y="43"/>
                    </a:lnTo>
                    <a:lnTo>
                      <a:pt x="25" y="49"/>
                    </a:lnTo>
                    <a:lnTo>
                      <a:pt x="44" y="53"/>
                    </a:lnTo>
                    <a:lnTo>
                      <a:pt x="58" y="49"/>
                    </a:lnTo>
                    <a:lnTo>
                      <a:pt x="72" y="43"/>
                    </a:lnTo>
                    <a:lnTo>
                      <a:pt x="81" y="35"/>
                    </a:lnTo>
                    <a:lnTo>
                      <a:pt x="85" y="28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59" name="Freeform 181"/>
              <p:cNvSpPr>
                <a:spLocks/>
              </p:cNvSpPr>
              <p:nvPr/>
            </p:nvSpPr>
            <p:spPr bwMode="gray">
              <a:xfrm>
                <a:off x="7278688" y="5583238"/>
                <a:ext cx="441325" cy="434975"/>
              </a:xfrm>
              <a:custGeom>
                <a:avLst/>
                <a:gdLst>
                  <a:gd name="T0" fmla="*/ 277 w 556"/>
                  <a:gd name="T1" fmla="*/ 0 h 549"/>
                  <a:gd name="T2" fmla="*/ 331 w 556"/>
                  <a:gd name="T3" fmla="*/ 4 h 549"/>
                  <a:gd name="T4" fmla="*/ 384 w 556"/>
                  <a:gd name="T5" fmla="*/ 19 h 549"/>
                  <a:gd name="T6" fmla="*/ 430 w 556"/>
                  <a:gd name="T7" fmla="*/ 44 h 549"/>
                  <a:gd name="T8" fmla="*/ 473 w 556"/>
                  <a:gd name="T9" fmla="*/ 79 h 549"/>
                  <a:gd name="T10" fmla="*/ 506 w 556"/>
                  <a:gd name="T11" fmla="*/ 118 h 549"/>
                  <a:gd name="T12" fmla="*/ 533 w 556"/>
                  <a:gd name="T13" fmla="*/ 165 h 549"/>
                  <a:gd name="T14" fmla="*/ 549 w 556"/>
                  <a:gd name="T15" fmla="*/ 215 h 549"/>
                  <a:gd name="T16" fmla="*/ 556 w 556"/>
                  <a:gd name="T17" fmla="*/ 271 h 549"/>
                  <a:gd name="T18" fmla="*/ 549 w 556"/>
                  <a:gd name="T19" fmla="*/ 326 h 549"/>
                  <a:gd name="T20" fmla="*/ 533 w 556"/>
                  <a:gd name="T21" fmla="*/ 378 h 549"/>
                  <a:gd name="T22" fmla="*/ 506 w 556"/>
                  <a:gd name="T23" fmla="*/ 425 h 549"/>
                  <a:gd name="T24" fmla="*/ 473 w 556"/>
                  <a:gd name="T25" fmla="*/ 467 h 549"/>
                  <a:gd name="T26" fmla="*/ 430 w 556"/>
                  <a:gd name="T27" fmla="*/ 500 h 549"/>
                  <a:gd name="T28" fmla="*/ 384 w 556"/>
                  <a:gd name="T29" fmla="*/ 525 h 549"/>
                  <a:gd name="T30" fmla="*/ 331 w 556"/>
                  <a:gd name="T31" fmla="*/ 543 h 549"/>
                  <a:gd name="T32" fmla="*/ 277 w 556"/>
                  <a:gd name="T33" fmla="*/ 549 h 549"/>
                  <a:gd name="T34" fmla="*/ 219 w 556"/>
                  <a:gd name="T35" fmla="*/ 543 h 549"/>
                  <a:gd name="T36" fmla="*/ 167 w 556"/>
                  <a:gd name="T37" fmla="*/ 525 h 549"/>
                  <a:gd name="T38" fmla="*/ 120 w 556"/>
                  <a:gd name="T39" fmla="*/ 500 h 549"/>
                  <a:gd name="T40" fmla="*/ 79 w 556"/>
                  <a:gd name="T41" fmla="*/ 467 h 549"/>
                  <a:gd name="T42" fmla="*/ 44 w 556"/>
                  <a:gd name="T43" fmla="*/ 425 h 549"/>
                  <a:gd name="T44" fmla="*/ 21 w 556"/>
                  <a:gd name="T45" fmla="*/ 378 h 549"/>
                  <a:gd name="T46" fmla="*/ 4 w 556"/>
                  <a:gd name="T47" fmla="*/ 326 h 549"/>
                  <a:gd name="T48" fmla="*/ 0 w 556"/>
                  <a:gd name="T49" fmla="*/ 271 h 549"/>
                  <a:gd name="T50" fmla="*/ 4 w 556"/>
                  <a:gd name="T51" fmla="*/ 215 h 549"/>
                  <a:gd name="T52" fmla="*/ 21 w 556"/>
                  <a:gd name="T53" fmla="*/ 165 h 549"/>
                  <a:gd name="T54" fmla="*/ 44 w 556"/>
                  <a:gd name="T55" fmla="*/ 118 h 549"/>
                  <a:gd name="T56" fmla="*/ 79 w 556"/>
                  <a:gd name="T57" fmla="*/ 79 h 549"/>
                  <a:gd name="T58" fmla="*/ 120 w 556"/>
                  <a:gd name="T59" fmla="*/ 44 h 549"/>
                  <a:gd name="T60" fmla="*/ 167 w 556"/>
                  <a:gd name="T61" fmla="*/ 19 h 549"/>
                  <a:gd name="T62" fmla="*/ 219 w 556"/>
                  <a:gd name="T63" fmla="*/ 4 h 549"/>
                  <a:gd name="T64" fmla="*/ 277 w 556"/>
                  <a:gd name="T65" fmla="*/ 0 h 5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56"/>
                  <a:gd name="T100" fmla="*/ 0 h 549"/>
                  <a:gd name="T101" fmla="*/ 556 w 556"/>
                  <a:gd name="T102" fmla="*/ 549 h 5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56" h="549">
                    <a:moveTo>
                      <a:pt x="277" y="0"/>
                    </a:moveTo>
                    <a:lnTo>
                      <a:pt x="331" y="4"/>
                    </a:lnTo>
                    <a:lnTo>
                      <a:pt x="384" y="19"/>
                    </a:lnTo>
                    <a:lnTo>
                      <a:pt x="430" y="44"/>
                    </a:lnTo>
                    <a:lnTo>
                      <a:pt x="473" y="79"/>
                    </a:lnTo>
                    <a:lnTo>
                      <a:pt x="506" y="118"/>
                    </a:lnTo>
                    <a:lnTo>
                      <a:pt x="533" y="165"/>
                    </a:lnTo>
                    <a:lnTo>
                      <a:pt x="549" y="215"/>
                    </a:lnTo>
                    <a:lnTo>
                      <a:pt x="556" y="271"/>
                    </a:lnTo>
                    <a:lnTo>
                      <a:pt x="549" y="326"/>
                    </a:lnTo>
                    <a:lnTo>
                      <a:pt x="533" y="378"/>
                    </a:lnTo>
                    <a:lnTo>
                      <a:pt x="506" y="425"/>
                    </a:lnTo>
                    <a:lnTo>
                      <a:pt x="473" y="467"/>
                    </a:lnTo>
                    <a:lnTo>
                      <a:pt x="430" y="500"/>
                    </a:lnTo>
                    <a:lnTo>
                      <a:pt x="384" y="525"/>
                    </a:lnTo>
                    <a:lnTo>
                      <a:pt x="331" y="543"/>
                    </a:lnTo>
                    <a:lnTo>
                      <a:pt x="277" y="549"/>
                    </a:lnTo>
                    <a:lnTo>
                      <a:pt x="219" y="543"/>
                    </a:lnTo>
                    <a:lnTo>
                      <a:pt x="167" y="525"/>
                    </a:lnTo>
                    <a:lnTo>
                      <a:pt x="120" y="500"/>
                    </a:lnTo>
                    <a:lnTo>
                      <a:pt x="79" y="467"/>
                    </a:lnTo>
                    <a:lnTo>
                      <a:pt x="44" y="425"/>
                    </a:lnTo>
                    <a:lnTo>
                      <a:pt x="21" y="378"/>
                    </a:lnTo>
                    <a:lnTo>
                      <a:pt x="4" y="326"/>
                    </a:lnTo>
                    <a:lnTo>
                      <a:pt x="0" y="271"/>
                    </a:lnTo>
                    <a:lnTo>
                      <a:pt x="4" y="215"/>
                    </a:lnTo>
                    <a:lnTo>
                      <a:pt x="21" y="165"/>
                    </a:lnTo>
                    <a:lnTo>
                      <a:pt x="44" y="118"/>
                    </a:lnTo>
                    <a:lnTo>
                      <a:pt x="79" y="79"/>
                    </a:lnTo>
                    <a:lnTo>
                      <a:pt x="120" y="44"/>
                    </a:lnTo>
                    <a:lnTo>
                      <a:pt x="167" y="19"/>
                    </a:lnTo>
                    <a:lnTo>
                      <a:pt x="219" y="4"/>
                    </a:lnTo>
                    <a:lnTo>
                      <a:pt x="27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60" name="Freeform 182"/>
              <p:cNvSpPr>
                <a:spLocks/>
              </p:cNvSpPr>
              <p:nvPr/>
            </p:nvSpPr>
            <p:spPr bwMode="gray">
              <a:xfrm>
                <a:off x="7332663" y="5635625"/>
                <a:ext cx="330200" cy="328612"/>
              </a:xfrm>
              <a:custGeom>
                <a:avLst/>
                <a:gdLst>
                  <a:gd name="T0" fmla="*/ 209 w 417"/>
                  <a:gd name="T1" fmla="*/ 0 h 415"/>
                  <a:gd name="T2" fmla="*/ 248 w 417"/>
                  <a:gd name="T3" fmla="*/ 4 h 415"/>
                  <a:gd name="T4" fmla="*/ 287 w 417"/>
                  <a:gd name="T5" fmla="*/ 15 h 415"/>
                  <a:gd name="T6" fmla="*/ 322 w 417"/>
                  <a:gd name="T7" fmla="*/ 33 h 415"/>
                  <a:gd name="T8" fmla="*/ 354 w 417"/>
                  <a:gd name="T9" fmla="*/ 60 h 415"/>
                  <a:gd name="T10" fmla="*/ 378 w 417"/>
                  <a:gd name="T11" fmla="*/ 89 h 415"/>
                  <a:gd name="T12" fmla="*/ 399 w 417"/>
                  <a:gd name="T13" fmla="*/ 126 h 415"/>
                  <a:gd name="T14" fmla="*/ 411 w 417"/>
                  <a:gd name="T15" fmla="*/ 163 h 415"/>
                  <a:gd name="T16" fmla="*/ 417 w 417"/>
                  <a:gd name="T17" fmla="*/ 205 h 415"/>
                  <a:gd name="T18" fmla="*/ 411 w 417"/>
                  <a:gd name="T19" fmla="*/ 246 h 415"/>
                  <a:gd name="T20" fmla="*/ 399 w 417"/>
                  <a:gd name="T21" fmla="*/ 287 h 415"/>
                  <a:gd name="T22" fmla="*/ 378 w 417"/>
                  <a:gd name="T23" fmla="*/ 322 h 415"/>
                  <a:gd name="T24" fmla="*/ 354 w 417"/>
                  <a:gd name="T25" fmla="*/ 353 h 415"/>
                  <a:gd name="T26" fmla="*/ 322 w 417"/>
                  <a:gd name="T27" fmla="*/ 378 h 415"/>
                  <a:gd name="T28" fmla="*/ 287 w 417"/>
                  <a:gd name="T29" fmla="*/ 397 h 415"/>
                  <a:gd name="T30" fmla="*/ 248 w 417"/>
                  <a:gd name="T31" fmla="*/ 409 h 415"/>
                  <a:gd name="T32" fmla="*/ 209 w 417"/>
                  <a:gd name="T33" fmla="*/ 415 h 415"/>
                  <a:gd name="T34" fmla="*/ 164 w 417"/>
                  <a:gd name="T35" fmla="*/ 409 h 415"/>
                  <a:gd name="T36" fmla="*/ 126 w 417"/>
                  <a:gd name="T37" fmla="*/ 397 h 415"/>
                  <a:gd name="T38" fmla="*/ 89 w 417"/>
                  <a:gd name="T39" fmla="*/ 378 h 415"/>
                  <a:gd name="T40" fmla="*/ 60 w 417"/>
                  <a:gd name="T41" fmla="*/ 353 h 415"/>
                  <a:gd name="T42" fmla="*/ 33 w 417"/>
                  <a:gd name="T43" fmla="*/ 322 h 415"/>
                  <a:gd name="T44" fmla="*/ 15 w 417"/>
                  <a:gd name="T45" fmla="*/ 287 h 415"/>
                  <a:gd name="T46" fmla="*/ 3 w 417"/>
                  <a:gd name="T47" fmla="*/ 246 h 415"/>
                  <a:gd name="T48" fmla="*/ 0 w 417"/>
                  <a:gd name="T49" fmla="*/ 205 h 415"/>
                  <a:gd name="T50" fmla="*/ 3 w 417"/>
                  <a:gd name="T51" fmla="*/ 163 h 415"/>
                  <a:gd name="T52" fmla="*/ 15 w 417"/>
                  <a:gd name="T53" fmla="*/ 126 h 415"/>
                  <a:gd name="T54" fmla="*/ 33 w 417"/>
                  <a:gd name="T55" fmla="*/ 89 h 415"/>
                  <a:gd name="T56" fmla="*/ 60 w 417"/>
                  <a:gd name="T57" fmla="*/ 60 h 415"/>
                  <a:gd name="T58" fmla="*/ 89 w 417"/>
                  <a:gd name="T59" fmla="*/ 33 h 415"/>
                  <a:gd name="T60" fmla="*/ 126 w 417"/>
                  <a:gd name="T61" fmla="*/ 15 h 415"/>
                  <a:gd name="T62" fmla="*/ 164 w 417"/>
                  <a:gd name="T63" fmla="*/ 4 h 415"/>
                  <a:gd name="T64" fmla="*/ 209 w 417"/>
                  <a:gd name="T65" fmla="*/ 0 h 41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17"/>
                  <a:gd name="T100" fmla="*/ 0 h 415"/>
                  <a:gd name="T101" fmla="*/ 417 w 417"/>
                  <a:gd name="T102" fmla="*/ 415 h 41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17" h="415">
                    <a:moveTo>
                      <a:pt x="209" y="0"/>
                    </a:moveTo>
                    <a:lnTo>
                      <a:pt x="248" y="4"/>
                    </a:lnTo>
                    <a:lnTo>
                      <a:pt x="287" y="15"/>
                    </a:lnTo>
                    <a:lnTo>
                      <a:pt x="322" y="33"/>
                    </a:lnTo>
                    <a:lnTo>
                      <a:pt x="354" y="60"/>
                    </a:lnTo>
                    <a:lnTo>
                      <a:pt x="378" y="89"/>
                    </a:lnTo>
                    <a:lnTo>
                      <a:pt x="399" y="126"/>
                    </a:lnTo>
                    <a:lnTo>
                      <a:pt x="411" y="163"/>
                    </a:lnTo>
                    <a:lnTo>
                      <a:pt x="417" y="205"/>
                    </a:lnTo>
                    <a:lnTo>
                      <a:pt x="411" y="246"/>
                    </a:lnTo>
                    <a:lnTo>
                      <a:pt x="399" y="287"/>
                    </a:lnTo>
                    <a:lnTo>
                      <a:pt x="378" y="322"/>
                    </a:lnTo>
                    <a:lnTo>
                      <a:pt x="354" y="353"/>
                    </a:lnTo>
                    <a:lnTo>
                      <a:pt x="322" y="378"/>
                    </a:lnTo>
                    <a:lnTo>
                      <a:pt x="287" y="397"/>
                    </a:lnTo>
                    <a:lnTo>
                      <a:pt x="248" y="409"/>
                    </a:lnTo>
                    <a:lnTo>
                      <a:pt x="209" y="415"/>
                    </a:lnTo>
                    <a:lnTo>
                      <a:pt x="164" y="409"/>
                    </a:lnTo>
                    <a:lnTo>
                      <a:pt x="126" y="397"/>
                    </a:lnTo>
                    <a:lnTo>
                      <a:pt x="89" y="378"/>
                    </a:lnTo>
                    <a:lnTo>
                      <a:pt x="60" y="353"/>
                    </a:lnTo>
                    <a:lnTo>
                      <a:pt x="33" y="322"/>
                    </a:lnTo>
                    <a:lnTo>
                      <a:pt x="15" y="287"/>
                    </a:lnTo>
                    <a:lnTo>
                      <a:pt x="3" y="246"/>
                    </a:lnTo>
                    <a:lnTo>
                      <a:pt x="0" y="205"/>
                    </a:lnTo>
                    <a:lnTo>
                      <a:pt x="3" y="163"/>
                    </a:lnTo>
                    <a:lnTo>
                      <a:pt x="15" y="126"/>
                    </a:lnTo>
                    <a:lnTo>
                      <a:pt x="33" y="89"/>
                    </a:lnTo>
                    <a:lnTo>
                      <a:pt x="60" y="60"/>
                    </a:lnTo>
                    <a:lnTo>
                      <a:pt x="89" y="33"/>
                    </a:lnTo>
                    <a:lnTo>
                      <a:pt x="126" y="15"/>
                    </a:lnTo>
                    <a:lnTo>
                      <a:pt x="164" y="4"/>
                    </a:lnTo>
                    <a:lnTo>
                      <a:pt x="209" y="0"/>
                    </a:lnTo>
                    <a:close/>
                  </a:path>
                </a:pathLst>
              </a:custGeom>
              <a:solidFill>
                <a:schemeClr val="bg1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61" name="Freeform 183"/>
              <p:cNvSpPr>
                <a:spLocks/>
              </p:cNvSpPr>
              <p:nvPr/>
            </p:nvSpPr>
            <p:spPr bwMode="gray">
              <a:xfrm>
                <a:off x="7437438" y="5740400"/>
                <a:ext cx="120650" cy="120650"/>
              </a:xfrm>
              <a:custGeom>
                <a:avLst/>
                <a:gdLst>
                  <a:gd name="T0" fmla="*/ 78 w 154"/>
                  <a:gd name="T1" fmla="*/ 0 h 153"/>
                  <a:gd name="T2" fmla="*/ 92 w 154"/>
                  <a:gd name="T3" fmla="*/ 0 h 153"/>
                  <a:gd name="T4" fmla="*/ 107 w 154"/>
                  <a:gd name="T5" fmla="*/ 4 h 153"/>
                  <a:gd name="T6" fmla="*/ 119 w 154"/>
                  <a:gd name="T7" fmla="*/ 9 h 153"/>
                  <a:gd name="T8" fmla="*/ 130 w 154"/>
                  <a:gd name="T9" fmla="*/ 21 h 153"/>
                  <a:gd name="T10" fmla="*/ 138 w 154"/>
                  <a:gd name="T11" fmla="*/ 31 h 153"/>
                  <a:gd name="T12" fmla="*/ 146 w 154"/>
                  <a:gd name="T13" fmla="*/ 44 h 153"/>
                  <a:gd name="T14" fmla="*/ 150 w 154"/>
                  <a:gd name="T15" fmla="*/ 56 h 153"/>
                  <a:gd name="T16" fmla="*/ 154 w 154"/>
                  <a:gd name="T17" fmla="*/ 73 h 153"/>
                  <a:gd name="T18" fmla="*/ 150 w 154"/>
                  <a:gd name="T19" fmla="*/ 89 h 153"/>
                  <a:gd name="T20" fmla="*/ 146 w 154"/>
                  <a:gd name="T21" fmla="*/ 104 h 153"/>
                  <a:gd name="T22" fmla="*/ 138 w 154"/>
                  <a:gd name="T23" fmla="*/ 116 h 153"/>
                  <a:gd name="T24" fmla="*/ 130 w 154"/>
                  <a:gd name="T25" fmla="*/ 130 h 153"/>
                  <a:gd name="T26" fmla="*/ 119 w 154"/>
                  <a:gd name="T27" fmla="*/ 137 h 153"/>
                  <a:gd name="T28" fmla="*/ 107 w 154"/>
                  <a:gd name="T29" fmla="*/ 145 h 153"/>
                  <a:gd name="T30" fmla="*/ 92 w 154"/>
                  <a:gd name="T31" fmla="*/ 149 h 153"/>
                  <a:gd name="T32" fmla="*/ 78 w 154"/>
                  <a:gd name="T33" fmla="*/ 153 h 153"/>
                  <a:gd name="T34" fmla="*/ 61 w 154"/>
                  <a:gd name="T35" fmla="*/ 149 h 153"/>
                  <a:gd name="T36" fmla="*/ 45 w 154"/>
                  <a:gd name="T37" fmla="*/ 145 h 153"/>
                  <a:gd name="T38" fmla="*/ 32 w 154"/>
                  <a:gd name="T39" fmla="*/ 137 h 153"/>
                  <a:gd name="T40" fmla="*/ 22 w 154"/>
                  <a:gd name="T41" fmla="*/ 130 h 153"/>
                  <a:gd name="T42" fmla="*/ 10 w 154"/>
                  <a:gd name="T43" fmla="*/ 116 h 153"/>
                  <a:gd name="T44" fmla="*/ 4 w 154"/>
                  <a:gd name="T45" fmla="*/ 104 h 153"/>
                  <a:gd name="T46" fmla="*/ 0 w 154"/>
                  <a:gd name="T47" fmla="*/ 89 h 153"/>
                  <a:gd name="T48" fmla="*/ 0 w 154"/>
                  <a:gd name="T49" fmla="*/ 73 h 153"/>
                  <a:gd name="T50" fmla="*/ 0 w 154"/>
                  <a:gd name="T51" fmla="*/ 56 h 153"/>
                  <a:gd name="T52" fmla="*/ 4 w 154"/>
                  <a:gd name="T53" fmla="*/ 44 h 153"/>
                  <a:gd name="T54" fmla="*/ 10 w 154"/>
                  <a:gd name="T55" fmla="*/ 31 h 153"/>
                  <a:gd name="T56" fmla="*/ 22 w 154"/>
                  <a:gd name="T57" fmla="*/ 21 h 153"/>
                  <a:gd name="T58" fmla="*/ 32 w 154"/>
                  <a:gd name="T59" fmla="*/ 9 h 153"/>
                  <a:gd name="T60" fmla="*/ 45 w 154"/>
                  <a:gd name="T61" fmla="*/ 4 h 153"/>
                  <a:gd name="T62" fmla="*/ 61 w 154"/>
                  <a:gd name="T63" fmla="*/ 0 h 153"/>
                  <a:gd name="T64" fmla="*/ 78 w 154"/>
                  <a:gd name="T65" fmla="*/ 0 h 1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4"/>
                  <a:gd name="T100" fmla="*/ 0 h 153"/>
                  <a:gd name="T101" fmla="*/ 154 w 154"/>
                  <a:gd name="T102" fmla="*/ 153 h 1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4" h="153">
                    <a:moveTo>
                      <a:pt x="78" y="0"/>
                    </a:moveTo>
                    <a:lnTo>
                      <a:pt x="92" y="0"/>
                    </a:lnTo>
                    <a:lnTo>
                      <a:pt x="107" y="4"/>
                    </a:lnTo>
                    <a:lnTo>
                      <a:pt x="119" y="9"/>
                    </a:lnTo>
                    <a:lnTo>
                      <a:pt x="130" y="21"/>
                    </a:lnTo>
                    <a:lnTo>
                      <a:pt x="138" y="31"/>
                    </a:lnTo>
                    <a:lnTo>
                      <a:pt x="146" y="44"/>
                    </a:lnTo>
                    <a:lnTo>
                      <a:pt x="150" y="56"/>
                    </a:lnTo>
                    <a:lnTo>
                      <a:pt x="154" y="73"/>
                    </a:lnTo>
                    <a:lnTo>
                      <a:pt x="150" y="89"/>
                    </a:lnTo>
                    <a:lnTo>
                      <a:pt x="146" y="104"/>
                    </a:lnTo>
                    <a:lnTo>
                      <a:pt x="138" y="116"/>
                    </a:lnTo>
                    <a:lnTo>
                      <a:pt x="130" y="130"/>
                    </a:lnTo>
                    <a:lnTo>
                      <a:pt x="119" y="137"/>
                    </a:lnTo>
                    <a:lnTo>
                      <a:pt x="107" y="145"/>
                    </a:lnTo>
                    <a:lnTo>
                      <a:pt x="92" y="149"/>
                    </a:lnTo>
                    <a:lnTo>
                      <a:pt x="78" y="153"/>
                    </a:lnTo>
                    <a:lnTo>
                      <a:pt x="61" y="149"/>
                    </a:lnTo>
                    <a:lnTo>
                      <a:pt x="45" y="145"/>
                    </a:lnTo>
                    <a:lnTo>
                      <a:pt x="32" y="137"/>
                    </a:lnTo>
                    <a:lnTo>
                      <a:pt x="22" y="130"/>
                    </a:lnTo>
                    <a:lnTo>
                      <a:pt x="10" y="116"/>
                    </a:lnTo>
                    <a:lnTo>
                      <a:pt x="4" y="104"/>
                    </a:lnTo>
                    <a:lnTo>
                      <a:pt x="0" y="89"/>
                    </a:lnTo>
                    <a:lnTo>
                      <a:pt x="0" y="73"/>
                    </a:lnTo>
                    <a:lnTo>
                      <a:pt x="0" y="56"/>
                    </a:lnTo>
                    <a:lnTo>
                      <a:pt x="4" y="44"/>
                    </a:lnTo>
                    <a:lnTo>
                      <a:pt x="10" y="31"/>
                    </a:lnTo>
                    <a:lnTo>
                      <a:pt x="22" y="21"/>
                    </a:lnTo>
                    <a:lnTo>
                      <a:pt x="32" y="9"/>
                    </a:lnTo>
                    <a:lnTo>
                      <a:pt x="45" y="4"/>
                    </a:lnTo>
                    <a:lnTo>
                      <a:pt x="61" y="0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62" name="Freeform 184"/>
              <p:cNvSpPr>
                <a:spLocks/>
              </p:cNvSpPr>
              <p:nvPr/>
            </p:nvSpPr>
            <p:spPr bwMode="gray">
              <a:xfrm>
                <a:off x="7594600" y="5772150"/>
                <a:ext cx="41275" cy="68262"/>
              </a:xfrm>
              <a:custGeom>
                <a:avLst/>
                <a:gdLst>
                  <a:gd name="T0" fmla="*/ 27 w 53"/>
                  <a:gd name="T1" fmla="*/ 0 h 86"/>
                  <a:gd name="T2" fmla="*/ 37 w 53"/>
                  <a:gd name="T3" fmla="*/ 2 h 86"/>
                  <a:gd name="T4" fmla="*/ 45 w 53"/>
                  <a:gd name="T5" fmla="*/ 12 h 86"/>
                  <a:gd name="T6" fmla="*/ 49 w 53"/>
                  <a:gd name="T7" fmla="*/ 26 h 86"/>
                  <a:gd name="T8" fmla="*/ 53 w 53"/>
                  <a:gd name="T9" fmla="*/ 45 h 86"/>
                  <a:gd name="T10" fmla="*/ 49 w 53"/>
                  <a:gd name="T11" fmla="*/ 60 h 86"/>
                  <a:gd name="T12" fmla="*/ 45 w 53"/>
                  <a:gd name="T13" fmla="*/ 74 h 86"/>
                  <a:gd name="T14" fmla="*/ 37 w 53"/>
                  <a:gd name="T15" fmla="*/ 82 h 86"/>
                  <a:gd name="T16" fmla="*/ 27 w 53"/>
                  <a:gd name="T17" fmla="*/ 86 h 86"/>
                  <a:gd name="T18" fmla="*/ 16 w 53"/>
                  <a:gd name="T19" fmla="*/ 82 h 86"/>
                  <a:gd name="T20" fmla="*/ 8 w 53"/>
                  <a:gd name="T21" fmla="*/ 74 h 86"/>
                  <a:gd name="T22" fmla="*/ 0 w 53"/>
                  <a:gd name="T23" fmla="*/ 60 h 86"/>
                  <a:gd name="T24" fmla="*/ 0 w 53"/>
                  <a:gd name="T25" fmla="*/ 45 h 86"/>
                  <a:gd name="T26" fmla="*/ 0 w 53"/>
                  <a:gd name="T27" fmla="*/ 26 h 86"/>
                  <a:gd name="T28" fmla="*/ 8 w 53"/>
                  <a:gd name="T29" fmla="*/ 12 h 86"/>
                  <a:gd name="T30" fmla="*/ 16 w 53"/>
                  <a:gd name="T31" fmla="*/ 2 h 86"/>
                  <a:gd name="T32" fmla="*/ 27 w 53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86"/>
                  <a:gd name="T53" fmla="*/ 53 w 53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86">
                    <a:moveTo>
                      <a:pt x="27" y="0"/>
                    </a:moveTo>
                    <a:lnTo>
                      <a:pt x="37" y="2"/>
                    </a:lnTo>
                    <a:lnTo>
                      <a:pt x="45" y="12"/>
                    </a:lnTo>
                    <a:lnTo>
                      <a:pt x="49" y="26"/>
                    </a:lnTo>
                    <a:lnTo>
                      <a:pt x="53" y="45"/>
                    </a:lnTo>
                    <a:lnTo>
                      <a:pt x="49" y="60"/>
                    </a:lnTo>
                    <a:lnTo>
                      <a:pt x="45" y="74"/>
                    </a:lnTo>
                    <a:lnTo>
                      <a:pt x="37" y="82"/>
                    </a:lnTo>
                    <a:lnTo>
                      <a:pt x="27" y="86"/>
                    </a:lnTo>
                    <a:lnTo>
                      <a:pt x="16" y="82"/>
                    </a:lnTo>
                    <a:lnTo>
                      <a:pt x="8" y="74"/>
                    </a:lnTo>
                    <a:lnTo>
                      <a:pt x="0" y="60"/>
                    </a:lnTo>
                    <a:lnTo>
                      <a:pt x="0" y="45"/>
                    </a:lnTo>
                    <a:lnTo>
                      <a:pt x="0" y="26"/>
                    </a:lnTo>
                    <a:lnTo>
                      <a:pt x="8" y="12"/>
                    </a:lnTo>
                    <a:lnTo>
                      <a:pt x="16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63" name="Freeform 185"/>
              <p:cNvSpPr>
                <a:spLocks/>
              </p:cNvSpPr>
              <p:nvPr/>
            </p:nvSpPr>
            <p:spPr bwMode="gray">
              <a:xfrm>
                <a:off x="7462838" y="5903913"/>
                <a:ext cx="69850" cy="41275"/>
              </a:xfrm>
              <a:custGeom>
                <a:avLst/>
                <a:gdLst>
                  <a:gd name="T0" fmla="*/ 88 w 88"/>
                  <a:gd name="T1" fmla="*/ 25 h 53"/>
                  <a:gd name="T2" fmla="*/ 84 w 88"/>
                  <a:gd name="T3" fmla="*/ 35 h 53"/>
                  <a:gd name="T4" fmla="*/ 74 w 88"/>
                  <a:gd name="T5" fmla="*/ 45 h 53"/>
                  <a:gd name="T6" fmla="*/ 61 w 88"/>
                  <a:gd name="T7" fmla="*/ 49 h 53"/>
                  <a:gd name="T8" fmla="*/ 45 w 88"/>
                  <a:gd name="T9" fmla="*/ 53 h 53"/>
                  <a:gd name="T10" fmla="*/ 26 w 88"/>
                  <a:gd name="T11" fmla="*/ 49 h 53"/>
                  <a:gd name="T12" fmla="*/ 12 w 88"/>
                  <a:gd name="T13" fmla="*/ 45 h 53"/>
                  <a:gd name="T14" fmla="*/ 2 w 88"/>
                  <a:gd name="T15" fmla="*/ 35 h 53"/>
                  <a:gd name="T16" fmla="*/ 0 w 88"/>
                  <a:gd name="T17" fmla="*/ 25 h 53"/>
                  <a:gd name="T18" fmla="*/ 2 w 88"/>
                  <a:gd name="T19" fmla="*/ 14 h 53"/>
                  <a:gd name="T20" fmla="*/ 12 w 88"/>
                  <a:gd name="T21" fmla="*/ 6 h 53"/>
                  <a:gd name="T22" fmla="*/ 26 w 88"/>
                  <a:gd name="T23" fmla="*/ 0 h 53"/>
                  <a:gd name="T24" fmla="*/ 45 w 88"/>
                  <a:gd name="T25" fmla="*/ 0 h 53"/>
                  <a:gd name="T26" fmla="*/ 61 w 88"/>
                  <a:gd name="T27" fmla="*/ 0 h 53"/>
                  <a:gd name="T28" fmla="*/ 74 w 88"/>
                  <a:gd name="T29" fmla="*/ 6 h 53"/>
                  <a:gd name="T30" fmla="*/ 84 w 88"/>
                  <a:gd name="T31" fmla="*/ 14 h 53"/>
                  <a:gd name="T32" fmla="*/ 88 w 88"/>
                  <a:gd name="T33" fmla="*/ 25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8"/>
                  <a:gd name="T52" fmla="*/ 0 h 53"/>
                  <a:gd name="T53" fmla="*/ 88 w 88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8" h="53">
                    <a:moveTo>
                      <a:pt x="88" y="25"/>
                    </a:moveTo>
                    <a:lnTo>
                      <a:pt x="84" y="35"/>
                    </a:lnTo>
                    <a:lnTo>
                      <a:pt x="74" y="45"/>
                    </a:lnTo>
                    <a:lnTo>
                      <a:pt x="61" y="49"/>
                    </a:lnTo>
                    <a:lnTo>
                      <a:pt x="45" y="53"/>
                    </a:lnTo>
                    <a:lnTo>
                      <a:pt x="26" y="49"/>
                    </a:lnTo>
                    <a:lnTo>
                      <a:pt x="12" y="45"/>
                    </a:lnTo>
                    <a:lnTo>
                      <a:pt x="2" y="35"/>
                    </a:lnTo>
                    <a:lnTo>
                      <a:pt x="0" y="25"/>
                    </a:lnTo>
                    <a:lnTo>
                      <a:pt x="2" y="14"/>
                    </a:lnTo>
                    <a:lnTo>
                      <a:pt x="12" y="6"/>
                    </a:lnTo>
                    <a:lnTo>
                      <a:pt x="26" y="0"/>
                    </a:lnTo>
                    <a:lnTo>
                      <a:pt x="45" y="0"/>
                    </a:lnTo>
                    <a:lnTo>
                      <a:pt x="61" y="0"/>
                    </a:lnTo>
                    <a:lnTo>
                      <a:pt x="74" y="6"/>
                    </a:lnTo>
                    <a:lnTo>
                      <a:pt x="84" y="14"/>
                    </a:lnTo>
                    <a:lnTo>
                      <a:pt x="88" y="25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64" name="Freeform 186"/>
              <p:cNvSpPr>
                <a:spLocks/>
              </p:cNvSpPr>
              <p:nvPr/>
            </p:nvSpPr>
            <p:spPr bwMode="gray">
              <a:xfrm>
                <a:off x="7359650" y="5772150"/>
                <a:ext cx="41275" cy="68262"/>
              </a:xfrm>
              <a:custGeom>
                <a:avLst/>
                <a:gdLst>
                  <a:gd name="T0" fmla="*/ 25 w 52"/>
                  <a:gd name="T1" fmla="*/ 0 h 86"/>
                  <a:gd name="T2" fmla="*/ 13 w 52"/>
                  <a:gd name="T3" fmla="*/ 2 h 86"/>
                  <a:gd name="T4" fmla="*/ 5 w 52"/>
                  <a:gd name="T5" fmla="*/ 12 h 86"/>
                  <a:gd name="T6" fmla="*/ 0 w 52"/>
                  <a:gd name="T7" fmla="*/ 26 h 86"/>
                  <a:gd name="T8" fmla="*/ 0 w 52"/>
                  <a:gd name="T9" fmla="*/ 45 h 86"/>
                  <a:gd name="T10" fmla="*/ 0 w 52"/>
                  <a:gd name="T11" fmla="*/ 60 h 86"/>
                  <a:gd name="T12" fmla="*/ 5 w 52"/>
                  <a:gd name="T13" fmla="*/ 74 h 86"/>
                  <a:gd name="T14" fmla="*/ 13 w 52"/>
                  <a:gd name="T15" fmla="*/ 82 h 86"/>
                  <a:gd name="T16" fmla="*/ 25 w 52"/>
                  <a:gd name="T17" fmla="*/ 86 h 86"/>
                  <a:gd name="T18" fmla="*/ 34 w 52"/>
                  <a:gd name="T19" fmla="*/ 82 h 86"/>
                  <a:gd name="T20" fmla="*/ 44 w 52"/>
                  <a:gd name="T21" fmla="*/ 74 h 86"/>
                  <a:gd name="T22" fmla="*/ 48 w 52"/>
                  <a:gd name="T23" fmla="*/ 60 h 86"/>
                  <a:gd name="T24" fmla="*/ 52 w 52"/>
                  <a:gd name="T25" fmla="*/ 45 h 86"/>
                  <a:gd name="T26" fmla="*/ 48 w 52"/>
                  <a:gd name="T27" fmla="*/ 26 h 86"/>
                  <a:gd name="T28" fmla="*/ 44 w 52"/>
                  <a:gd name="T29" fmla="*/ 12 h 86"/>
                  <a:gd name="T30" fmla="*/ 34 w 52"/>
                  <a:gd name="T31" fmla="*/ 2 h 86"/>
                  <a:gd name="T32" fmla="*/ 25 w 52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86"/>
                  <a:gd name="T53" fmla="*/ 52 w 52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86">
                    <a:moveTo>
                      <a:pt x="25" y="0"/>
                    </a:moveTo>
                    <a:lnTo>
                      <a:pt x="13" y="2"/>
                    </a:lnTo>
                    <a:lnTo>
                      <a:pt x="5" y="12"/>
                    </a:lnTo>
                    <a:lnTo>
                      <a:pt x="0" y="26"/>
                    </a:lnTo>
                    <a:lnTo>
                      <a:pt x="0" y="45"/>
                    </a:lnTo>
                    <a:lnTo>
                      <a:pt x="0" y="60"/>
                    </a:lnTo>
                    <a:lnTo>
                      <a:pt x="5" y="74"/>
                    </a:lnTo>
                    <a:lnTo>
                      <a:pt x="13" y="82"/>
                    </a:lnTo>
                    <a:lnTo>
                      <a:pt x="25" y="86"/>
                    </a:lnTo>
                    <a:lnTo>
                      <a:pt x="34" y="82"/>
                    </a:lnTo>
                    <a:lnTo>
                      <a:pt x="44" y="74"/>
                    </a:lnTo>
                    <a:lnTo>
                      <a:pt x="48" y="60"/>
                    </a:lnTo>
                    <a:lnTo>
                      <a:pt x="52" y="45"/>
                    </a:lnTo>
                    <a:lnTo>
                      <a:pt x="48" y="26"/>
                    </a:lnTo>
                    <a:lnTo>
                      <a:pt x="44" y="12"/>
                    </a:lnTo>
                    <a:lnTo>
                      <a:pt x="34" y="2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65" name="Freeform 187"/>
              <p:cNvSpPr>
                <a:spLocks/>
              </p:cNvSpPr>
              <p:nvPr/>
            </p:nvSpPr>
            <p:spPr bwMode="gray">
              <a:xfrm>
                <a:off x="7462838" y="5670550"/>
                <a:ext cx="69850" cy="41275"/>
              </a:xfrm>
              <a:custGeom>
                <a:avLst/>
                <a:gdLst>
                  <a:gd name="T0" fmla="*/ 88 w 88"/>
                  <a:gd name="T1" fmla="*/ 28 h 53"/>
                  <a:gd name="T2" fmla="*/ 84 w 88"/>
                  <a:gd name="T3" fmla="*/ 16 h 53"/>
                  <a:gd name="T4" fmla="*/ 74 w 88"/>
                  <a:gd name="T5" fmla="*/ 8 h 53"/>
                  <a:gd name="T6" fmla="*/ 61 w 88"/>
                  <a:gd name="T7" fmla="*/ 0 h 53"/>
                  <a:gd name="T8" fmla="*/ 45 w 88"/>
                  <a:gd name="T9" fmla="*/ 0 h 53"/>
                  <a:gd name="T10" fmla="*/ 26 w 88"/>
                  <a:gd name="T11" fmla="*/ 0 h 53"/>
                  <a:gd name="T12" fmla="*/ 12 w 88"/>
                  <a:gd name="T13" fmla="*/ 8 h 53"/>
                  <a:gd name="T14" fmla="*/ 2 w 88"/>
                  <a:gd name="T15" fmla="*/ 16 h 53"/>
                  <a:gd name="T16" fmla="*/ 0 w 88"/>
                  <a:gd name="T17" fmla="*/ 28 h 53"/>
                  <a:gd name="T18" fmla="*/ 2 w 88"/>
                  <a:gd name="T19" fmla="*/ 35 h 53"/>
                  <a:gd name="T20" fmla="*/ 12 w 88"/>
                  <a:gd name="T21" fmla="*/ 43 h 53"/>
                  <a:gd name="T22" fmla="*/ 26 w 88"/>
                  <a:gd name="T23" fmla="*/ 49 h 53"/>
                  <a:gd name="T24" fmla="*/ 45 w 88"/>
                  <a:gd name="T25" fmla="*/ 53 h 53"/>
                  <a:gd name="T26" fmla="*/ 61 w 88"/>
                  <a:gd name="T27" fmla="*/ 49 h 53"/>
                  <a:gd name="T28" fmla="*/ 74 w 88"/>
                  <a:gd name="T29" fmla="*/ 43 h 53"/>
                  <a:gd name="T30" fmla="*/ 84 w 88"/>
                  <a:gd name="T31" fmla="*/ 35 h 53"/>
                  <a:gd name="T32" fmla="*/ 88 w 88"/>
                  <a:gd name="T33" fmla="*/ 28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8"/>
                  <a:gd name="T52" fmla="*/ 0 h 53"/>
                  <a:gd name="T53" fmla="*/ 88 w 88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8" h="53">
                    <a:moveTo>
                      <a:pt x="88" y="28"/>
                    </a:moveTo>
                    <a:lnTo>
                      <a:pt x="84" y="16"/>
                    </a:lnTo>
                    <a:lnTo>
                      <a:pt x="74" y="8"/>
                    </a:lnTo>
                    <a:lnTo>
                      <a:pt x="61" y="0"/>
                    </a:lnTo>
                    <a:lnTo>
                      <a:pt x="45" y="0"/>
                    </a:lnTo>
                    <a:lnTo>
                      <a:pt x="26" y="0"/>
                    </a:lnTo>
                    <a:lnTo>
                      <a:pt x="12" y="8"/>
                    </a:lnTo>
                    <a:lnTo>
                      <a:pt x="2" y="16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12" y="43"/>
                    </a:lnTo>
                    <a:lnTo>
                      <a:pt x="26" y="49"/>
                    </a:lnTo>
                    <a:lnTo>
                      <a:pt x="45" y="53"/>
                    </a:lnTo>
                    <a:lnTo>
                      <a:pt x="61" y="49"/>
                    </a:lnTo>
                    <a:lnTo>
                      <a:pt x="74" y="43"/>
                    </a:lnTo>
                    <a:lnTo>
                      <a:pt x="84" y="35"/>
                    </a:lnTo>
                    <a:lnTo>
                      <a:pt x="88" y="28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66" name="Freeform 188"/>
              <p:cNvSpPr>
                <a:spLocks/>
              </p:cNvSpPr>
              <p:nvPr/>
            </p:nvSpPr>
            <p:spPr bwMode="gray">
              <a:xfrm>
                <a:off x="4989513" y="5583238"/>
                <a:ext cx="441325" cy="434975"/>
              </a:xfrm>
              <a:custGeom>
                <a:avLst/>
                <a:gdLst>
                  <a:gd name="T0" fmla="*/ 279 w 556"/>
                  <a:gd name="T1" fmla="*/ 0 h 549"/>
                  <a:gd name="T2" fmla="*/ 333 w 556"/>
                  <a:gd name="T3" fmla="*/ 4 h 549"/>
                  <a:gd name="T4" fmla="*/ 386 w 556"/>
                  <a:gd name="T5" fmla="*/ 19 h 549"/>
                  <a:gd name="T6" fmla="*/ 432 w 556"/>
                  <a:gd name="T7" fmla="*/ 44 h 549"/>
                  <a:gd name="T8" fmla="*/ 475 w 556"/>
                  <a:gd name="T9" fmla="*/ 79 h 549"/>
                  <a:gd name="T10" fmla="*/ 508 w 556"/>
                  <a:gd name="T11" fmla="*/ 118 h 549"/>
                  <a:gd name="T12" fmla="*/ 533 w 556"/>
                  <a:gd name="T13" fmla="*/ 165 h 549"/>
                  <a:gd name="T14" fmla="*/ 551 w 556"/>
                  <a:gd name="T15" fmla="*/ 215 h 549"/>
                  <a:gd name="T16" fmla="*/ 556 w 556"/>
                  <a:gd name="T17" fmla="*/ 271 h 549"/>
                  <a:gd name="T18" fmla="*/ 551 w 556"/>
                  <a:gd name="T19" fmla="*/ 326 h 549"/>
                  <a:gd name="T20" fmla="*/ 533 w 556"/>
                  <a:gd name="T21" fmla="*/ 378 h 549"/>
                  <a:gd name="T22" fmla="*/ 508 w 556"/>
                  <a:gd name="T23" fmla="*/ 425 h 549"/>
                  <a:gd name="T24" fmla="*/ 475 w 556"/>
                  <a:gd name="T25" fmla="*/ 467 h 549"/>
                  <a:gd name="T26" fmla="*/ 432 w 556"/>
                  <a:gd name="T27" fmla="*/ 500 h 549"/>
                  <a:gd name="T28" fmla="*/ 386 w 556"/>
                  <a:gd name="T29" fmla="*/ 525 h 549"/>
                  <a:gd name="T30" fmla="*/ 333 w 556"/>
                  <a:gd name="T31" fmla="*/ 543 h 549"/>
                  <a:gd name="T32" fmla="*/ 279 w 556"/>
                  <a:gd name="T33" fmla="*/ 549 h 549"/>
                  <a:gd name="T34" fmla="*/ 221 w 556"/>
                  <a:gd name="T35" fmla="*/ 543 h 549"/>
                  <a:gd name="T36" fmla="*/ 169 w 556"/>
                  <a:gd name="T37" fmla="*/ 525 h 549"/>
                  <a:gd name="T38" fmla="*/ 122 w 556"/>
                  <a:gd name="T39" fmla="*/ 500 h 549"/>
                  <a:gd name="T40" fmla="*/ 81 w 556"/>
                  <a:gd name="T41" fmla="*/ 467 h 549"/>
                  <a:gd name="T42" fmla="*/ 46 w 556"/>
                  <a:gd name="T43" fmla="*/ 425 h 549"/>
                  <a:gd name="T44" fmla="*/ 21 w 556"/>
                  <a:gd name="T45" fmla="*/ 378 h 549"/>
                  <a:gd name="T46" fmla="*/ 4 w 556"/>
                  <a:gd name="T47" fmla="*/ 326 h 549"/>
                  <a:gd name="T48" fmla="*/ 0 w 556"/>
                  <a:gd name="T49" fmla="*/ 271 h 549"/>
                  <a:gd name="T50" fmla="*/ 4 w 556"/>
                  <a:gd name="T51" fmla="*/ 215 h 549"/>
                  <a:gd name="T52" fmla="*/ 21 w 556"/>
                  <a:gd name="T53" fmla="*/ 165 h 549"/>
                  <a:gd name="T54" fmla="*/ 46 w 556"/>
                  <a:gd name="T55" fmla="*/ 118 h 549"/>
                  <a:gd name="T56" fmla="*/ 81 w 556"/>
                  <a:gd name="T57" fmla="*/ 79 h 549"/>
                  <a:gd name="T58" fmla="*/ 122 w 556"/>
                  <a:gd name="T59" fmla="*/ 44 h 549"/>
                  <a:gd name="T60" fmla="*/ 169 w 556"/>
                  <a:gd name="T61" fmla="*/ 19 h 549"/>
                  <a:gd name="T62" fmla="*/ 221 w 556"/>
                  <a:gd name="T63" fmla="*/ 4 h 549"/>
                  <a:gd name="T64" fmla="*/ 279 w 556"/>
                  <a:gd name="T65" fmla="*/ 0 h 5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56"/>
                  <a:gd name="T100" fmla="*/ 0 h 549"/>
                  <a:gd name="T101" fmla="*/ 556 w 556"/>
                  <a:gd name="T102" fmla="*/ 549 h 5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56" h="549">
                    <a:moveTo>
                      <a:pt x="279" y="0"/>
                    </a:moveTo>
                    <a:lnTo>
                      <a:pt x="333" y="4"/>
                    </a:lnTo>
                    <a:lnTo>
                      <a:pt x="386" y="19"/>
                    </a:lnTo>
                    <a:lnTo>
                      <a:pt x="432" y="44"/>
                    </a:lnTo>
                    <a:lnTo>
                      <a:pt x="475" y="79"/>
                    </a:lnTo>
                    <a:lnTo>
                      <a:pt x="508" y="118"/>
                    </a:lnTo>
                    <a:lnTo>
                      <a:pt x="533" y="165"/>
                    </a:lnTo>
                    <a:lnTo>
                      <a:pt x="551" y="215"/>
                    </a:lnTo>
                    <a:lnTo>
                      <a:pt x="556" y="271"/>
                    </a:lnTo>
                    <a:lnTo>
                      <a:pt x="551" y="326"/>
                    </a:lnTo>
                    <a:lnTo>
                      <a:pt x="533" y="378"/>
                    </a:lnTo>
                    <a:lnTo>
                      <a:pt x="508" y="425"/>
                    </a:lnTo>
                    <a:lnTo>
                      <a:pt x="475" y="467"/>
                    </a:lnTo>
                    <a:lnTo>
                      <a:pt x="432" y="500"/>
                    </a:lnTo>
                    <a:lnTo>
                      <a:pt x="386" y="525"/>
                    </a:lnTo>
                    <a:lnTo>
                      <a:pt x="333" y="543"/>
                    </a:lnTo>
                    <a:lnTo>
                      <a:pt x="279" y="549"/>
                    </a:lnTo>
                    <a:lnTo>
                      <a:pt x="221" y="543"/>
                    </a:lnTo>
                    <a:lnTo>
                      <a:pt x="169" y="525"/>
                    </a:lnTo>
                    <a:lnTo>
                      <a:pt x="122" y="500"/>
                    </a:lnTo>
                    <a:lnTo>
                      <a:pt x="81" y="467"/>
                    </a:lnTo>
                    <a:lnTo>
                      <a:pt x="46" y="425"/>
                    </a:lnTo>
                    <a:lnTo>
                      <a:pt x="21" y="378"/>
                    </a:lnTo>
                    <a:lnTo>
                      <a:pt x="4" y="326"/>
                    </a:lnTo>
                    <a:lnTo>
                      <a:pt x="0" y="271"/>
                    </a:lnTo>
                    <a:lnTo>
                      <a:pt x="4" y="215"/>
                    </a:lnTo>
                    <a:lnTo>
                      <a:pt x="21" y="165"/>
                    </a:lnTo>
                    <a:lnTo>
                      <a:pt x="46" y="118"/>
                    </a:lnTo>
                    <a:lnTo>
                      <a:pt x="81" y="79"/>
                    </a:lnTo>
                    <a:lnTo>
                      <a:pt x="122" y="44"/>
                    </a:lnTo>
                    <a:lnTo>
                      <a:pt x="169" y="19"/>
                    </a:lnTo>
                    <a:lnTo>
                      <a:pt x="221" y="4"/>
                    </a:lnTo>
                    <a:lnTo>
                      <a:pt x="279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67" name="Freeform 189"/>
              <p:cNvSpPr>
                <a:spLocks/>
              </p:cNvSpPr>
              <p:nvPr/>
            </p:nvSpPr>
            <p:spPr bwMode="gray">
              <a:xfrm>
                <a:off x="5043488" y="5635625"/>
                <a:ext cx="330200" cy="328612"/>
              </a:xfrm>
              <a:custGeom>
                <a:avLst/>
                <a:gdLst>
                  <a:gd name="T0" fmla="*/ 211 w 417"/>
                  <a:gd name="T1" fmla="*/ 0 h 415"/>
                  <a:gd name="T2" fmla="*/ 250 w 417"/>
                  <a:gd name="T3" fmla="*/ 4 h 415"/>
                  <a:gd name="T4" fmla="*/ 289 w 417"/>
                  <a:gd name="T5" fmla="*/ 15 h 415"/>
                  <a:gd name="T6" fmla="*/ 324 w 417"/>
                  <a:gd name="T7" fmla="*/ 33 h 415"/>
                  <a:gd name="T8" fmla="*/ 355 w 417"/>
                  <a:gd name="T9" fmla="*/ 60 h 415"/>
                  <a:gd name="T10" fmla="*/ 380 w 417"/>
                  <a:gd name="T11" fmla="*/ 89 h 415"/>
                  <a:gd name="T12" fmla="*/ 399 w 417"/>
                  <a:gd name="T13" fmla="*/ 126 h 415"/>
                  <a:gd name="T14" fmla="*/ 411 w 417"/>
                  <a:gd name="T15" fmla="*/ 163 h 415"/>
                  <a:gd name="T16" fmla="*/ 417 w 417"/>
                  <a:gd name="T17" fmla="*/ 205 h 415"/>
                  <a:gd name="T18" fmla="*/ 411 w 417"/>
                  <a:gd name="T19" fmla="*/ 246 h 415"/>
                  <a:gd name="T20" fmla="*/ 399 w 417"/>
                  <a:gd name="T21" fmla="*/ 287 h 415"/>
                  <a:gd name="T22" fmla="*/ 380 w 417"/>
                  <a:gd name="T23" fmla="*/ 322 h 415"/>
                  <a:gd name="T24" fmla="*/ 355 w 417"/>
                  <a:gd name="T25" fmla="*/ 353 h 415"/>
                  <a:gd name="T26" fmla="*/ 324 w 417"/>
                  <a:gd name="T27" fmla="*/ 378 h 415"/>
                  <a:gd name="T28" fmla="*/ 289 w 417"/>
                  <a:gd name="T29" fmla="*/ 397 h 415"/>
                  <a:gd name="T30" fmla="*/ 250 w 417"/>
                  <a:gd name="T31" fmla="*/ 409 h 415"/>
                  <a:gd name="T32" fmla="*/ 211 w 417"/>
                  <a:gd name="T33" fmla="*/ 415 h 415"/>
                  <a:gd name="T34" fmla="*/ 167 w 417"/>
                  <a:gd name="T35" fmla="*/ 409 h 415"/>
                  <a:gd name="T36" fmla="*/ 128 w 417"/>
                  <a:gd name="T37" fmla="*/ 397 h 415"/>
                  <a:gd name="T38" fmla="*/ 91 w 417"/>
                  <a:gd name="T39" fmla="*/ 378 h 415"/>
                  <a:gd name="T40" fmla="*/ 62 w 417"/>
                  <a:gd name="T41" fmla="*/ 353 h 415"/>
                  <a:gd name="T42" fmla="*/ 35 w 417"/>
                  <a:gd name="T43" fmla="*/ 322 h 415"/>
                  <a:gd name="T44" fmla="*/ 15 w 417"/>
                  <a:gd name="T45" fmla="*/ 287 h 415"/>
                  <a:gd name="T46" fmla="*/ 4 w 417"/>
                  <a:gd name="T47" fmla="*/ 246 h 415"/>
                  <a:gd name="T48" fmla="*/ 0 w 417"/>
                  <a:gd name="T49" fmla="*/ 205 h 415"/>
                  <a:gd name="T50" fmla="*/ 4 w 417"/>
                  <a:gd name="T51" fmla="*/ 163 h 415"/>
                  <a:gd name="T52" fmla="*/ 15 w 417"/>
                  <a:gd name="T53" fmla="*/ 126 h 415"/>
                  <a:gd name="T54" fmla="*/ 35 w 417"/>
                  <a:gd name="T55" fmla="*/ 89 h 415"/>
                  <a:gd name="T56" fmla="*/ 62 w 417"/>
                  <a:gd name="T57" fmla="*/ 60 h 415"/>
                  <a:gd name="T58" fmla="*/ 91 w 417"/>
                  <a:gd name="T59" fmla="*/ 33 h 415"/>
                  <a:gd name="T60" fmla="*/ 128 w 417"/>
                  <a:gd name="T61" fmla="*/ 15 h 415"/>
                  <a:gd name="T62" fmla="*/ 167 w 417"/>
                  <a:gd name="T63" fmla="*/ 4 h 415"/>
                  <a:gd name="T64" fmla="*/ 211 w 417"/>
                  <a:gd name="T65" fmla="*/ 0 h 41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17"/>
                  <a:gd name="T100" fmla="*/ 0 h 415"/>
                  <a:gd name="T101" fmla="*/ 417 w 417"/>
                  <a:gd name="T102" fmla="*/ 415 h 41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17" h="415">
                    <a:moveTo>
                      <a:pt x="211" y="0"/>
                    </a:moveTo>
                    <a:lnTo>
                      <a:pt x="250" y="4"/>
                    </a:lnTo>
                    <a:lnTo>
                      <a:pt x="289" y="15"/>
                    </a:lnTo>
                    <a:lnTo>
                      <a:pt x="324" y="33"/>
                    </a:lnTo>
                    <a:lnTo>
                      <a:pt x="355" y="60"/>
                    </a:lnTo>
                    <a:lnTo>
                      <a:pt x="380" y="89"/>
                    </a:lnTo>
                    <a:lnTo>
                      <a:pt x="399" y="126"/>
                    </a:lnTo>
                    <a:lnTo>
                      <a:pt x="411" y="163"/>
                    </a:lnTo>
                    <a:lnTo>
                      <a:pt x="417" y="205"/>
                    </a:lnTo>
                    <a:lnTo>
                      <a:pt x="411" y="246"/>
                    </a:lnTo>
                    <a:lnTo>
                      <a:pt x="399" y="287"/>
                    </a:lnTo>
                    <a:lnTo>
                      <a:pt x="380" y="322"/>
                    </a:lnTo>
                    <a:lnTo>
                      <a:pt x="355" y="353"/>
                    </a:lnTo>
                    <a:lnTo>
                      <a:pt x="324" y="378"/>
                    </a:lnTo>
                    <a:lnTo>
                      <a:pt x="289" y="397"/>
                    </a:lnTo>
                    <a:lnTo>
                      <a:pt x="250" y="409"/>
                    </a:lnTo>
                    <a:lnTo>
                      <a:pt x="211" y="415"/>
                    </a:lnTo>
                    <a:lnTo>
                      <a:pt x="167" y="409"/>
                    </a:lnTo>
                    <a:lnTo>
                      <a:pt x="128" y="397"/>
                    </a:lnTo>
                    <a:lnTo>
                      <a:pt x="91" y="378"/>
                    </a:lnTo>
                    <a:lnTo>
                      <a:pt x="62" y="353"/>
                    </a:lnTo>
                    <a:lnTo>
                      <a:pt x="35" y="322"/>
                    </a:lnTo>
                    <a:lnTo>
                      <a:pt x="15" y="287"/>
                    </a:lnTo>
                    <a:lnTo>
                      <a:pt x="4" y="246"/>
                    </a:lnTo>
                    <a:lnTo>
                      <a:pt x="0" y="205"/>
                    </a:lnTo>
                    <a:lnTo>
                      <a:pt x="4" y="163"/>
                    </a:lnTo>
                    <a:lnTo>
                      <a:pt x="15" y="126"/>
                    </a:lnTo>
                    <a:lnTo>
                      <a:pt x="35" y="89"/>
                    </a:lnTo>
                    <a:lnTo>
                      <a:pt x="62" y="60"/>
                    </a:lnTo>
                    <a:lnTo>
                      <a:pt x="91" y="33"/>
                    </a:lnTo>
                    <a:lnTo>
                      <a:pt x="128" y="15"/>
                    </a:lnTo>
                    <a:lnTo>
                      <a:pt x="167" y="4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chemeClr val="bg1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68" name="Freeform 190"/>
              <p:cNvSpPr>
                <a:spLocks/>
              </p:cNvSpPr>
              <p:nvPr/>
            </p:nvSpPr>
            <p:spPr bwMode="gray">
              <a:xfrm>
                <a:off x="5148263" y="5740400"/>
                <a:ext cx="123825" cy="120650"/>
              </a:xfrm>
              <a:custGeom>
                <a:avLst/>
                <a:gdLst>
                  <a:gd name="T0" fmla="*/ 79 w 157"/>
                  <a:gd name="T1" fmla="*/ 0 h 153"/>
                  <a:gd name="T2" fmla="*/ 93 w 157"/>
                  <a:gd name="T3" fmla="*/ 0 h 153"/>
                  <a:gd name="T4" fmla="*/ 106 w 157"/>
                  <a:gd name="T5" fmla="*/ 4 h 153"/>
                  <a:gd name="T6" fmla="*/ 118 w 157"/>
                  <a:gd name="T7" fmla="*/ 9 h 153"/>
                  <a:gd name="T8" fmla="*/ 131 w 157"/>
                  <a:gd name="T9" fmla="*/ 21 h 153"/>
                  <a:gd name="T10" fmla="*/ 141 w 157"/>
                  <a:gd name="T11" fmla="*/ 31 h 153"/>
                  <a:gd name="T12" fmla="*/ 149 w 157"/>
                  <a:gd name="T13" fmla="*/ 44 h 153"/>
                  <a:gd name="T14" fmla="*/ 153 w 157"/>
                  <a:gd name="T15" fmla="*/ 56 h 153"/>
                  <a:gd name="T16" fmla="*/ 157 w 157"/>
                  <a:gd name="T17" fmla="*/ 73 h 153"/>
                  <a:gd name="T18" fmla="*/ 153 w 157"/>
                  <a:gd name="T19" fmla="*/ 89 h 153"/>
                  <a:gd name="T20" fmla="*/ 149 w 157"/>
                  <a:gd name="T21" fmla="*/ 104 h 153"/>
                  <a:gd name="T22" fmla="*/ 141 w 157"/>
                  <a:gd name="T23" fmla="*/ 116 h 153"/>
                  <a:gd name="T24" fmla="*/ 131 w 157"/>
                  <a:gd name="T25" fmla="*/ 130 h 153"/>
                  <a:gd name="T26" fmla="*/ 118 w 157"/>
                  <a:gd name="T27" fmla="*/ 137 h 153"/>
                  <a:gd name="T28" fmla="*/ 106 w 157"/>
                  <a:gd name="T29" fmla="*/ 145 h 153"/>
                  <a:gd name="T30" fmla="*/ 93 w 157"/>
                  <a:gd name="T31" fmla="*/ 149 h 153"/>
                  <a:gd name="T32" fmla="*/ 79 w 157"/>
                  <a:gd name="T33" fmla="*/ 153 h 153"/>
                  <a:gd name="T34" fmla="*/ 62 w 157"/>
                  <a:gd name="T35" fmla="*/ 149 h 153"/>
                  <a:gd name="T36" fmla="*/ 46 w 157"/>
                  <a:gd name="T37" fmla="*/ 145 h 153"/>
                  <a:gd name="T38" fmla="*/ 31 w 157"/>
                  <a:gd name="T39" fmla="*/ 137 h 153"/>
                  <a:gd name="T40" fmla="*/ 21 w 157"/>
                  <a:gd name="T41" fmla="*/ 130 h 153"/>
                  <a:gd name="T42" fmla="*/ 9 w 157"/>
                  <a:gd name="T43" fmla="*/ 116 h 153"/>
                  <a:gd name="T44" fmla="*/ 4 w 157"/>
                  <a:gd name="T45" fmla="*/ 104 h 153"/>
                  <a:gd name="T46" fmla="*/ 0 w 157"/>
                  <a:gd name="T47" fmla="*/ 89 h 153"/>
                  <a:gd name="T48" fmla="*/ 0 w 157"/>
                  <a:gd name="T49" fmla="*/ 73 h 153"/>
                  <a:gd name="T50" fmla="*/ 0 w 157"/>
                  <a:gd name="T51" fmla="*/ 56 h 153"/>
                  <a:gd name="T52" fmla="*/ 4 w 157"/>
                  <a:gd name="T53" fmla="*/ 44 h 153"/>
                  <a:gd name="T54" fmla="*/ 9 w 157"/>
                  <a:gd name="T55" fmla="*/ 31 h 153"/>
                  <a:gd name="T56" fmla="*/ 21 w 157"/>
                  <a:gd name="T57" fmla="*/ 21 h 153"/>
                  <a:gd name="T58" fmla="*/ 31 w 157"/>
                  <a:gd name="T59" fmla="*/ 9 h 153"/>
                  <a:gd name="T60" fmla="*/ 46 w 157"/>
                  <a:gd name="T61" fmla="*/ 4 h 153"/>
                  <a:gd name="T62" fmla="*/ 62 w 157"/>
                  <a:gd name="T63" fmla="*/ 0 h 153"/>
                  <a:gd name="T64" fmla="*/ 79 w 157"/>
                  <a:gd name="T65" fmla="*/ 0 h 1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7"/>
                  <a:gd name="T100" fmla="*/ 0 h 153"/>
                  <a:gd name="T101" fmla="*/ 157 w 157"/>
                  <a:gd name="T102" fmla="*/ 153 h 1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7" h="153">
                    <a:moveTo>
                      <a:pt x="79" y="0"/>
                    </a:moveTo>
                    <a:lnTo>
                      <a:pt x="93" y="0"/>
                    </a:lnTo>
                    <a:lnTo>
                      <a:pt x="106" y="4"/>
                    </a:lnTo>
                    <a:lnTo>
                      <a:pt x="118" y="9"/>
                    </a:lnTo>
                    <a:lnTo>
                      <a:pt x="131" y="21"/>
                    </a:lnTo>
                    <a:lnTo>
                      <a:pt x="141" y="31"/>
                    </a:lnTo>
                    <a:lnTo>
                      <a:pt x="149" y="44"/>
                    </a:lnTo>
                    <a:lnTo>
                      <a:pt x="153" y="56"/>
                    </a:lnTo>
                    <a:lnTo>
                      <a:pt x="157" y="73"/>
                    </a:lnTo>
                    <a:lnTo>
                      <a:pt x="153" y="89"/>
                    </a:lnTo>
                    <a:lnTo>
                      <a:pt x="149" y="104"/>
                    </a:lnTo>
                    <a:lnTo>
                      <a:pt x="141" y="116"/>
                    </a:lnTo>
                    <a:lnTo>
                      <a:pt x="131" y="130"/>
                    </a:lnTo>
                    <a:lnTo>
                      <a:pt x="118" y="137"/>
                    </a:lnTo>
                    <a:lnTo>
                      <a:pt x="106" y="145"/>
                    </a:lnTo>
                    <a:lnTo>
                      <a:pt x="93" y="149"/>
                    </a:lnTo>
                    <a:lnTo>
                      <a:pt x="79" y="153"/>
                    </a:lnTo>
                    <a:lnTo>
                      <a:pt x="62" y="149"/>
                    </a:lnTo>
                    <a:lnTo>
                      <a:pt x="46" y="145"/>
                    </a:lnTo>
                    <a:lnTo>
                      <a:pt x="31" y="137"/>
                    </a:lnTo>
                    <a:lnTo>
                      <a:pt x="21" y="130"/>
                    </a:lnTo>
                    <a:lnTo>
                      <a:pt x="9" y="116"/>
                    </a:lnTo>
                    <a:lnTo>
                      <a:pt x="4" y="104"/>
                    </a:lnTo>
                    <a:lnTo>
                      <a:pt x="0" y="89"/>
                    </a:lnTo>
                    <a:lnTo>
                      <a:pt x="0" y="73"/>
                    </a:lnTo>
                    <a:lnTo>
                      <a:pt x="0" y="56"/>
                    </a:lnTo>
                    <a:lnTo>
                      <a:pt x="4" y="44"/>
                    </a:lnTo>
                    <a:lnTo>
                      <a:pt x="9" y="31"/>
                    </a:lnTo>
                    <a:lnTo>
                      <a:pt x="21" y="21"/>
                    </a:lnTo>
                    <a:lnTo>
                      <a:pt x="31" y="9"/>
                    </a:lnTo>
                    <a:lnTo>
                      <a:pt x="46" y="4"/>
                    </a:lnTo>
                    <a:lnTo>
                      <a:pt x="62" y="0"/>
                    </a:lnTo>
                    <a:lnTo>
                      <a:pt x="79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69" name="Freeform 191"/>
              <p:cNvSpPr>
                <a:spLocks/>
              </p:cNvSpPr>
              <p:nvPr/>
            </p:nvSpPr>
            <p:spPr bwMode="gray">
              <a:xfrm>
                <a:off x="5305425" y="5772150"/>
                <a:ext cx="41275" cy="68262"/>
              </a:xfrm>
              <a:custGeom>
                <a:avLst/>
                <a:gdLst>
                  <a:gd name="T0" fmla="*/ 28 w 53"/>
                  <a:gd name="T1" fmla="*/ 0 h 86"/>
                  <a:gd name="T2" fmla="*/ 37 w 53"/>
                  <a:gd name="T3" fmla="*/ 2 h 86"/>
                  <a:gd name="T4" fmla="*/ 45 w 53"/>
                  <a:gd name="T5" fmla="*/ 12 h 86"/>
                  <a:gd name="T6" fmla="*/ 49 w 53"/>
                  <a:gd name="T7" fmla="*/ 26 h 86"/>
                  <a:gd name="T8" fmla="*/ 53 w 53"/>
                  <a:gd name="T9" fmla="*/ 45 h 86"/>
                  <a:gd name="T10" fmla="*/ 49 w 53"/>
                  <a:gd name="T11" fmla="*/ 60 h 86"/>
                  <a:gd name="T12" fmla="*/ 45 w 53"/>
                  <a:gd name="T13" fmla="*/ 74 h 86"/>
                  <a:gd name="T14" fmla="*/ 37 w 53"/>
                  <a:gd name="T15" fmla="*/ 82 h 86"/>
                  <a:gd name="T16" fmla="*/ 28 w 53"/>
                  <a:gd name="T17" fmla="*/ 86 h 86"/>
                  <a:gd name="T18" fmla="*/ 16 w 53"/>
                  <a:gd name="T19" fmla="*/ 82 h 86"/>
                  <a:gd name="T20" fmla="*/ 8 w 53"/>
                  <a:gd name="T21" fmla="*/ 74 h 86"/>
                  <a:gd name="T22" fmla="*/ 0 w 53"/>
                  <a:gd name="T23" fmla="*/ 60 h 86"/>
                  <a:gd name="T24" fmla="*/ 0 w 53"/>
                  <a:gd name="T25" fmla="*/ 45 h 86"/>
                  <a:gd name="T26" fmla="*/ 0 w 53"/>
                  <a:gd name="T27" fmla="*/ 26 h 86"/>
                  <a:gd name="T28" fmla="*/ 8 w 53"/>
                  <a:gd name="T29" fmla="*/ 12 h 86"/>
                  <a:gd name="T30" fmla="*/ 16 w 53"/>
                  <a:gd name="T31" fmla="*/ 2 h 86"/>
                  <a:gd name="T32" fmla="*/ 28 w 53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86"/>
                  <a:gd name="T53" fmla="*/ 53 w 53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86">
                    <a:moveTo>
                      <a:pt x="28" y="0"/>
                    </a:moveTo>
                    <a:lnTo>
                      <a:pt x="37" y="2"/>
                    </a:lnTo>
                    <a:lnTo>
                      <a:pt x="45" y="12"/>
                    </a:lnTo>
                    <a:lnTo>
                      <a:pt x="49" y="26"/>
                    </a:lnTo>
                    <a:lnTo>
                      <a:pt x="53" y="45"/>
                    </a:lnTo>
                    <a:lnTo>
                      <a:pt x="49" y="60"/>
                    </a:lnTo>
                    <a:lnTo>
                      <a:pt x="45" y="74"/>
                    </a:lnTo>
                    <a:lnTo>
                      <a:pt x="37" y="82"/>
                    </a:lnTo>
                    <a:lnTo>
                      <a:pt x="28" y="86"/>
                    </a:lnTo>
                    <a:lnTo>
                      <a:pt x="16" y="82"/>
                    </a:lnTo>
                    <a:lnTo>
                      <a:pt x="8" y="74"/>
                    </a:lnTo>
                    <a:lnTo>
                      <a:pt x="0" y="60"/>
                    </a:lnTo>
                    <a:lnTo>
                      <a:pt x="0" y="45"/>
                    </a:lnTo>
                    <a:lnTo>
                      <a:pt x="0" y="26"/>
                    </a:lnTo>
                    <a:lnTo>
                      <a:pt x="8" y="12"/>
                    </a:lnTo>
                    <a:lnTo>
                      <a:pt x="16" y="2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70" name="Freeform 192"/>
              <p:cNvSpPr>
                <a:spLocks/>
              </p:cNvSpPr>
              <p:nvPr/>
            </p:nvSpPr>
            <p:spPr bwMode="gray">
              <a:xfrm>
                <a:off x="5173663" y="5903913"/>
                <a:ext cx="69850" cy="41275"/>
              </a:xfrm>
              <a:custGeom>
                <a:avLst/>
                <a:gdLst>
                  <a:gd name="T0" fmla="*/ 87 w 87"/>
                  <a:gd name="T1" fmla="*/ 25 h 53"/>
                  <a:gd name="T2" fmla="*/ 83 w 87"/>
                  <a:gd name="T3" fmla="*/ 35 h 53"/>
                  <a:gd name="T4" fmla="*/ 73 w 87"/>
                  <a:gd name="T5" fmla="*/ 45 h 53"/>
                  <a:gd name="T6" fmla="*/ 60 w 87"/>
                  <a:gd name="T7" fmla="*/ 49 h 53"/>
                  <a:gd name="T8" fmla="*/ 46 w 87"/>
                  <a:gd name="T9" fmla="*/ 53 h 53"/>
                  <a:gd name="T10" fmla="*/ 27 w 87"/>
                  <a:gd name="T11" fmla="*/ 49 h 53"/>
                  <a:gd name="T12" fmla="*/ 11 w 87"/>
                  <a:gd name="T13" fmla="*/ 45 h 53"/>
                  <a:gd name="T14" fmla="*/ 2 w 87"/>
                  <a:gd name="T15" fmla="*/ 35 h 53"/>
                  <a:gd name="T16" fmla="*/ 0 w 87"/>
                  <a:gd name="T17" fmla="*/ 25 h 53"/>
                  <a:gd name="T18" fmla="*/ 2 w 87"/>
                  <a:gd name="T19" fmla="*/ 14 h 53"/>
                  <a:gd name="T20" fmla="*/ 11 w 87"/>
                  <a:gd name="T21" fmla="*/ 6 h 53"/>
                  <a:gd name="T22" fmla="*/ 27 w 87"/>
                  <a:gd name="T23" fmla="*/ 0 h 53"/>
                  <a:gd name="T24" fmla="*/ 46 w 87"/>
                  <a:gd name="T25" fmla="*/ 0 h 53"/>
                  <a:gd name="T26" fmla="*/ 60 w 87"/>
                  <a:gd name="T27" fmla="*/ 0 h 53"/>
                  <a:gd name="T28" fmla="*/ 73 w 87"/>
                  <a:gd name="T29" fmla="*/ 6 h 53"/>
                  <a:gd name="T30" fmla="*/ 83 w 87"/>
                  <a:gd name="T31" fmla="*/ 14 h 53"/>
                  <a:gd name="T32" fmla="*/ 87 w 87"/>
                  <a:gd name="T33" fmla="*/ 25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7"/>
                  <a:gd name="T52" fmla="*/ 0 h 53"/>
                  <a:gd name="T53" fmla="*/ 87 w 87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7" h="53">
                    <a:moveTo>
                      <a:pt x="87" y="25"/>
                    </a:moveTo>
                    <a:lnTo>
                      <a:pt x="83" y="35"/>
                    </a:lnTo>
                    <a:lnTo>
                      <a:pt x="73" y="45"/>
                    </a:lnTo>
                    <a:lnTo>
                      <a:pt x="60" y="49"/>
                    </a:lnTo>
                    <a:lnTo>
                      <a:pt x="46" y="53"/>
                    </a:lnTo>
                    <a:lnTo>
                      <a:pt x="27" y="49"/>
                    </a:lnTo>
                    <a:lnTo>
                      <a:pt x="11" y="45"/>
                    </a:lnTo>
                    <a:lnTo>
                      <a:pt x="2" y="35"/>
                    </a:lnTo>
                    <a:lnTo>
                      <a:pt x="0" y="25"/>
                    </a:lnTo>
                    <a:lnTo>
                      <a:pt x="2" y="14"/>
                    </a:lnTo>
                    <a:lnTo>
                      <a:pt x="11" y="6"/>
                    </a:lnTo>
                    <a:lnTo>
                      <a:pt x="27" y="0"/>
                    </a:lnTo>
                    <a:lnTo>
                      <a:pt x="46" y="0"/>
                    </a:lnTo>
                    <a:lnTo>
                      <a:pt x="60" y="0"/>
                    </a:lnTo>
                    <a:lnTo>
                      <a:pt x="73" y="6"/>
                    </a:lnTo>
                    <a:lnTo>
                      <a:pt x="83" y="14"/>
                    </a:lnTo>
                    <a:lnTo>
                      <a:pt x="87" y="25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71" name="Freeform 193"/>
              <p:cNvSpPr>
                <a:spLocks/>
              </p:cNvSpPr>
              <p:nvPr/>
            </p:nvSpPr>
            <p:spPr bwMode="gray">
              <a:xfrm>
                <a:off x="5073650" y="5772150"/>
                <a:ext cx="39687" cy="68262"/>
              </a:xfrm>
              <a:custGeom>
                <a:avLst/>
                <a:gdLst>
                  <a:gd name="T0" fmla="*/ 21 w 48"/>
                  <a:gd name="T1" fmla="*/ 0 h 86"/>
                  <a:gd name="T2" fmla="*/ 9 w 48"/>
                  <a:gd name="T3" fmla="*/ 2 h 86"/>
                  <a:gd name="T4" fmla="*/ 3 w 48"/>
                  <a:gd name="T5" fmla="*/ 12 h 86"/>
                  <a:gd name="T6" fmla="*/ 0 w 48"/>
                  <a:gd name="T7" fmla="*/ 26 h 86"/>
                  <a:gd name="T8" fmla="*/ 0 w 48"/>
                  <a:gd name="T9" fmla="*/ 45 h 86"/>
                  <a:gd name="T10" fmla="*/ 0 w 48"/>
                  <a:gd name="T11" fmla="*/ 60 h 86"/>
                  <a:gd name="T12" fmla="*/ 3 w 48"/>
                  <a:gd name="T13" fmla="*/ 74 h 86"/>
                  <a:gd name="T14" fmla="*/ 9 w 48"/>
                  <a:gd name="T15" fmla="*/ 82 h 86"/>
                  <a:gd name="T16" fmla="*/ 21 w 48"/>
                  <a:gd name="T17" fmla="*/ 86 h 86"/>
                  <a:gd name="T18" fmla="*/ 31 w 48"/>
                  <a:gd name="T19" fmla="*/ 82 h 86"/>
                  <a:gd name="T20" fmla="*/ 40 w 48"/>
                  <a:gd name="T21" fmla="*/ 74 h 86"/>
                  <a:gd name="T22" fmla="*/ 44 w 48"/>
                  <a:gd name="T23" fmla="*/ 60 h 86"/>
                  <a:gd name="T24" fmla="*/ 48 w 48"/>
                  <a:gd name="T25" fmla="*/ 45 h 86"/>
                  <a:gd name="T26" fmla="*/ 44 w 48"/>
                  <a:gd name="T27" fmla="*/ 26 h 86"/>
                  <a:gd name="T28" fmla="*/ 40 w 48"/>
                  <a:gd name="T29" fmla="*/ 12 h 86"/>
                  <a:gd name="T30" fmla="*/ 31 w 48"/>
                  <a:gd name="T31" fmla="*/ 2 h 86"/>
                  <a:gd name="T32" fmla="*/ 21 w 48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8"/>
                  <a:gd name="T52" fmla="*/ 0 h 86"/>
                  <a:gd name="T53" fmla="*/ 48 w 48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8" h="86">
                    <a:moveTo>
                      <a:pt x="21" y="0"/>
                    </a:moveTo>
                    <a:lnTo>
                      <a:pt x="9" y="2"/>
                    </a:lnTo>
                    <a:lnTo>
                      <a:pt x="3" y="12"/>
                    </a:lnTo>
                    <a:lnTo>
                      <a:pt x="0" y="26"/>
                    </a:lnTo>
                    <a:lnTo>
                      <a:pt x="0" y="45"/>
                    </a:lnTo>
                    <a:lnTo>
                      <a:pt x="0" y="60"/>
                    </a:lnTo>
                    <a:lnTo>
                      <a:pt x="3" y="74"/>
                    </a:lnTo>
                    <a:lnTo>
                      <a:pt x="9" y="82"/>
                    </a:lnTo>
                    <a:lnTo>
                      <a:pt x="21" y="86"/>
                    </a:lnTo>
                    <a:lnTo>
                      <a:pt x="31" y="82"/>
                    </a:lnTo>
                    <a:lnTo>
                      <a:pt x="40" y="74"/>
                    </a:lnTo>
                    <a:lnTo>
                      <a:pt x="44" y="60"/>
                    </a:lnTo>
                    <a:lnTo>
                      <a:pt x="48" y="45"/>
                    </a:lnTo>
                    <a:lnTo>
                      <a:pt x="44" y="26"/>
                    </a:lnTo>
                    <a:lnTo>
                      <a:pt x="40" y="12"/>
                    </a:lnTo>
                    <a:lnTo>
                      <a:pt x="31" y="2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72" name="Freeform 194"/>
              <p:cNvSpPr>
                <a:spLocks/>
              </p:cNvSpPr>
              <p:nvPr/>
            </p:nvSpPr>
            <p:spPr bwMode="gray">
              <a:xfrm>
                <a:off x="5173663" y="5670550"/>
                <a:ext cx="69850" cy="41275"/>
              </a:xfrm>
              <a:custGeom>
                <a:avLst/>
                <a:gdLst>
                  <a:gd name="T0" fmla="*/ 87 w 87"/>
                  <a:gd name="T1" fmla="*/ 28 h 53"/>
                  <a:gd name="T2" fmla="*/ 83 w 87"/>
                  <a:gd name="T3" fmla="*/ 16 h 53"/>
                  <a:gd name="T4" fmla="*/ 73 w 87"/>
                  <a:gd name="T5" fmla="*/ 8 h 53"/>
                  <a:gd name="T6" fmla="*/ 60 w 87"/>
                  <a:gd name="T7" fmla="*/ 0 h 53"/>
                  <a:gd name="T8" fmla="*/ 46 w 87"/>
                  <a:gd name="T9" fmla="*/ 0 h 53"/>
                  <a:gd name="T10" fmla="*/ 27 w 87"/>
                  <a:gd name="T11" fmla="*/ 0 h 53"/>
                  <a:gd name="T12" fmla="*/ 11 w 87"/>
                  <a:gd name="T13" fmla="*/ 8 h 53"/>
                  <a:gd name="T14" fmla="*/ 2 w 87"/>
                  <a:gd name="T15" fmla="*/ 16 h 53"/>
                  <a:gd name="T16" fmla="*/ 0 w 87"/>
                  <a:gd name="T17" fmla="*/ 28 h 53"/>
                  <a:gd name="T18" fmla="*/ 2 w 87"/>
                  <a:gd name="T19" fmla="*/ 35 h 53"/>
                  <a:gd name="T20" fmla="*/ 11 w 87"/>
                  <a:gd name="T21" fmla="*/ 43 h 53"/>
                  <a:gd name="T22" fmla="*/ 27 w 87"/>
                  <a:gd name="T23" fmla="*/ 49 h 53"/>
                  <a:gd name="T24" fmla="*/ 46 w 87"/>
                  <a:gd name="T25" fmla="*/ 53 h 53"/>
                  <a:gd name="T26" fmla="*/ 60 w 87"/>
                  <a:gd name="T27" fmla="*/ 49 h 53"/>
                  <a:gd name="T28" fmla="*/ 73 w 87"/>
                  <a:gd name="T29" fmla="*/ 43 h 53"/>
                  <a:gd name="T30" fmla="*/ 83 w 87"/>
                  <a:gd name="T31" fmla="*/ 35 h 53"/>
                  <a:gd name="T32" fmla="*/ 87 w 87"/>
                  <a:gd name="T33" fmla="*/ 28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7"/>
                  <a:gd name="T52" fmla="*/ 0 h 53"/>
                  <a:gd name="T53" fmla="*/ 87 w 87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7" h="53">
                    <a:moveTo>
                      <a:pt x="87" y="28"/>
                    </a:moveTo>
                    <a:lnTo>
                      <a:pt x="83" y="16"/>
                    </a:lnTo>
                    <a:lnTo>
                      <a:pt x="73" y="8"/>
                    </a:lnTo>
                    <a:lnTo>
                      <a:pt x="60" y="0"/>
                    </a:lnTo>
                    <a:lnTo>
                      <a:pt x="46" y="0"/>
                    </a:lnTo>
                    <a:lnTo>
                      <a:pt x="27" y="0"/>
                    </a:lnTo>
                    <a:lnTo>
                      <a:pt x="11" y="8"/>
                    </a:lnTo>
                    <a:lnTo>
                      <a:pt x="2" y="16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11" y="43"/>
                    </a:lnTo>
                    <a:lnTo>
                      <a:pt x="27" y="49"/>
                    </a:lnTo>
                    <a:lnTo>
                      <a:pt x="46" y="53"/>
                    </a:lnTo>
                    <a:lnTo>
                      <a:pt x="60" y="49"/>
                    </a:lnTo>
                    <a:lnTo>
                      <a:pt x="73" y="43"/>
                    </a:lnTo>
                    <a:lnTo>
                      <a:pt x="83" y="35"/>
                    </a:lnTo>
                    <a:lnTo>
                      <a:pt x="87" y="28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73" name="Freeform 195"/>
              <p:cNvSpPr>
                <a:spLocks/>
              </p:cNvSpPr>
              <p:nvPr/>
            </p:nvSpPr>
            <p:spPr bwMode="gray">
              <a:xfrm>
                <a:off x="7743825" y="5583238"/>
                <a:ext cx="436562" cy="434975"/>
              </a:xfrm>
              <a:custGeom>
                <a:avLst/>
                <a:gdLst>
                  <a:gd name="T0" fmla="*/ 278 w 551"/>
                  <a:gd name="T1" fmla="*/ 0 h 549"/>
                  <a:gd name="T2" fmla="*/ 330 w 551"/>
                  <a:gd name="T3" fmla="*/ 4 h 549"/>
                  <a:gd name="T4" fmla="*/ 382 w 551"/>
                  <a:gd name="T5" fmla="*/ 19 h 549"/>
                  <a:gd name="T6" fmla="*/ 427 w 551"/>
                  <a:gd name="T7" fmla="*/ 44 h 549"/>
                  <a:gd name="T8" fmla="*/ 470 w 551"/>
                  <a:gd name="T9" fmla="*/ 79 h 549"/>
                  <a:gd name="T10" fmla="*/ 503 w 551"/>
                  <a:gd name="T11" fmla="*/ 118 h 549"/>
                  <a:gd name="T12" fmla="*/ 528 w 551"/>
                  <a:gd name="T13" fmla="*/ 165 h 549"/>
                  <a:gd name="T14" fmla="*/ 545 w 551"/>
                  <a:gd name="T15" fmla="*/ 215 h 549"/>
                  <a:gd name="T16" fmla="*/ 551 w 551"/>
                  <a:gd name="T17" fmla="*/ 271 h 549"/>
                  <a:gd name="T18" fmla="*/ 545 w 551"/>
                  <a:gd name="T19" fmla="*/ 326 h 549"/>
                  <a:gd name="T20" fmla="*/ 528 w 551"/>
                  <a:gd name="T21" fmla="*/ 378 h 549"/>
                  <a:gd name="T22" fmla="*/ 503 w 551"/>
                  <a:gd name="T23" fmla="*/ 425 h 549"/>
                  <a:gd name="T24" fmla="*/ 470 w 551"/>
                  <a:gd name="T25" fmla="*/ 467 h 549"/>
                  <a:gd name="T26" fmla="*/ 427 w 551"/>
                  <a:gd name="T27" fmla="*/ 500 h 549"/>
                  <a:gd name="T28" fmla="*/ 382 w 551"/>
                  <a:gd name="T29" fmla="*/ 525 h 549"/>
                  <a:gd name="T30" fmla="*/ 330 w 551"/>
                  <a:gd name="T31" fmla="*/ 543 h 549"/>
                  <a:gd name="T32" fmla="*/ 278 w 551"/>
                  <a:gd name="T33" fmla="*/ 549 h 549"/>
                  <a:gd name="T34" fmla="*/ 220 w 551"/>
                  <a:gd name="T35" fmla="*/ 543 h 549"/>
                  <a:gd name="T36" fmla="*/ 167 w 551"/>
                  <a:gd name="T37" fmla="*/ 525 h 549"/>
                  <a:gd name="T38" fmla="*/ 121 w 551"/>
                  <a:gd name="T39" fmla="*/ 500 h 549"/>
                  <a:gd name="T40" fmla="*/ 80 w 551"/>
                  <a:gd name="T41" fmla="*/ 467 h 549"/>
                  <a:gd name="T42" fmla="*/ 45 w 551"/>
                  <a:gd name="T43" fmla="*/ 425 h 549"/>
                  <a:gd name="T44" fmla="*/ 22 w 551"/>
                  <a:gd name="T45" fmla="*/ 378 h 549"/>
                  <a:gd name="T46" fmla="*/ 4 w 551"/>
                  <a:gd name="T47" fmla="*/ 326 h 549"/>
                  <a:gd name="T48" fmla="*/ 0 w 551"/>
                  <a:gd name="T49" fmla="*/ 271 h 549"/>
                  <a:gd name="T50" fmla="*/ 4 w 551"/>
                  <a:gd name="T51" fmla="*/ 215 h 549"/>
                  <a:gd name="T52" fmla="*/ 22 w 551"/>
                  <a:gd name="T53" fmla="*/ 165 h 549"/>
                  <a:gd name="T54" fmla="*/ 45 w 551"/>
                  <a:gd name="T55" fmla="*/ 118 h 549"/>
                  <a:gd name="T56" fmla="*/ 80 w 551"/>
                  <a:gd name="T57" fmla="*/ 79 h 549"/>
                  <a:gd name="T58" fmla="*/ 121 w 551"/>
                  <a:gd name="T59" fmla="*/ 44 h 549"/>
                  <a:gd name="T60" fmla="*/ 167 w 551"/>
                  <a:gd name="T61" fmla="*/ 19 h 549"/>
                  <a:gd name="T62" fmla="*/ 220 w 551"/>
                  <a:gd name="T63" fmla="*/ 4 h 549"/>
                  <a:gd name="T64" fmla="*/ 278 w 551"/>
                  <a:gd name="T65" fmla="*/ 0 h 54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51"/>
                  <a:gd name="T100" fmla="*/ 0 h 549"/>
                  <a:gd name="T101" fmla="*/ 551 w 551"/>
                  <a:gd name="T102" fmla="*/ 549 h 54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51" h="549">
                    <a:moveTo>
                      <a:pt x="278" y="0"/>
                    </a:moveTo>
                    <a:lnTo>
                      <a:pt x="330" y="4"/>
                    </a:lnTo>
                    <a:lnTo>
                      <a:pt x="382" y="19"/>
                    </a:lnTo>
                    <a:lnTo>
                      <a:pt x="427" y="44"/>
                    </a:lnTo>
                    <a:lnTo>
                      <a:pt x="470" y="79"/>
                    </a:lnTo>
                    <a:lnTo>
                      <a:pt x="503" y="118"/>
                    </a:lnTo>
                    <a:lnTo>
                      <a:pt x="528" y="165"/>
                    </a:lnTo>
                    <a:lnTo>
                      <a:pt x="545" y="215"/>
                    </a:lnTo>
                    <a:lnTo>
                      <a:pt x="551" y="271"/>
                    </a:lnTo>
                    <a:lnTo>
                      <a:pt x="545" y="326"/>
                    </a:lnTo>
                    <a:lnTo>
                      <a:pt x="528" y="378"/>
                    </a:lnTo>
                    <a:lnTo>
                      <a:pt x="503" y="425"/>
                    </a:lnTo>
                    <a:lnTo>
                      <a:pt x="470" y="467"/>
                    </a:lnTo>
                    <a:lnTo>
                      <a:pt x="427" y="500"/>
                    </a:lnTo>
                    <a:lnTo>
                      <a:pt x="382" y="525"/>
                    </a:lnTo>
                    <a:lnTo>
                      <a:pt x="330" y="543"/>
                    </a:lnTo>
                    <a:lnTo>
                      <a:pt x="278" y="549"/>
                    </a:lnTo>
                    <a:lnTo>
                      <a:pt x="220" y="543"/>
                    </a:lnTo>
                    <a:lnTo>
                      <a:pt x="167" y="525"/>
                    </a:lnTo>
                    <a:lnTo>
                      <a:pt x="121" y="500"/>
                    </a:lnTo>
                    <a:lnTo>
                      <a:pt x="80" y="467"/>
                    </a:lnTo>
                    <a:lnTo>
                      <a:pt x="45" y="425"/>
                    </a:lnTo>
                    <a:lnTo>
                      <a:pt x="22" y="378"/>
                    </a:lnTo>
                    <a:lnTo>
                      <a:pt x="4" y="326"/>
                    </a:lnTo>
                    <a:lnTo>
                      <a:pt x="0" y="271"/>
                    </a:lnTo>
                    <a:lnTo>
                      <a:pt x="4" y="215"/>
                    </a:lnTo>
                    <a:lnTo>
                      <a:pt x="22" y="165"/>
                    </a:lnTo>
                    <a:lnTo>
                      <a:pt x="45" y="118"/>
                    </a:lnTo>
                    <a:lnTo>
                      <a:pt x="80" y="79"/>
                    </a:lnTo>
                    <a:lnTo>
                      <a:pt x="121" y="44"/>
                    </a:lnTo>
                    <a:lnTo>
                      <a:pt x="167" y="19"/>
                    </a:lnTo>
                    <a:lnTo>
                      <a:pt x="220" y="4"/>
                    </a:lnTo>
                    <a:lnTo>
                      <a:pt x="27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74" name="Freeform 196"/>
              <p:cNvSpPr>
                <a:spLocks/>
              </p:cNvSpPr>
              <p:nvPr/>
            </p:nvSpPr>
            <p:spPr bwMode="gray">
              <a:xfrm>
                <a:off x="7797800" y="5635625"/>
                <a:ext cx="328612" cy="328612"/>
              </a:xfrm>
              <a:custGeom>
                <a:avLst/>
                <a:gdLst>
                  <a:gd name="T0" fmla="*/ 210 w 415"/>
                  <a:gd name="T1" fmla="*/ 0 h 415"/>
                  <a:gd name="T2" fmla="*/ 249 w 415"/>
                  <a:gd name="T3" fmla="*/ 4 h 415"/>
                  <a:gd name="T4" fmla="*/ 287 w 415"/>
                  <a:gd name="T5" fmla="*/ 15 h 415"/>
                  <a:gd name="T6" fmla="*/ 322 w 415"/>
                  <a:gd name="T7" fmla="*/ 33 h 415"/>
                  <a:gd name="T8" fmla="*/ 353 w 415"/>
                  <a:gd name="T9" fmla="*/ 60 h 415"/>
                  <a:gd name="T10" fmla="*/ 378 w 415"/>
                  <a:gd name="T11" fmla="*/ 89 h 415"/>
                  <a:gd name="T12" fmla="*/ 398 w 415"/>
                  <a:gd name="T13" fmla="*/ 126 h 415"/>
                  <a:gd name="T14" fmla="*/ 409 w 415"/>
                  <a:gd name="T15" fmla="*/ 163 h 415"/>
                  <a:gd name="T16" fmla="*/ 415 w 415"/>
                  <a:gd name="T17" fmla="*/ 205 h 415"/>
                  <a:gd name="T18" fmla="*/ 409 w 415"/>
                  <a:gd name="T19" fmla="*/ 246 h 415"/>
                  <a:gd name="T20" fmla="*/ 398 w 415"/>
                  <a:gd name="T21" fmla="*/ 287 h 415"/>
                  <a:gd name="T22" fmla="*/ 378 w 415"/>
                  <a:gd name="T23" fmla="*/ 322 h 415"/>
                  <a:gd name="T24" fmla="*/ 353 w 415"/>
                  <a:gd name="T25" fmla="*/ 353 h 415"/>
                  <a:gd name="T26" fmla="*/ 322 w 415"/>
                  <a:gd name="T27" fmla="*/ 378 h 415"/>
                  <a:gd name="T28" fmla="*/ 287 w 415"/>
                  <a:gd name="T29" fmla="*/ 397 h 415"/>
                  <a:gd name="T30" fmla="*/ 249 w 415"/>
                  <a:gd name="T31" fmla="*/ 409 h 415"/>
                  <a:gd name="T32" fmla="*/ 210 w 415"/>
                  <a:gd name="T33" fmla="*/ 415 h 415"/>
                  <a:gd name="T34" fmla="*/ 165 w 415"/>
                  <a:gd name="T35" fmla="*/ 409 h 415"/>
                  <a:gd name="T36" fmla="*/ 126 w 415"/>
                  <a:gd name="T37" fmla="*/ 397 h 415"/>
                  <a:gd name="T38" fmla="*/ 89 w 415"/>
                  <a:gd name="T39" fmla="*/ 378 h 415"/>
                  <a:gd name="T40" fmla="*/ 60 w 415"/>
                  <a:gd name="T41" fmla="*/ 353 h 415"/>
                  <a:gd name="T42" fmla="*/ 33 w 415"/>
                  <a:gd name="T43" fmla="*/ 322 h 415"/>
                  <a:gd name="T44" fmla="*/ 16 w 415"/>
                  <a:gd name="T45" fmla="*/ 287 h 415"/>
                  <a:gd name="T46" fmla="*/ 4 w 415"/>
                  <a:gd name="T47" fmla="*/ 246 h 415"/>
                  <a:gd name="T48" fmla="*/ 0 w 415"/>
                  <a:gd name="T49" fmla="*/ 205 h 415"/>
                  <a:gd name="T50" fmla="*/ 4 w 415"/>
                  <a:gd name="T51" fmla="*/ 163 h 415"/>
                  <a:gd name="T52" fmla="*/ 16 w 415"/>
                  <a:gd name="T53" fmla="*/ 126 h 415"/>
                  <a:gd name="T54" fmla="*/ 33 w 415"/>
                  <a:gd name="T55" fmla="*/ 89 h 415"/>
                  <a:gd name="T56" fmla="*/ 60 w 415"/>
                  <a:gd name="T57" fmla="*/ 60 h 415"/>
                  <a:gd name="T58" fmla="*/ 89 w 415"/>
                  <a:gd name="T59" fmla="*/ 33 h 415"/>
                  <a:gd name="T60" fmla="*/ 126 w 415"/>
                  <a:gd name="T61" fmla="*/ 15 h 415"/>
                  <a:gd name="T62" fmla="*/ 165 w 415"/>
                  <a:gd name="T63" fmla="*/ 4 h 415"/>
                  <a:gd name="T64" fmla="*/ 210 w 415"/>
                  <a:gd name="T65" fmla="*/ 0 h 41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15"/>
                  <a:gd name="T100" fmla="*/ 0 h 415"/>
                  <a:gd name="T101" fmla="*/ 415 w 415"/>
                  <a:gd name="T102" fmla="*/ 415 h 41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15" h="415">
                    <a:moveTo>
                      <a:pt x="210" y="0"/>
                    </a:moveTo>
                    <a:lnTo>
                      <a:pt x="249" y="4"/>
                    </a:lnTo>
                    <a:lnTo>
                      <a:pt x="287" y="15"/>
                    </a:lnTo>
                    <a:lnTo>
                      <a:pt x="322" y="33"/>
                    </a:lnTo>
                    <a:lnTo>
                      <a:pt x="353" y="60"/>
                    </a:lnTo>
                    <a:lnTo>
                      <a:pt x="378" y="89"/>
                    </a:lnTo>
                    <a:lnTo>
                      <a:pt x="398" y="126"/>
                    </a:lnTo>
                    <a:lnTo>
                      <a:pt x="409" y="163"/>
                    </a:lnTo>
                    <a:lnTo>
                      <a:pt x="415" y="205"/>
                    </a:lnTo>
                    <a:lnTo>
                      <a:pt x="409" y="246"/>
                    </a:lnTo>
                    <a:lnTo>
                      <a:pt x="398" y="287"/>
                    </a:lnTo>
                    <a:lnTo>
                      <a:pt x="378" y="322"/>
                    </a:lnTo>
                    <a:lnTo>
                      <a:pt x="353" y="353"/>
                    </a:lnTo>
                    <a:lnTo>
                      <a:pt x="322" y="378"/>
                    </a:lnTo>
                    <a:lnTo>
                      <a:pt x="287" y="397"/>
                    </a:lnTo>
                    <a:lnTo>
                      <a:pt x="249" y="409"/>
                    </a:lnTo>
                    <a:lnTo>
                      <a:pt x="210" y="415"/>
                    </a:lnTo>
                    <a:lnTo>
                      <a:pt x="165" y="409"/>
                    </a:lnTo>
                    <a:lnTo>
                      <a:pt x="126" y="397"/>
                    </a:lnTo>
                    <a:lnTo>
                      <a:pt x="89" y="378"/>
                    </a:lnTo>
                    <a:lnTo>
                      <a:pt x="60" y="353"/>
                    </a:lnTo>
                    <a:lnTo>
                      <a:pt x="33" y="322"/>
                    </a:lnTo>
                    <a:lnTo>
                      <a:pt x="16" y="287"/>
                    </a:lnTo>
                    <a:lnTo>
                      <a:pt x="4" y="246"/>
                    </a:lnTo>
                    <a:lnTo>
                      <a:pt x="0" y="205"/>
                    </a:lnTo>
                    <a:lnTo>
                      <a:pt x="4" y="163"/>
                    </a:lnTo>
                    <a:lnTo>
                      <a:pt x="16" y="126"/>
                    </a:lnTo>
                    <a:lnTo>
                      <a:pt x="33" y="89"/>
                    </a:lnTo>
                    <a:lnTo>
                      <a:pt x="60" y="60"/>
                    </a:lnTo>
                    <a:lnTo>
                      <a:pt x="89" y="33"/>
                    </a:lnTo>
                    <a:lnTo>
                      <a:pt x="126" y="15"/>
                    </a:lnTo>
                    <a:lnTo>
                      <a:pt x="165" y="4"/>
                    </a:lnTo>
                    <a:lnTo>
                      <a:pt x="210" y="0"/>
                    </a:lnTo>
                    <a:close/>
                  </a:path>
                </a:pathLst>
              </a:custGeom>
              <a:solidFill>
                <a:schemeClr val="bg1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75" name="Freeform 197"/>
              <p:cNvSpPr>
                <a:spLocks/>
              </p:cNvSpPr>
              <p:nvPr/>
            </p:nvSpPr>
            <p:spPr bwMode="gray">
              <a:xfrm>
                <a:off x="7902575" y="5740400"/>
                <a:ext cx="120650" cy="120650"/>
              </a:xfrm>
              <a:custGeom>
                <a:avLst/>
                <a:gdLst>
                  <a:gd name="T0" fmla="*/ 78 w 153"/>
                  <a:gd name="T1" fmla="*/ 0 h 153"/>
                  <a:gd name="T2" fmla="*/ 91 w 153"/>
                  <a:gd name="T3" fmla="*/ 0 h 153"/>
                  <a:gd name="T4" fmla="*/ 105 w 153"/>
                  <a:gd name="T5" fmla="*/ 4 h 153"/>
                  <a:gd name="T6" fmla="*/ 117 w 153"/>
                  <a:gd name="T7" fmla="*/ 9 h 153"/>
                  <a:gd name="T8" fmla="*/ 130 w 153"/>
                  <a:gd name="T9" fmla="*/ 21 h 153"/>
                  <a:gd name="T10" fmla="*/ 138 w 153"/>
                  <a:gd name="T11" fmla="*/ 31 h 153"/>
                  <a:gd name="T12" fmla="*/ 146 w 153"/>
                  <a:gd name="T13" fmla="*/ 44 h 153"/>
                  <a:gd name="T14" fmla="*/ 149 w 153"/>
                  <a:gd name="T15" fmla="*/ 56 h 153"/>
                  <a:gd name="T16" fmla="*/ 153 w 153"/>
                  <a:gd name="T17" fmla="*/ 73 h 153"/>
                  <a:gd name="T18" fmla="*/ 149 w 153"/>
                  <a:gd name="T19" fmla="*/ 89 h 153"/>
                  <a:gd name="T20" fmla="*/ 146 w 153"/>
                  <a:gd name="T21" fmla="*/ 104 h 153"/>
                  <a:gd name="T22" fmla="*/ 138 w 153"/>
                  <a:gd name="T23" fmla="*/ 116 h 153"/>
                  <a:gd name="T24" fmla="*/ 130 w 153"/>
                  <a:gd name="T25" fmla="*/ 130 h 153"/>
                  <a:gd name="T26" fmla="*/ 117 w 153"/>
                  <a:gd name="T27" fmla="*/ 137 h 153"/>
                  <a:gd name="T28" fmla="*/ 105 w 153"/>
                  <a:gd name="T29" fmla="*/ 145 h 153"/>
                  <a:gd name="T30" fmla="*/ 91 w 153"/>
                  <a:gd name="T31" fmla="*/ 149 h 153"/>
                  <a:gd name="T32" fmla="*/ 78 w 153"/>
                  <a:gd name="T33" fmla="*/ 153 h 153"/>
                  <a:gd name="T34" fmla="*/ 60 w 153"/>
                  <a:gd name="T35" fmla="*/ 149 h 153"/>
                  <a:gd name="T36" fmla="*/ 45 w 153"/>
                  <a:gd name="T37" fmla="*/ 145 h 153"/>
                  <a:gd name="T38" fmla="*/ 31 w 153"/>
                  <a:gd name="T39" fmla="*/ 137 h 153"/>
                  <a:gd name="T40" fmla="*/ 21 w 153"/>
                  <a:gd name="T41" fmla="*/ 130 h 153"/>
                  <a:gd name="T42" fmla="*/ 10 w 153"/>
                  <a:gd name="T43" fmla="*/ 116 h 153"/>
                  <a:gd name="T44" fmla="*/ 4 w 153"/>
                  <a:gd name="T45" fmla="*/ 104 h 153"/>
                  <a:gd name="T46" fmla="*/ 0 w 153"/>
                  <a:gd name="T47" fmla="*/ 89 h 153"/>
                  <a:gd name="T48" fmla="*/ 0 w 153"/>
                  <a:gd name="T49" fmla="*/ 73 h 153"/>
                  <a:gd name="T50" fmla="*/ 0 w 153"/>
                  <a:gd name="T51" fmla="*/ 56 h 153"/>
                  <a:gd name="T52" fmla="*/ 4 w 153"/>
                  <a:gd name="T53" fmla="*/ 44 h 153"/>
                  <a:gd name="T54" fmla="*/ 10 w 153"/>
                  <a:gd name="T55" fmla="*/ 31 h 153"/>
                  <a:gd name="T56" fmla="*/ 21 w 153"/>
                  <a:gd name="T57" fmla="*/ 21 h 153"/>
                  <a:gd name="T58" fmla="*/ 31 w 153"/>
                  <a:gd name="T59" fmla="*/ 9 h 153"/>
                  <a:gd name="T60" fmla="*/ 45 w 153"/>
                  <a:gd name="T61" fmla="*/ 4 h 153"/>
                  <a:gd name="T62" fmla="*/ 60 w 153"/>
                  <a:gd name="T63" fmla="*/ 0 h 153"/>
                  <a:gd name="T64" fmla="*/ 78 w 153"/>
                  <a:gd name="T65" fmla="*/ 0 h 1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3"/>
                  <a:gd name="T100" fmla="*/ 0 h 153"/>
                  <a:gd name="T101" fmla="*/ 153 w 153"/>
                  <a:gd name="T102" fmla="*/ 153 h 1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3" h="153">
                    <a:moveTo>
                      <a:pt x="78" y="0"/>
                    </a:moveTo>
                    <a:lnTo>
                      <a:pt x="91" y="0"/>
                    </a:lnTo>
                    <a:lnTo>
                      <a:pt x="105" y="4"/>
                    </a:lnTo>
                    <a:lnTo>
                      <a:pt x="117" y="9"/>
                    </a:lnTo>
                    <a:lnTo>
                      <a:pt x="130" y="21"/>
                    </a:lnTo>
                    <a:lnTo>
                      <a:pt x="138" y="31"/>
                    </a:lnTo>
                    <a:lnTo>
                      <a:pt x="146" y="44"/>
                    </a:lnTo>
                    <a:lnTo>
                      <a:pt x="149" y="56"/>
                    </a:lnTo>
                    <a:lnTo>
                      <a:pt x="153" y="73"/>
                    </a:lnTo>
                    <a:lnTo>
                      <a:pt x="149" y="89"/>
                    </a:lnTo>
                    <a:lnTo>
                      <a:pt x="146" y="104"/>
                    </a:lnTo>
                    <a:lnTo>
                      <a:pt x="138" y="116"/>
                    </a:lnTo>
                    <a:lnTo>
                      <a:pt x="130" y="130"/>
                    </a:lnTo>
                    <a:lnTo>
                      <a:pt x="117" y="137"/>
                    </a:lnTo>
                    <a:lnTo>
                      <a:pt x="105" y="145"/>
                    </a:lnTo>
                    <a:lnTo>
                      <a:pt x="91" y="149"/>
                    </a:lnTo>
                    <a:lnTo>
                      <a:pt x="78" y="153"/>
                    </a:lnTo>
                    <a:lnTo>
                      <a:pt x="60" y="149"/>
                    </a:lnTo>
                    <a:lnTo>
                      <a:pt x="45" y="145"/>
                    </a:lnTo>
                    <a:lnTo>
                      <a:pt x="31" y="137"/>
                    </a:lnTo>
                    <a:lnTo>
                      <a:pt x="21" y="130"/>
                    </a:lnTo>
                    <a:lnTo>
                      <a:pt x="10" y="116"/>
                    </a:lnTo>
                    <a:lnTo>
                      <a:pt x="4" y="104"/>
                    </a:lnTo>
                    <a:lnTo>
                      <a:pt x="0" y="89"/>
                    </a:lnTo>
                    <a:lnTo>
                      <a:pt x="0" y="73"/>
                    </a:lnTo>
                    <a:lnTo>
                      <a:pt x="0" y="56"/>
                    </a:lnTo>
                    <a:lnTo>
                      <a:pt x="4" y="44"/>
                    </a:lnTo>
                    <a:lnTo>
                      <a:pt x="10" y="31"/>
                    </a:lnTo>
                    <a:lnTo>
                      <a:pt x="21" y="21"/>
                    </a:lnTo>
                    <a:lnTo>
                      <a:pt x="31" y="9"/>
                    </a:lnTo>
                    <a:lnTo>
                      <a:pt x="45" y="4"/>
                    </a:lnTo>
                    <a:lnTo>
                      <a:pt x="60" y="0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76" name="Freeform 198"/>
              <p:cNvSpPr>
                <a:spLocks/>
              </p:cNvSpPr>
              <p:nvPr/>
            </p:nvSpPr>
            <p:spPr bwMode="gray">
              <a:xfrm>
                <a:off x="8058150" y="5772150"/>
                <a:ext cx="42862" cy="68262"/>
              </a:xfrm>
              <a:custGeom>
                <a:avLst/>
                <a:gdLst>
                  <a:gd name="T0" fmla="*/ 27 w 52"/>
                  <a:gd name="T1" fmla="*/ 0 h 86"/>
                  <a:gd name="T2" fmla="*/ 35 w 52"/>
                  <a:gd name="T3" fmla="*/ 2 h 86"/>
                  <a:gd name="T4" fmla="*/ 45 w 52"/>
                  <a:gd name="T5" fmla="*/ 12 h 86"/>
                  <a:gd name="T6" fmla="*/ 48 w 52"/>
                  <a:gd name="T7" fmla="*/ 26 h 86"/>
                  <a:gd name="T8" fmla="*/ 52 w 52"/>
                  <a:gd name="T9" fmla="*/ 45 h 86"/>
                  <a:gd name="T10" fmla="*/ 48 w 52"/>
                  <a:gd name="T11" fmla="*/ 60 h 86"/>
                  <a:gd name="T12" fmla="*/ 45 w 52"/>
                  <a:gd name="T13" fmla="*/ 74 h 86"/>
                  <a:gd name="T14" fmla="*/ 35 w 52"/>
                  <a:gd name="T15" fmla="*/ 82 h 86"/>
                  <a:gd name="T16" fmla="*/ 27 w 52"/>
                  <a:gd name="T17" fmla="*/ 86 h 86"/>
                  <a:gd name="T18" fmla="*/ 15 w 52"/>
                  <a:gd name="T19" fmla="*/ 82 h 86"/>
                  <a:gd name="T20" fmla="*/ 8 w 52"/>
                  <a:gd name="T21" fmla="*/ 74 h 86"/>
                  <a:gd name="T22" fmla="*/ 0 w 52"/>
                  <a:gd name="T23" fmla="*/ 60 h 86"/>
                  <a:gd name="T24" fmla="*/ 0 w 52"/>
                  <a:gd name="T25" fmla="*/ 45 h 86"/>
                  <a:gd name="T26" fmla="*/ 0 w 52"/>
                  <a:gd name="T27" fmla="*/ 26 h 86"/>
                  <a:gd name="T28" fmla="*/ 8 w 52"/>
                  <a:gd name="T29" fmla="*/ 12 h 86"/>
                  <a:gd name="T30" fmla="*/ 15 w 52"/>
                  <a:gd name="T31" fmla="*/ 2 h 86"/>
                  <a:gd name="T32" fmla="*/ 27 w 52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2"/>
                  <a:gd name="T52" fmla="*/ 0 h 86"/>
                  <a:gd name="T53" fmla="*/ 52 w 52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2" h="86">
                    <a:moveTo>
                      <a:pt x="27" y="0"/>
                    </a:moveTo>
                    <a:lnTo>
                      <a:pt x="35" y="2"/>
                    </a:lnTo>
                    <a:lnTo>
                      <a:pt x="45" y="12"/>
                    </a:lnTo>
                    <a:lnTo>
                      <a:pt x="48" y="26"/>
                    </a:lnTo>
                    <a:lnTo>
                      <a:pt x="52" y="45"/>
                    </a:lnTo>
                    <a:lnTo>
                      <a:pt x="48" y="60"/>
                    </a:lnTo>
                    <a:lnTo>
                      <a:pt x="45" y="74"/>
                    </a:lnTo>
                    <a:lnTo>
                      <a:pt x="35" y="82"/>
                    </a:lnTo>
                    <a:lnTo>
                      <a:pt x="27" y="86"/>
                    </a:lnTo>
                    <a:lnTo>
                      <a:pt x="15" y="82"/>
                    </a:lnTo>
                    <a:lnTo>
                      <a:pt x="8" y="74"/>
                    </a:lnTo>
                    <a:lnTo>
                      <a:pt x="0" y="60"/>
                    </a:lnTo>
                    <a:lnTo>
                      <a:pt x="0" y="45"/>
                    </a:lnTo>
                    <a:lnTo>
                      <a:pt x="0" y="26"/>
                    </a:lnTo>
                    <a:lnTo>
                      <a:pt x="8" y="12"/>
                    </a:lnTo>
                    <a:lnTo>
                      <a:pt x="1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77" name="Freeform 199"/>
              <p:cNvSpPr>
                <a:spLocks/>
              </p:cNvSpPr>
              <p:nvPr/>
            </p:nvSpPr>
            <p:spPr bwMode="gray">
              <a:xfrm>
                <a:off x="7927975" y="5903913"/>
                <a:ext cx="68262" cy="41275"/>
              </a:xfrm>
              <a:custGeom>
                <a:avLst/>
                <a:gdLst>
                  <a:gd name="T0" fmla="*/ 85 w 85"/>
                  <a:gd name="T1" fmla="*/ 25 h 53"/>
                  <a:gd name="T2" fmla="*/ 82 w 85"/>
                  <a:gd name="T3" fmla="*/ 35 h 53"/>
                  <a:gd name="T4" fmla="*/ 72 w 85"/>
                  <a:gd name="T5" fmla="*/ 45 h 53"/>
                  <a:gd name="T6" fmla="*/ 58 w 85"/>
                  <a:gd name="T7" fmla="*/ 49 h 53"/>
                  <a:gd name="T8" fmla="*/ 41 w 85"/>
                  <a:gd name="T9" fmla="*/ 53 h 53"/>
                  <a:gd name="T10" fmla="*/ 23 w 85"/>
                  <a:gd name="T11" fmla="*/ 49 h 53"/>
                  <a:gd name="T12" fmla="*/ 12 w 85"/>
                  <a:gd name="T13" fmla="*/ 45 h 53"/>
                  <a:gd name="T14" fmla="*/ 2 w 85"/>
                  <a:gd name="T15" fmla="*/ 35 h 53"/>
                  <a:gd name="T16" fmla="*/ 0 w 85"/>
                  <a:gd name="T17" fmla="*/ 25 h 53"/>
                  <a:gd name="T18" fmla="*/ 2 w 85"/>
                  <a:gd name="T19" fmla="*/ 14 h 53"/>
                  <a:gd name="T20" fmla="*/ 12 w 85"/>
                  <a:gd name="T21" fmla="*/ 6 h 53"/>
                  <a:gd name="T22" fmla="*/ 23 w 85"/>
                  <a:gd name="T23" fmla="*/ 0 h 53"/>
                  <a:gd name="T24" fmla="*/ 41 w 85"/>
                  <a:gd name="T25" fmla="*/ 0 h 53"/>
                  <a:gd name="T26" fmla="*/ 58 w 85"/>
                  <a:gd name="T27" fmla="*/ 0 h 53"/>
                  <a:gd name="T28" fmla="*/ 72 w 85"/>
                  <a:gd name="T29" fmla="*/ 6 h 53"/>
                  <a:gd name="T30" fmla="*/ 82 w 85"/>
                  <a:gd name="T31" fmla="*/ 14 h 53"/>
                  <a:gd name="T32" fmla="*/ 85 w 85"/>
                  <a:gd name="T33" fmla="*/ 25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5"/>
                  <a:gd name="T52" fmla="*/ 0 h 53"/>
                  <a:gd name="T53" fmla="*/ 85 w 8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5" h="53">
                    <a:moveTo>
                      <a:pt x="85" y="25"/>
                    </a:moveTo>
                    <a:lnTo>
                      <a:pt x="82" y="35"/>
                    </a:lnTo>
                    <a:lnTo>
                      <a:pt x="72" y="45"/>
                    </a:lnTo>
                    <a:lnTo>
                      <a:pt x="58" y="49"/>
                    </a:lnTo>
                    <a:lnTo>
                      <a:pt x="41" y="53"/>
                    </a:lnTo>
                    <a:lnTo>
                      <a:pt x="23" y="49"/>
                    </a:lnTo>
                    <a:lnTo>
                      <a:pt x="12" y="45"/>
                    </a:lnTo>
                    <a:lnTo>
                      <a:pt x="2" y="35"/>
                    </a:lnTo>
                    <a:lnTo>
                      <a:pt x="0" y="25"/>
                    </a:lnTo>
                    <a:lnTo>
                      <a:pt x="2" y="14"/>
                    </a:lnTo>
                    <a:lnTo>
                      <a:pt x="12" y="6"/>
                    </a:lnTo>
                    <a:lnTo>
                      <a:pt x="23" y="0"/>
                    </a:lnTo>
                    <a:lnTo>
                      <a:pt x="41" y="0"/>
                    </a:lnTo>
                    <a:lnTo>
                      <a:pt x="58" y="0"/>
                    </a:lnTo>
                    <a:lnTo>
                      <a:pt x="72" y="6"/>
                    </a:lnTo>
                    <a:lnTo>
                      <a:pt x="82" y="14"/>
                    </a:lnTo>
                    <a:lnTo>
                      <a:pt x="85" y="25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78" name="Freeform 200"/>
              <p:cNvSpPr>
                <a:spLocks/>
              </p:cNvSpPr>
              <p:nvPr/>
            </p:nvSpPr>
            <p:spPr bwMode="gray">
              <a:xfrm>
                <a:off x="7823200" y="5772150"/>
                <a:ext cx="41275" cy="68262"/>
              </a:xfrm>
              <a:custGeom>
                <a:avLst/>
                <a:gdLst>
                  <a:gd name="T0" fmla="*/ 27 w 53"/>
                  <a:gd name="T1" fmla="*/ 0 h 86"/>
                  <a:gd name="T2" fmla="*/ 16 w 53"/>
                  <a:gd name="T3" fmla="*/ 2 h 86"/>
                  <a:gd name="T4" fmla="*/ 8 w 53"/>
                  <a:gd name="T5" fmla="*/ 12 h 86"/>
                  <a:gd name="T6" fmla="*/ 0 w 53"/>
                  <a:gd name="T7" fmla="*/ 26 h 86"/>
                  <a:gd name="T8" fmla="*/ 0 w 53"/>
                  <a:gd name="T9" fmla="*/ 45 h 86"/>
                  <a:gd name="T10" fmla="*/ 0 w 53"/>
                  <a:gd name="T11" fmla="*/ 60 h 86"/>
                  <a:gd name="T12" fmla="*/ 8 w 53"/>
                  <a:gd name="T13" fmla="*/ 74 h 86"/>
                  <a:gd name="T14" fmla="*/ 16 w 53"/>
                  <a:gd name="T15" fmla="*/ 82 h 86"/>
                  <a:gd name="T16" fmla="*/ 27 w 53"/>
                  <a:gd name="T17" fmla="*/ 86 h 86"/>
                  <a:gd name="T18" fmla="*/ 35 w 53"/>
                  <a:gd name="T19" fmla="*/ 82 h 86"/>
                  <a:gd name="T20" fmla="*/ 45 w 53"/>
                  <a:gd name="T21" fmla="*/ 74 h 86"/>
                  <a:gd name="T22" fmla="*/ 49 w 53"/>
                  <a:gd name="T23" fmla="*/ 60 h 86"/>
                  <a:gd name="T24" fmla="*/ 53 w 53"/>
                  <a:gd name="T25" fmla="*/ 45 h 86"/>
                  <a:gd name="T26" fmla="*/ 49 w 53"/>
                  <a:gd name="T27" fmla="*/ 26 h 86"/>
                  <a:gd name="T28" fmla="*/ 45 w 53"/>
                  <a:gd name="T29" fmla="*/ 12 h 86"/>
                  <a:gd name="T30" fmla="*/ 35 w 53"/>
                  <a:gd name="T31" fmla="*/ 2 h 86"/>
                  <a:gd name="T32" fmla="*/ 27 w 53"/>
                  <a:gd name="T33" fmla="*/ 0 h 8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3"/>
                  <a:gd name="T52" fmla="*/ 0 h 86"/>
                  <a:gd name="T53" fmla="*/ 53 w 53"/>
                  <a:gd name="T54" fmla="*/ 86 h 8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3" h="86">
                    <a:moveTo>
                      <a:pt x="27" y="0"/>
                    </a:moveTo>
                    <a:lnTo>
                      <a:pt x="16" y="2"/>
                    </a:lnTo>
                    <a:lnTo>
                      <a:pt x="8" y="12"/>
                    </a:lnTo>
                    <a:lnTo>
                      <a:pt x="0" y="26"/>
                    </a:lnTo>
                    <a:lnTo>
                      <a:pt x="0" y="45"/>
                    </a:lnTo>
                    <a:lnTo>
                      <a:pt x="0" y="60"/>
                    </a:lnTo>
                    <a:lnTo>
                      <a:pt x="8" y="74"/>
                    </a:lnTo>
                    <a:lnTo>
                      <a:pt x="16" y="82"/>
                    </a:lnTo>
                    <a:lnTo>
                      <a:pt x="27" y="86"/>
                    </a:lnTo>
                    <a:lnTo>
                      <a:pt x="35" y="82"/>
                    </a:lnTo>
                    <a:lnTo>
                      <a:pt x="45" y="74"/>
                    </a:lnTo>
                    <a:lnTo>
                      <a:pt x="49" y="60"/>
                    </a:lnTo>
                    <a:lnTo>
                      <a:pt x="53" y="45"/>
                    </a:lnTo>
                    <a:lnTo>
                      <a:pt x="49" y="26"/>
                    </a:lnTo>
                    <a:lnTo>
                      <a:pt x="45" y="12"/>
                    </a:lnTo>
                    <a:lnTo>
                      <a:pt x="35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79" name="Freeform 201"/>
              <p:cNvSpPr>
                <a:spLocks/>
              </p:cNvSpPr>
              <p:nvPr/>
            </p:nvSpPr>
            <p:spPr bwMode="gray">
              <a:xfrm>
                <a:off x="7927975" y="5670550"/>
                <a:ext cx="68262" cy="41275"/>
              </a:xfrm>
              <a:custGeom>
                <a:avLst/>
                <a:gdLst>
                  <a:gd name="T0" fmla="*/ 85 w 85"/>
                  <a:gd name="T1" fmla="*/ 28 h 53"/>
                  <a:gd name="T2" fmla="*/ 82 w 85"/>
                  <a:gd name="T3" fmla="*/ 16 h 53"/>
                  <a:gd name="T4" fmla="*/ 72 w 85"/>
                  <a:gd name="T5" fmla="*/ 8 h 53"/>
                  <a:gd name="T6" fmla="*/ 58 w 85"/>
                  <a:gd name="T7" fmla="*/ 0 h 53"/>
                  <a:gd name="T8" fmla="*/ 41 w 85"/>
                  <a:gd name="T9" fmla="*/ 0 h 53"/>
                  <a:gd name="T10" fmla="*/ 23 w 85"/>
                  <a:gd name="T11" fmla="*/ 0 h 53"/>
                  <a:gd name="T12" fmla="*/ 12 w 85"/>
                  <a:gd name="T13" fmla="*/ 8 h 53"/>
                  <a:gd name="T14" fmla="*/ 2 w 85"/>
                  <a:gd name="T15" fmla="*/ 16 h 53"/>
                  <a:gd name="T16" fmla="*/ 0 w 85"/>
                  <a:gd name="T17" fmla="*/ 28 h 53"/>
                  <a:gd name="T18" fmla="*/ 2 w 85"/>
                  <a:gd name="T19" fmla="*/ 35 h 53"/>
                  <a:gd name="T20" fmla="*/ 12 w 85"/>
                  <a:gd name="T21" fmla="*/ 43 h 53"/>
                  <a:gd name="T22" fmla="*/ 23 w 85"/>
                  <a:gd name="T23" fmla="*/ 49 h 53"/>
                  <a:gd name="T24" fmla="*/ 41 w 85"/>
                  <a:gd name="T25" fmla="*/ 53 h 53"/>
                  <a:gd name="T26" fmla="*/ 58 w 85"/>
                  <a:gd name="T27" fmla="*/ 49 h 53"/>
                  <a:gd name="T28" fmla="*/ 72 w 85"/>
                  <a:gd name="T29" fmla="*/ 43 h 53"/>
                  <a:gd name="T30" fmla="*/ 82 w 85"/>
                  <a:gd name="T31" fmla="*/ 35 h 53"/>
                  <a:gd name="T32" fmla="*/ 85 w 85"/>
                  <a:gd name="T33" fmla="*/ 28 h 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5"/>
                  <a:gd name="T52" fmla="*/ 0 h 53"/>
                  <a:gd name="T53" fmla="*/ 85 w 85"/>
                  <a:gd name="T54" fmla="*/ 53 h 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5" h="53">
                    <a:moveTo>
                      <a:pt x="85" y="28"/>
                    </a:moveTo>
                    <a:lnTo>
                      <a:pt x="82" y="16"/>
                    </a:lnTo>
                    <a:lnTo>
                      <a:pt x="72" y="8"/>
                    </a:lnTo>
                    <a:lnTo>
                      <a:pt x="58" y="0"/>
                    </a:lnTo>
                    <a:lnTo>
                      <a:pt x="41" y="0"/>
                    </a:lnTo>
                    <a:lnTo>
                      <a:pt x="23" y="0"/>
                    </a:lnTo>
                    <a:lnTo>
                      <a:pt x="12" y="8"/>
                    </a:lnTo>
                    <a:lnTo>
                      <a:pt x="2" y="16"/>
                    </a:lnTo>
                    <a:lnTo>
                      <a:pt x="0" y="28"/>
                    </a:lnTo>
                    <a:lnTo>
                      <a:pt x="2" y="35"/>
                    </a:lnTo>
                    <a:lnTo>
                      <a:pt x="12" y="43"/>
                    </a:lnTo>
                    <a:lnTo>
                      <a:pt x="23" y="49"/>
                    </a:lnTo>
                    <a:lnTo>
                      <a:pt x="41" y="53"/>
                    </a:lnTo>
                    <a:lnTo>
                      <a:pt x="58" y="49"/>
                    </a:lnTo>
                    <a:lnTo>
                      <a:pt x="72" y="43"/>
                    </a:lnTo>
                    <a:lnTo>
                      <a:pt x="82" y="35"/>
                    </a:lnTo>
                    <a:lnTo>
                      <a:pt x="85" y="28"/>
                    </a:lnTo>
                    <a:close/>
                  </a:path>
                </a:pathLst>
              </a:custGeom>
              <a:solidFill>
                <a:srgbClr val="000000"/>
              </a:solidFill>
              <a:ln w="1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80" name="Freeform 202"/>
              <p:cNvSpPr>
                <a:spLocks/>
              </p:cNvSpPr>
              <p:nvPr/>
            </p:nvSpPr>
            <p:spPr bwMode="gray">
              <a:xfrm>
                <a:off x="4240213" y="4335463"/>
                <a:ext cx="4211637" cy="1420812"/>
              </a:xfrm>
              <a:custGeom>
                <a:avLst/>
                <a:gdLst>
                  <a:gd name="T0" fmla="*/ 0 w 5307"/>
                  <a:gd name="T1" fmla="*/ 0 h 1792"/>
                  <a:gd name="T2" fmla="*/ 5307 w 5307"/>
                  <a:gd name="T3" fmla="*/ 0 h 1792"/>
                  <a:gd name="T4" fmla="*/ 5307 w 5307"/>
                  <a:gd name="T5" fmla="*/ 105 h 1792"/>
                  <a:gd name="T6" fmla="*/ 5213 w 5307"/>
                  <a:gd name="T7" fmla="*/ 136 h 1792"/>
                  <a:gd name="T8" fmla="*/ 5213 w 5307"/>
                  <a:gd name="T9" fmla="*/ 789 h 1792"/>
                  <a:gd name="T10" fmla="*/ 5307 w 5307"/>
                  <a:gd name="T11" fmla="*/ 1010 h 1792"/>
                  <a:gd name="T12" fmla="*/ 5307 w 5307"/>
                  <a:gd name="T13" fmla="*/ 1792 h 1792"/>
                  <a:gd name="T14" fmla="*/ 16 w 5307"/>
                  <a:gd name="T15" fmla="*/ 1792 h 1792"/>
                  <a:gd name="T16" fmla="*/ 16 w 5307"/>
                  <a:gd name="T17" fmla="*/ 981 h 1792"/>
                  <a:gd name="T18" fmla="*/ 121 w 5307"/>
                  <a:gd name="T19" fmla="*/ 776 h 1792"/>
                  <a:gd name="T20" fmla="*/ 121 w 5307"/>
                  <a:gd name="T21" fmla="*/ 136 h 1792"/>
                  <a:gd name="T22" fmla="*/ 0 w 5307"/>
                  <a:gd name="T23" fmla="*/ 113 h 1792"/>
                  <a:gd name="T24" fmla="*/ 0 w 5307"/>
                  <a:gd name="T25" fmla="*/ 0 h 17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307"/>
                  <a:gd name="T40" fmla="*/ 0 h 1792"/>
                  <a:gd name="T41" fmla="*/ 5307 w 5307"/>
                  <a:gd name="T42" fmla="*/ 1792 h 179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307" h="1792">
                    <a:moveTo>
                      <a:pt x="0" y="0"/>
                    </a:moveTo>
                    <a:lnTo>
                      <a:pt x="5307" y="0"/>
                    </a:lnTo>
                    <a:lnTo>
                      <a:pt x="5307" y="105"/>
                    </a:lnTo>
                    <a:lnTo>
                      <a:pt x="5213" y="136"/>
                    </a:lnTo>
                    <a:lnTo>
                      <a:pt x="5213" y="789"/>
                    </a:lnTo>
                    <a:lnTo>
                      <a:pt x="5307" y="1010"/>
                    </a:lnTo>
                    <a:lnTo>
                      <a:pt x="5307" y="1792"/>
                    </a:lnTo>
                    <a:lnTo>
                      <a:pt x="16" y="1792"/>
                    </a:lnTo>
                    <a:lnTo>
                      <a:pt x="16" y="981"/>
                    </a:lnTo>
                    <a:lnTo>
                      <a:pt x="121" y="776"/>
                    </a:lnTo>
                    <a:lnTo>
                      <a:pt x="121" y="136"/>
                    </a:lnTo>
                    <a:lnTo>
                      <a:pt x="0" y="1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81" name="Rectangle 204"/>
              <p:cNvSpPr>
                <a:spLocks noChangeArrowheads="1"/>
              </p:cNvSpPr>
              <p:nvPr/>
            </p:nvSpPr>
            <p:spPr bwMode="gray">
              <a:xfrm>
                <a:off x="4532313" y="4452938"/>
                <a:ext cx="3648075" cy="51435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82" name="Rectangle 209"/>
              <p:cNvSpPr>
                <a:spLocks noChangeArrowheads="1"/>
              </p:cNvSpPr>
              <p:nvPr/>
            </p:nvSpPr>
            <p:spPr bwMode="gray">
              <a:xfrm>
                <a:off x="4984750" y="4437063"/>
                <a:ext cx="47625" cy="5302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83" name="Rectangle 210"/>
              <p:cNvSpPr>
                <a:spLocks noChangeArrowheads="1"/>
              </p:cNvSpPr>
              <p:nvPr/>
            </p:nvSpPr>
            <p:spPr bwMode="gray">
              <a:xfrm>
                <a:off x="4984750" y="4437063"/>
                <a:ext cx="47625" cy="53022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84" name="Freeform 211"/>
              <p:cNvSpPr>
                <a:spLocks/>
              </p:cNvSpPr>
              <p:nvPr/>
            </p:nvSpPr>
            <p:spPr bwMode="gray">
              <a:xfrm>
                <a:off x="5524500" y="4437063"/>
                <a:ext cx="50800" cy="533400"/>
              </a:xfrm>
              <a:custGeom>
                <a:avLst/>
                <a:gdLst>
                  <a:gd name="T0" fmla="*/ 0 w 64"/>
                  <a:gd name="T1" fmla="*/ 0 h 673"/>
                  <a:gd name="T2" fmla="*/ 15 w 64"/>
                  <a:gd name="T3" fmla="*/ 0 h 673"/>
                  <a:gd name="T4" fmla="*/ 31 w 64"/>
                  <a:gd name="T5" fmla="*/ 0 h 673"/>
                  <a:gd name="T6" fmla="*/ 46 w 64"/>
                  <a:gd name="T7" fmla="*/ 0 h 673"/>
                  <a:gd name="T8" fmla="*/ 64 w 64"/>
                  <a:gd name="T9" fmla="*/ 0 h 673"/>
                  <a:gd name="T10" fmla="*/ 64 w 64"/>
                  <a:gd name="T11" fmla="*/ 82 h 673"/>
                  <a:gd name="T12" fmla="*/ 64 w 64"/>
                  <a:gd name="T13" fmla="*/ 167 h 673"/>
                  <a:gd name="T14" fmla="*/ 64 w 64"/>
                  <a:gd name="T15" fmla="*/ 250 h 673"/>
                  <a:gd name="T16" fmla="*/ 64 w 64"/>
                  <a:gd name="T17" fmla="*/ 336 h 673"/>
                  <a:gd name="T18" fmla="*/ 64 w 64"/>
                  <a:gd name="T19" fmla="*/ 419 h 673"/>
                  <a:gd name="T20" fmla="*/ 64 w 64"/>
                  <a:gd name="T21" fmla="*/ 504 h 673"/>
                  <a:gd name="T22" fmla="*/ 64 w 64"/>
                  <a:gd name="T23" fmla="*/ 588 h 673"/>
                  <a:gd name="T24" fmla="*/ 64 w 64"/>
                  <a:gd name="T25" fmla="*/ 673 h 673"/>
                  <a:gd name="T26" fmla="*/ 46 w 64"/>
                  <a:gd name="T27" fmla="*/ 673 h 673"/>
                  <a:gd name="T28" fmla="*/ 31 w 64"/>
                  <a:gd name="T29" fmla="*/ 673 h 673"/>
                  <a:gd name="T30" fmla="*/ 15 w 64"/>
                  <a:gd name="T31" fmla="*/ 673 h 673"/>
                  <a:gd name="T32" fmla="*/ 0 w 64"/>
                  <a:gd name="T33" fmla="*/ 673 h 673"/>
                  <a:gd name="T34" fmla="*/ 0 w 64"/>
                  <a:gd name="T35" fmla="*/ 588 h 673"/>
                  <a:gd name="T36" fmla="*/ 0 w 64"/>
                  <a:gd name="T37" fmla="*/ 504 h 673"/>
                  <a:gd name="T38" fmla="*/ 0 w 64"/>
                  <a:gd name="T39" fmla="*/ 419 h 673"/>
                  <a:gd name="T40" fmla="*/ 0 w 64"/>
                  <a:gd name="T41" fmla="*/ 336 h 673"/>
                  <a:gd name="T42" fmla="*/ 0 w 64"/>
                  <a:gd name="T43" fmla="*/ 250 h 673"/>
                  <a:gd name="T44" fmla="*/ 0 w 64"/>
                  <a:gd name="T45" fmla="*/ 167 h 673"/>
                  <a:gd name="T46" fmla="*/ 0 w 64"/>
                  <a:gd name="T47" fmla="*/ 82 h 673"/>
                  <a:gd name="T48" fmla="*/ 0 w 64"/>
                  <a:gd name="T49" fmla="*/ 0 h 67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4"/>
                  <a:gd name="T76" fmla="*/ 0 h 673"/>
                  <a:gd name="T77" fmla="*/ 64 w 64"/>
                  <a:gd name="T78" fmla="*/ 673 h 67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4" h="673">
                    <a:moveTo>
                      <a:pt x="0" y="0"/>
                    </a:moveTo>
                    <a:lnTo>
                      <a:pt x="15" y="0"/>
                    </a:lnTo>
                    <a:lnTo>
                      <a:pt x="31" y="0"/>
                    </a:lnTo>
                    <a:lnTo>
                      <a:pt x="46" y="0"/>
                    </a:lnTo>
                    <a:lnTo>
                      <a:pt x="64" y="0"/>
                    </a:lnTo>
                    <a:lnTo>
                      <a:pt x="64" y="82"/>
                    </a:lnTo>
                    <a:lnTo>
                      <a:pt x="64" y="167"/>
                    </a:lnTo>
                    <a:lnTo>
                      <a:pt x="64" y="250"/>
                    </a:lnTo>
                    <a:lnTo>
                      <a:pt x="64" y="336"/>
                    </a:lnTo>
                    <a:lnTo>
                      <a:pt x="64" y="419"/>
                    </a:lnTo>
                    <a:lnTo>
                      <a:pt x="64" y="504"/>
                    </a:lnTo>
                    <a:lnTo>
                      <a:pt x="64" y="588"/>
                    </a:lnTo>
                    <a:lnTo>
                      <a:pt x="64" y="673"/>
                    </a:lnTo>
                    <a:lnTo>
                      <a:pt x="46" y="673"/>
                    </a:lnTo>
                    <a:lnTo>
                      <a:pt x="31" y="673"/>
                    </a:lnTo>
                    <a:lnTo>
                      <a:pt x="15" y="673"/>
                    </a:lnTo>
                    <a:lnTo>
                      <a:pt x="0" y="673"/>
                    </a:lnTo>
                    <a:lnTo>
                      <a:pt x="0" y="588"/>
                    </a:lnTo>
                    <a:lnTo>
                      <a:pt x="0" y="504"/>
                    </a:lnTo>
                    <a:lnTo>
                      <a:pt x="0" y="419"/>
                    </a:lnTo>
                    <a:lnTo>
                      <a:pt x="0" y="336"/>
                    </a:lnTo>
                    <a:lnTo>
                      <a:pt x="0" y="250"/>
                    </a:lnTo>
                    <a:lnTo>
                      <a:pt x="0" y="167"/>
                    </a:lnTo>
                    <a:lnTo>
                      <a:pt x="0" y="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85" name="Freeform 212"/>
              <p:cNvSpPr>
                <a:spLocks/>
              </p:cNvSpPr>
              <p:nvPr/>
            </p:nvSpPr>
            <p:spPr bwMode="gray">
              <a:xfrm>
                <a:off x="6070600" y="4437063"/>
                <a:ext cx="47625" cy="536575"/>
              </a:xfrm>
              <a:custGeom>
                <a:avLst/>
                <a:gdLst>
                  <a:gd name="T0" fmla="*/ 0 w 60"/>
                  <a:gd name="T1" fmla="*/ 0 h 677"/>
                  <a:gd name="T2" fmla="*/ 16 w 60"/>
                  <a:gd name="T3" fmla="*/ 0 h 677"/>
                  <a:gd name="T4" fmla="*/ 31 w 60"/>
                  <a:gd name="T5" fmla="*/ 0 h 677"/>
                  <a:gd name="T6" fmla="*/ 45 w 60"/>
                  <a:gd name="T7" fmla="*/ 0 h 677"/>
                  <a:gd name="T8" fmla="*/ 60 w 60"/>
                  <a:gd name="T9" fmla="*/ 0 h 677"/>
                  <a:gd name="T10" fmla="*/ 60 w 60"/>
                  <a:gd name="T11" fmla="*/ 83 h 677"/>
                  <a:gd name="T12" fmla="*/ 60 w 60"/>
                  <a:gd name="T13" fmla="*/ 169 h 677"/>
                  <a:gd name="T14" fmla="*/ 60 w 60"/>
                  <a:gd name="T15" fmla="*/ 252 h 677"/>
                  <a:gd name="T16" fmla="*/ 60 w 60"/>
                  <a:gd name="T17" fmla="*/ 338 h 677"/>
                  <a:gd name="T18" fmla="*/ 60 w 60"/>
                  <a:gd name="T19" fmla="*/ 421 h 677"/>
                  <a:gd name="T20" fmla="*/ 60 w 60"/>
                  <a:gd name="T21" fmla="*/ 506 h 677"/>
                  <a:gd name="T22" fmla="*/ 60 w 60"/>
                  <a:gd name="T23" fmla="*/ 592 h 677"/>
                  <a:gd name="T24" fmla="*/ 60 w 60"/>
                  <a:gd name="T25" fmla="*/ 677 h 677"/>
                  <a:gd name="T26" fmla="*/ 45 w 60"/>
                  <a:gd name="T27" fmla="*/ 677 h 677"/>
                  <a:gd name="T28" fmla="*/ 31 w 60"/>
                  <a:gd name="T29" fmla="*/ 677 h 677"/>
                  <a:gd name="T30" fmla="*/ 16 w 60"/>
                  <a:gd name="T31" fmla="*/ 677 h 677"/>
                  <a:gd name="T32" fmla="*/ 0 w 60"/>
                  <a:gd name="T33" fmla="*/ 677 h 677"/>
                  <a:gd name="T34" fmla="*/ 0 w 60"/>
                  <a:gd name="T35" fmla="*/ 592 h 677"/>
                  <a:gd name="T36" fmla="*/ 0 w 60"/>
                  <a:gd name="T37" fmla="*/ 506 h 677"/>
                  <a:gd name="T38" fmla="*/ 0 w 60"/>
                  <a:gd name="T39" fmla="*/ 421 h 677"/>
                  <a:gd name="T40" fmla="*/ 0 w 60"/>
                  <a:gd name="T41" fmla="*/ 338 h 677"/>
                  <a:gd name="T42" fmla="*/ 0 w 60"/>
                  <a:gd name="T43" fmla="*/ 252 h 677"/>
                  <a:gd name="T44" fmla="*/ 0 w 60"/>
                  <a:gd name="T45" fmla="*/ 169 h 677"/>
                  <a:gd name="T46" fmla="*/ 0 w 60"/>
                  <a:gd name="T47" fmla="*/ 83 h 677"/>
                  <a:gd name="T48" fmla="*/ 0 w 60"/>
                  <a:gd name="T49" fmla="*/ 0 h 67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0"/>
                  <a:gd name="T76" fmla="*/ 0 h 677"/>
                  <a:gd name="T77" fmla="*/ 60 w 60"/>
                  <a:gd name="T78" fmla="*/ 677 h 67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0" h="677">
                    <a:moveTo>
                      <a:pt x="0" y="0"/>
                    </a:moveTo>
                    <a:lnTo>
                      <a:pt x="16" y="0"/>
                    </a:lnTo>
                    <a:lnTo>
                      <a:pt x="31" y="0"/>
                    </a:lnTo>
                    <a:lnTo>
                      <a:pt x="45" y="0"/>
                    </a:lnTo>
                    <a:lnTo>
                      <a:pt x="60" y="0"/>
                    </a:lnTo>
                    <a:lnTo>
                      <a:pt x="60" y="83"/>
                    </a:lnTo>
                    <a:lnTo>
                      <a:pt x="60" y="169"/>
                    </a:lnTo>
                    <a:lnTo>
                      <a:pt x="60" y="252"/>
                    </a:lnTo>
                    <a:lnTo>
                      <a:pt x="60" y="338"/>
                    </a:lnTo>
                    <a:lnTo>
                      <a:pt x="60" y="421"/>
                    </a:lnTo>
                    <a:lnTo>
                      <a:pt x="60" y="506"/>
                    </a:lnTo>
                    <a:lnTo>
                      <a:pt x="60" y="592"/>
                    </a:lnTo>
                    <a:lnTo>
                      <a:pt x="60" y="677"/>
                    </a:lnTo>
                    <a:lnTo>
                      <a:pt x="45" y="677"/>
                    </a:lnTo>
                    <a:lnTo>
                      <a:pt x="31" y="677"/>
                    </a:lnTo>
                    <a:lnTo>
                      <a:pt x="16" y="677"/>
                    </a:lnTo>
                    <a:lnTo>
                      <a:pt x="0" y="677"/>
                    </a:lnTo>
                    <a:lnTo>
                      <a:pt x="0" y="592"/>
                    </a:lnTo>
                    <a:lnTo>
                      <a:pt x="0" y="506"/>
                    </a:lnTo>
                    <a:lnTo>
                      <a:pt x="0" y="421"/>
                    </a:lnTo>
                    <a:lnTo>
                      <a:pt x="0" y="338"/>
                    </a:lnTo>
                    <a:lnTo>
                      <a:pt x="0" y="252"/>
                    </a:lnTo>
                    <a:lnTo>
                      <a:pt x="0" y="169"/>
                    </a:lnTo>
                    <a:lnTo>
                      <a:pt x="0" y="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86" name="Freeform 213"/>
              <p:cNvSpPr>
                <a:spLocks/>
              </p:cNvSpPr>
              <p:nvPr/>
            </p:nvSpPr>
            <p:spPr bwMode="gray">
              <a:xfrm>
                <a:off x="6611938" y="4437063"/>
                <a:ext cx="50800" cy="542925"/>
              </a:xfrm>
              <a:custGeom>
                <a:avLst/>
                <a:gdLst>
                  <a:gd name="T0" fmla="*/ 0 w 64"/>
                  <a:gd name="T1" fmla="*/ 0 h 685"/>
                  <a:gd name="T2" fmla="*/ 15 w 64"/>
                  <a:gd name="T3" fmla="*/ 0 h 685"/>
                  <a:gd name="T4" fmla="*/ 31 w 64"/>
                  <a:gd name="T5" fmla="*/ 0 h 685"/>
                  <a:gd name="T6" fmla="*/ 47 w 64"/>
                  <a:gd name="T7" fmla="*/ 0 h 685"/>
                  <a:gd name="T8" fmla="*/ 64 w 64"/>
                  <a:gd name="T9" fmla="*/ 0 h 685"/>
                  <a:gd name="T10" fmla="*/ 64 w 64"/>
                  <a:gd name="T11" fmla="*/ 83 h 685"/>
                  <a:gd name="T12" fmla="*/ 64 w 64"/>
                  <a:gd name="T13" fmla="*/ 169 h 685"/>
                  <a:gd name="T14" fmla="*/ 64 w 64"/>
                  <a:gd name="T15" fmla="*/ 254 h 685"/>
                  <a:gd name="T16" fmla="*/ 64 w 64"/>
                  <a:gd name="T17" fmla="*/ 341 h 685"/>
                  <a:gd name="T18" fmla="*/ 64 w 64"/>
                  <a:gd name="T19" fmla="*/ 427 h 685"/>
                  <a:gd name="T20" fmla="*/ 64 w 64"/>
                  <a:gd name="T21" fmla="*/ 512 h 685"/>
                  <a:gd name="T22" fmla="*/ 64 w 64"/>
                  <a:gd name="T23" fmla="*/ 597 h 685"/>
                  <a:gd name="T24" fmla="*/ 64 w 64"/>
                  <a:gd name="T25" fmla="*/ 685 h 685"/>
                  <a:gd name="T26" fmla="*/ 47 w 64"/>
                  <a:gd name="T27" fmla="*/ 685 h 685"/>
                  <a:gd name="T28" fmla="*/ 31 w 64"/>
                  <a:gd name="T29" fmla="*/ 685 h 685"/>
                  <a:gd name="T30" fmla="*/ 15 w 64"/>
                  <a:gd name="T31" fmla="*/ 685 h 685"/>
                  <a:gd name="T32" fmla="*/ 0 w 64"/>
                  <a:gd name="T33" fmla="*/ 685 h 685"/>
                  <a:gd name="T34" fmla="*/ 0 w 64"/>
                  <a:gd name="T35" fmla="*/ 597 h 685"/>
                  <a:gd name="T36" fmla="*/ 0 w 64"/>
                  <a:gd name="T37" fmla="*/ 512 h 685"/>
                  <a:gd name="T38" fmla="*/ 0 w 64"/>
                  <a:gd name="T39" fmla="*/ 427 h 685"/>
                  <a:gd name="T40" fmla="*/ 0 w 64"/>
                  <a:gd name="T41" fmla="*/ 341 h 685"/>
                  <a:gd name="T42" fmla="*/ 0 w 64"/>
                  <a:gd name="T43" fmla="*/ 254 h 685"/>
                  <a:gd name="T44" fmla="*/ 0 w 64"/>
                  <a:gd name="T45" fmla="*/ 169 h 685"/>
                  <a:gd name="T46" fmla="*/ 0 w 64"/>
                  <a:gd name="T47" fmla="*/ 83 h 685"/>
                  <a:gd name="T48" fmla="*/ 0 w 64"/>
                  <a:gd name="T49" fmla="*/ 0 h 6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4"/>
                  <a:gd name="T76" fmla="*/ 0 h 685"/>
                  <a:gd name="T77" fmla="*/ 64 w 64"/>
                  <a:gd name="T78" fmla="*/ 685 h 6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4" h="685">
                    <a:moveTo>
                      <a:pt x="0" y="0"/>
                    </a:moveTo>
                    <a:lnTo>
                      <a:pt x="15" y="0"/>
                    </a:lnTo>
                    <a:lnTo>
                      <a:pt x="31" y="0"/>
                    </a:lnTo>
                    <a:lnTo>
                      <a:pt x="47" y="0"/>
                    </a:lnTo>
                    <a:lnTo>
                      <a:pt x="64" y="0"/>
                    </a:lnTo>
                    <a:lnTo>
                      <a:pt x="64" y="83"/>
                    </a:lnTo>
                    <a:lnTo>
                      <a:pt x="64" y="169"/>
                    </a:lnTo>
                    <a:lnTo>
                      <a:pt x="64" y="254"/>
                    </a:lnTo>
                    <a:lnTo>
                      <a:pt x="64" y="341"/>
                    </a:lnTo>
                    <a:lnTo>
                      <a:pt x="64" y="427"/>
                    </a:lnTo>
                    <a:lnTo>
                      <a:pt x="64" y="512"/>
                    </a:lnTo>
                    <a:lnTo>
                      <a:pt x="64" y="597"/>
                    </a:lnTo>
                    <a:lnTo>
                      <a:pt x="64" y="685"/>
                    </a:lnTo>
                    <a:lnTo>
                      <a:pt x="47" y="685"/>
                    </a:lnTo>
                    <a:lnTo>
                      <a:pt x="31" y="685"/>
                    </a:lnTo>
                    <a:lnTo>
                      <a:pt x="15" y="685"/>
                    </a:lnTo>
                    <a:lnTo>
                      <a:pt x="0" y="685"/>
                    </a:lnTo>
                    <a:lnTo>
                      <a:pt x="0" y="597"/>
                    </a:lnTo>
                    <a:lnTo>
                      <a:pt x="0" y="512"/>
                    </a:lnTo>
                    <a:lnTo>
                      <a:pt x="0" y="427"/>
                    </a:lnTo>
                    <a:lnTo>
                      <a:pt x="0" y="341"/>
                    </a:lnTo>
                    <a:lnTo>
                      <a:pt x="0" y="254"/>
                    </a:lnTo>
                    <a:lnTo>
                      <a:pt x="0" y="169"/>
                    </a:lnTo>
                    <a:lnTo>
                      <a:pt x="0" y="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87" name="Freeform 214"/>
              <p:cNvSpPr>
                <a:spLocks/>
              </p:cNvSpPr>
              <p:nvPr/>
            </p:nvSpPr>
            <p:spPr bwMode="gray">
              <a:xfrm>
                <a:off x="7156450" y="4437063"/>
                <a:ext cx="47625" cy="546100"/>
              </a:xfrm>
              <a:custGeom>
                <a:avLst/>
                <a:gdLst>
                  <a:gd name="T0" fmla="*/ 0 w 60"/>
                  <a:gd name="T1" fmla="*/ 0 h 689"/>
                  <a:gd name="T2" fmla="*/ 13 w 60"/>
                  <a:gd name="T3" fmla="*/ 0 h 689"/>
                  <a:gd name="T4" fmla="*/ 29 w 60"/>
                  <a:gd name="T5" fmla="*/ 0 h 689"/>
                  <a:gd name="T6" fmla="*/ 44 w 60"/>
                  <a:gd name="T7" fmla="*/ 0 h 689"/>
                  <a:gd name="T8" fmla="*/ 60 w 60"/>
                  <a:gd name="T9" fmla="*/ 0 h 689"/>
                  <a:gd name="T10" fmla="*/ 60 w 60"/>
                  <a:gd name="T11" fmla="*/ 83 h 689"/>
                  <a:gd name="T12" fmla="*/ 60 w 60"/>
                  <a:gd name="T13" fmla="*/ 169 h 689"/>
                  <a:gd name="T14" fmla="*/ 60 w 60"/>
                  <a:gd name="T15" fmla="*/ 256 h 689"/>
                  <a:gd name="T16" fmla="*/ 60 w 60"/>
                  <a:gd name="T17" fmla="*/ 343 h 689"/>
                  <a:gd name="T18" fmla="*/ 60 w 60"/>
                  <a:gd name="T19" fmla="*/ 429 h 689"/>
                  <a:gd name="T20" fmla="*/ 60 w 60"/>
                  <a:gd name="T21" fmla="*/ 516 h 689"/>
                  <a:gd name="T22" fmla="*/ 60 w 60"/>
                  <a:gd name="T23" fmla="*/ 601 h 689"/>
                  <a:gd name="T24" fmla="*/ 60 w 60"/>
                  <a:gd name="T25" fmla="*/ 689 h 689"/>
                  <a:gd name="T26" fmla="*/ 44 w 60"/>
                  <a:gd name="T27" fmla="*/ 689 h 689"/>
                  <a:gd name="T28" fmla="*/ 29 w 60"/>
                  <a:gd name="T29" fmla="*/ 689 h 689"/>
                  <a:gd name="T30" fmla="*/ 13 w 60"/>
                  <a:gd name="T31" fmla="*/ 689 h 689"/>
                  <a:gd name="T32" fmla="*/ 0 w 60"/>
                  <a:gd name="T33" fmla="*/ 689 h 689"/>
                  <a:gd name="T34" fmla="*/ 0 w 60"/>
                  <a:gd name="T35" fmla="*/ 601 h 689"/>
                  <a:gd name="T36" fmla="*/ 0 w 60"/>
                  <a:gd name="T37" fmla="*/ 516 h 689"/>
                  <a:gd name="T38" fmla="*/ 0 w 60"/>
                  <a:gd name="T39" fmla="*/ 429 h 689"/>
                  <a:gd name="T40" fmla="*/ 0 w 60"/>
                  <a:gd name="T41" fmla="*/ 343 h 689"/>
                  <a:gd name="T42" fmla="*/ 0 w 60"/>
                  <a:gd name="T43" fmla="*/ 256 h 689"/>
                  <a:gd name="T44" fmla="*/ 0 w 60"/>
                  <a:gd name="T45" fmla="*/ 169 h 689"/>
                  <a:gd name="T46" fmla="*/ 0 w 60"/>
                  <a:gd name="T47" fmla="*/ 83 h 689"/>
                  <a:gd name="T48" fmla="*/ 0 w 60"/>
                  <a:gd name="T49" fmla="*/ 0 h 68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0"/>
                  <a:gd name="T76" fmla="*/ 0 h 689"/>
                  <a:gd name="T77" fmla="*/ 60 w 60"/>
                  <a:gd name="T78" fmla="*/ 689 h 689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0" h="689">
                    <a:moveTo>
                      <a:pt x="0" y="0"/>
                    </a:moveTo>
                    <a:lnTo>
                      <a:pt x="13" y="0"/>
                    </a:lnTo>
                    <a:lnTo>
                      <a:pt x="29" y="0"/>
                    </a:lnTo>
                    <a:lnTo>
                      <a:pt x="44" y="0"/>
                    </a:lnTo>
                    <a:lnTo>
                      <a:pt x="60" y="0"/>
                    </a:lnTo>
                    <a:lnTo>
                      <a:pt x="60" y="83"/>
                    </a:lnTo>
                    <a:lnTo>
                      <a:pt x="60" y="169"/>
                    </a:lnTo>
                    <a:lnTo>
                      <a:pt x="60" y="256"/>
                    </a:lnTo>
                    <a:lnTo>
                      <a:pt x="60" y="343"/>
                    </a:lnTo>
                    <a:lnTo>
                      <a:pt x="60" y="429"/>
                    </a:lnTo>
                    <a:lnTo>
                      <a:pt x="60" y="516"/>
                    </a:lnTo>
                    <a:lnTo>
                      <a:pt x="60" y="601"/>
                    </a:lnTo>
                    <a:lnTo>
                      <a:pt x="60" y="689"/>
                    </a:lnTo>
                    <a:lnTo>
                      <a:pt x="44" y="689"/>
                    </a:lnTo>
                    <a:lnTo>
                      <a:pt x="29" y="689"/>
                    </a:lnTo>
                    <a:lnTo>
                      <a:pt x="13" y="689"/>
                    </a:lnTo>
                    <a:lnTo>
                      <a:pt x="0" y="689"/>
                    </a:lnTo>
                    <a:lnTo>
                      <a:pt x="0" y="601"/>
                    </a:lnTo>
                    <a:lnTo>
                      <a:pt x="0" y="516"/>
                    </a:lnTo>
                    <a:lnTo>
                      <a:pt x="0" y="429"/>
                    </a:lnTo>
                    <a:lnTo>
                      <a:pt x="0" y="343"/>
                    </a:lnTo>
                    <a:lnTo>
                      <a:pt x="0" y="256"/>
                    </a:lnTo>
                    <a:lnTo>
                      <a:pt x="0" y="169"/>
                    </a:lnTo>
                    <a:lnTo>
                      <a:pt x="0" y="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88" name="Rectangle 215"/>
              <p:cNvSpPr>
                <a:spLocks noChangeArrowheads="1"/>
              </p:cNvSpPr>
              <p:nvPr/>
            </p:nvSpPr>
            <p:spPr bwMode="gray">
              <a:xfrm>
                <a:off x="7699375" y="4437063"/>
                <a:ext cx="50800" cy="54927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89" name="Rectangle 216"/>
              <p:cNvSpPr>
                <a:spLocks noChangeArrowheads="1"/>
              </p:cNvSpPr>
              <p:nvPr/>
            </p:nvSpPr>
            <p:spPr bwMode="gray">
              <a:xfrm>
                <a:off x="4305300" y="5356225"/>
                <a:ext cx="4095750" cy="3365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90" name="Freeform 220"/>
              <p:cNvSpPr>
                <a:spLocks/>
              </p:cNvSpPr>
              <p:nvPr/>
            </p:nvSpPr>
            <p:spPr bwMode="gray">
              <a:xfrm>
                <a:off x="6340475" y="3930650"/>
                <a:ext cx="349250" cy="336550"/>
              </a:xfrm>
              <a:custGeom>
                <a:avLst/>
                <a:gdLst>
                  <a:gd name="T0" fmla="*/ 60 w 440"/>
                  <a:gd name="T1" fmla="*/ 423 h 423"/>
                  <a:gd name="T2" fmla="*/ 0 w 440"/>
                  <a:gd name="T3" fmla="*/ 423 h 423"/>
                  <a:gd name="T4" fmla="*/ 380 w 440"/>
                  <a:gd name="T5" fmla="*/ 0 h 423"/>
                  <a:gd name="T6" fmla="*/ 440 w 440"/>
                  <a:gd name="T7" fmla="*/ 0 h 423"/>
                  <a:gd name="T8" fmla="*/ 60 w 440"/>
                  <a:gd name="T9" fmla="*/ 423 h 4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0"/>
                  <a:gd name="T16" fmla="*/ 0 h 423"/>
                  <a:gd name="T17" fmla="*/ 440 w 440"/>
                  <a:gd name="T18" fmla="*/ 423 h 4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0" h="423">
                    <a:moveTo>
                      <a:pt x="60" y="423"/>
                    </a:moveTo>
                    <a:lnTo>
                      <a:pt x="0" y="423"/>
                    </a:lnTo>
                    <a:lnTo>
                      <a:pt x="380" y="0"/>
                    </a:lnTo>
                    <a:lnTo>
                      <a:pt x="440" y="0"/>
                    </a:lnTo>
                    <a:lnTo>
                      <a:pt x="60" y="4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91" name="Freeform 221"/>
              <p:cNvSpPr>
                <a:spLocks/>
              </p:cNvSpPr>
              <p:nvPr/>
            </p:nvSpPr>
            <p:spPr bwMode="gray">
              <a:xfrm>
                <a:off x="6340475" y="3595688"/>
                <a:ext cx="349250" cy="334962"/>
              </a:xfrm>
              <a:custGeom>
                <a:avLst/>
                <a:gdLst>
                  <a:gd name="T0" fmla="*/ 60 w 440"/>
                  <a:gd name="T1" fmla="*/ 0 h 423"/>
                  <a:gd name="T2" fmla="*/ 0 w 440"/>
                  <a:gd name="T3" fmla="*/ 0 h 423"/>
                  <a:gd name="T4" fmla="*/ 380 w 440"/>
                  <a:gd name="T5" fmla="*/ 423 h 423"/>
                  <a:gd name="T6" fmla="*/ 440 w 440"/>
                  <a:gd name="T7" fmla="*/ 423 h 423"/>
                  <a:gd name="T8" fmla="*/ 60 w 440"/>
                  <a:gd name="T9" fmla="*/ 0 h 4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0"/>
                  <a:gd name="T16" fmla="*/ 0 h 423"/>
                  <a:gd name="T17" fmla="*/ 440 w 440"/>
                  <a:gd name="T18" fmla="*/ 423 h 4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0" h="423">
                    <a:moveTo>
                      <a:pt x="60" y="0"/>
                    </a:moveTo>
                    <a:lnTo>
                      <a:pt x="0" y="0"/>
                    </a:lnTo>
                    <a:lnTo>
                      <a:pt x="380" y="423"/>
                    </a:lnTo>
                    <a:lnTo>
                      <a:pt x="440" y="423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92" name="Freeform 222"/>
              <p:cNvSpPr>
                <a:spLocks/>
              </p:cNvSpPr>
              <p:nvPr/>
            </p:nvSpPr>
            <p:spPr bwMode="gray">
              <a:xfrm>
                <a:off x="6034088" y="3930650"/>
                <a:ext cx="349250" cy="336550"/>
              </a:xfrm>
              <a:custGeom>
                <a:avLst/>
                <a:gdLst>
                  <a:gd name="T0" fmla="*/ 378 w 438"/>
                  <a:gd name="T1" fmla="*/ 423 h 423"/>
                  <a:gd name="T2" fmla="*/ 438 w 438"/>
                  <a:gd name="T3" fmla="*/ 423 h 423"/>
                  <a:gd name="T4" fmla="*/ 60 w 438"/>
                  <a:gd name="T5" fmla="*/ 0 h 423"/>
                  <a:gd name="T6" fmla="*/ 0 w 438"/>
                  <a:gd name="T7" fmla="*/ 0 h 423"/>
                  <a:gd name="T8" fmla="*/ 378 w 438"/>
                  <a:gd name="T9" fmla="*/ 423 h 4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8"/>
                  <a:gd name="T16" fmla="*/ 0 h 423"/>
                  <a:gd name="T17" fmla="*/ 438 w 438"/>
                  <a:gd name="T18" fmla="*/ 423 h 4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8" h="423">
                    <a:moveTo>
                      <a:pt x="378" y="423"/>
                    </a:moveTo>
                    <a:lnTo>
                      <a:pt x="438" y="423"/>
                    </a:lnTo>
                    <a:lnTo>
                      <a:pt x="60" y="0"/>
                    </a:lnTo>
                    <a:lnTo>
                      <a:pt x="0" y="0"/>
                    </a:lnTo>
                    <a:lnTo>
                      <a:pt x="378" y="4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93" name="Freeform 223"/>
              <p:cNvSpPr>
                <a:spLocks/>
              </p:cNvSpPr>
              <p:nvPr/>
            </p:nvSpPr>
            <p:spPr bwMode="gray">
              <a:xfrm>
                <a:off x="6034088" y="3595688"/>
                <a:ext cx="349250" cy="334962"/>
              </a:xfrm>
              <a:custGeom>
                <a:avLst/>
                <a:gdLst>
                  <a:gd name="T0" fmla="*/ 378 w 438"/>
                  <a:gd name="T1" fmla="*/ 0 h 423"/>
                  <a:gd name="T2" fmla="*/ 438 w 438"/>
                  <a:gd name="T3" fmla="*/ 0 h 423"/>
                  <a:gd name="T4" fmla="*/ 60 w 438"/>
                  <a:gd name="T5" fmla="*/ 423 h 423"/>
                  <a:gd name="T6" fmla="*/ 0 w 438"/>
                  <a:gd name="T7" fmla="*/ 423 h 423"/>
                  <a:gd name="T8" fmla="*/ 378 w 438"/>
                  <a:gd name="T9" fmla="*/ 0 h 4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8"/>
                  <a:gd name="T16" fmla="*/ 0 h 423"/>
                  <a:gd name="T17" fmla="*/ 438 w 438"/>
                  <a:gd name="T18" fmla="*/ 423 h 4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8" h="423">
                    <a:moveTo>
                      <a:pt x="378" y="0"/>
                    </a:moveTo>
                    <a:lnTo>
                      <a:pt x="438" y="0"/>
                    </a:lnTo>
                    <a:lnTo>
                      <a:pt x="60" y="423"/>
                    </a:lnTo>
                    <a:lnTo>
                      <a:pt x="0" y="423"/>
                    </a:lnTo>
                    <a:lnTo>
                      <a:pt x="37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94" name="Rectangle 224"/>
              <p:cNvSpPr>
                <a:spLocks noChangeArrowheads="1"/>
              </p:cNvSpPr>
              <p:nvPr/>
            </p:nvSpPr>
            <p:spPr bwMode="gray">
              <a:xfrm>
                <a:off x="4984750" y="4191000"/>
                <a:ext cx="534987" cy="14446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95" name="Rectangle 225"/>
              <p:cNvSpPr>
                <a:spLocks noChangeArrowheads="1"/>
              </p:cNvSpPr>
              <p:nvPr/>
            </p:nvSpPr>
            <p:spPr bwMode="gray">
              <a:xfrm>
                <a:off x="7140575" y="4232275"/>
                <a:ext cx="395287" cy="10318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96" name="Rectangle 226"/>
              <p:cNvSpPr>
                <a:spLocks noChangeArrowheads="1"/>
              </p:cNvSpPr>
              <p:nvPr/>
            </p:nvSpPr>
            <p:spPr bwMode="gray">
              <a:xfrm>
                <a:off x="6180138" y="4232275"/>
                <a:ext cx="396875" cy="10318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97" name="Rectangle 234"/>
              <p:cNvSpPr>
                <a:spLocks noChangeArrowheads="1"/>
              </p:cNvSpPr>
              <p:nvPr/>
            </p:nvSpPr>
            <p:spPr bwMode="gray">
              <a:xfrm>
                <a:off x="4984750" y="4437063"/>
                <a:ext cx="47625" cy="126206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98" name="Rectangle 235"/>
              <p:cNvSpPr>
                <a:spLocks noChangeArrowheads="1"/>
              </p:cNvSpPr>
              <p:nvPr/>
            </p:nvSpPr>
            <p:spPr bwMode="gray">
              <a:xfrm>
                <a:off x="5519738" y="4437063"/>
                <a:ext cx="50800" cy="126206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799" name="Rectangle 236"/>
              <p:cNvSpPr>
                <a:spLocks noChangeArrowheads="1"/>
              </p:cNvSpPr>
              <p:nvPr/>
            </p:nvSpPr>
            <p:spPr bwMode="gray">
              <a:xfrm>
                <a:off x="5264150" y="4437063"/>
                <a:ext cx="50800" cy="126206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</p:grpSp>
        <p:grpSp>
          <p:nvGrpSpPr>
            <p:cNvPr id="213800" name="Group 98"/>
            <p:cNvGrpSpPr>
              <a:grpSpLocks/>
            </p:cNvGrpSpPr>
            <p:nvPr/>
          </p:nvGrpSpPr>
          <p:grpSpPr bwMode="auto">
            <a:xfrm flipH="1">
              <a:off x="1062" y="1793"/>
              <a:ext cx="299" cy="147"/>
              <a:chOff x="3916363" y="3290888"/>
              <a:chExt cx="1935162" cy="1303337"/>
            </a:xfrm>
          </p:grpSpPr>
          <p:sp>
            <p:nvSpPr>
              <p:cNvPr id="213801" name="Freeform 77"/>
              <p:cNvSpPr>
                <a:spLocks/>
              </p:cNvSpPr>
              <p:nvPr/>
            </p:nvSpPr>
            <p:spPr bwMode="gray">
              <a:xfrm>
                <a:off x="3916363" y="3876675"/>
                <a:ext cx="717550" cy="717550"/>
              </a:xfrm>
              <a:custGeom>
                <a:avLst/>
                <a:gdLst>
                  <a:gd name="T0" fmla="*/ 496 w 903"/>
                  <a:gd name="T1" fmla="*/ 901 h 903"/>
                  <a:gd name="T2" fmla="*/ 551 w 903"/>
                  <a:gd name="T3" fmla="*/ 890 h 903"/>
                  <a:gd name="T4" fmla="*/ 605 w 903"/>
                  <a:gd name="T5" fmla="*/ 873 h 903"/>
                  <a:gd name="T6" fmla="*/ 656 w 903"/>
                  <a:gd name="T7" fmla="*/ 852 h 903"/>
                  <a:gd name="T8" fmla="*/ 702 w 903"/>
                  <a:gd name="T9" fmla="*/ 825 h 903"/>
                  <a:gd name="T10" fmla="*/ 745 w 903"/>
                  <a:gd name="T11" fmla="*/ 789 h 903"/>
                  <a:gd name="T12" fmla="*/ 783 w 903"/>
                  <a:gd name="T13" fmla="*/ 753 h 903"/>
                  <a:gd name="T14" fmla="*/ 818 w 903"/>
                  <a:gd name="T15" fmla="*/ 709 h 903"/>
                  <a:gd name="T16" fmla="*/ 848 w 903"/>
                  <a:gd name="T17" fmla="*/ 665 h 903"/>
                  <a:gd name="T18" fmla="*/ 871 w 903"/>
                  <a:gd name="T19" fmla="*/ 616 h 903"/>
                  <a:gd name="T20" fmla="*/ 886 w 903"/>
                  <a:gd name="T21" fmla="*/ 563 h 903"/>
                  <a:gd name="T22" fmla="*/ 897 w 903"/>
                  <a:gd name="T23" fmla="*/ 506 h 903"/>
                  <a:gd name="T24" fmla="*/ 903 w 903"/>
                  <a:gd name="T25" fmla="*/ 451 h 903"/>
                  <a:gd name="T26" fmla="*/ 897 w 903"/>
                  <a:gd name="T27" fmla="*/ 392 h 903"/>
                  <a:gd name="T28" fmla="*/ 886 w 903"/>
                  <a:gd name="T29" fmla="*/ 336 h 903"/>
                  <a:gd name="T30" fmla="*/ 871 w 903"/>
                  <a:gd name="T31" fmla="*/ 285 h 903"/>
                  <a:gd name="T32" fmla="*/ 848 w 903"/>
                  <a:gd name="T33" fmla="*/ 234 h 903"/>
                  <a:gd name="T34" fmla="*/ 818 w 903"/>
                  <a:gd name="T35" fmla="*/ 188 h 903"/>
                  <a:gd name="T36" fmla="*/ 783 w 903"/>
                  <a:gd name="T37" fmla="*/ 144 h 903"/>
                  <a:gd name="T38" fmla="*/ 745 w 903"/>
                  <a:gd name="T39" fmla="*/ 106 h 903"/>
                  <a:gd name="T40" fmla="*/ 702 w 903"/>
                  <a:gd name="T41" fmla="*/ 76 h 903"/>
                  <a:gd name="T42" fmla="*/ 656 w 903"/>
                  <a:gd name="T43" fmla="*/ 46 h 903"/>
                  <a:gd name="T44" fmla="*/ 605 w 903"/>
                  <a:gd name="T45" fmla="*/ 25 h 903"/>
                  <a:gd name="T46" fmla="*/ 551 w 903"/>
                  <a:gd name="T47" fmla="*/ 8 h 903"/>
                  <a:gd name="T48" fmla="*/ 496 w 903"/>
                  <a:gd name="T49" fmla="*/ 0 h 903"/>
                  <a:gd name="T50" fmla="*/ 439 w 903"/>
                  <a:gd name="T51" fmla="*/ 0 h 903"/>
                  <a:gd name="T52" fmla="*/ 382 w 903"/>
                  <a:gd name="T53" fmla="*/ 2 h 903"/>
                  <a:gd name="T54" fmla="*/ 327 w 903"/>
                  <a:gd name="T55" fmla="*/ 13 h 903"/>
                  <a:gd name="T56" fmla="*/ 276 w 903"/>
                  <a:gd name="T57" fmla="*/ 34 h 903"/>
                  <a:gd name="T58" fmla="*/ 226 w 903"/>
                  <a:gd name="T59" fmla="*/ 57 h 903"/>
                  <a:gd name="T60" fmla="*/ 181 w 903"/>
                  <a:gd name="T61" fmla="*/ 87 h 903"/>
                  <a:gd name="T62" fmla="*/ 139 w 903"/>
                  <a:gd name="T63" fmla="*/ 122 h 903"/>
                  <a:gd name="T64" fmla="*/ 103 w 903"/>
                  <a:gd name="T65" fmla="*/ 162 h 903"/>
                  <a:gd name="T66" fmla="*/ 68 w 903"/>
                  <a:gd name="T67" fmla="*/ 207 h 903"/>
                  <a:gd name="T68" fmla="*/ 44 w 903"/>
                  <a:gd name="T69" fmla="*/ 255 h 903"/>
                  <a:gd name="T70" fmla="*/ 23 w 903"/>
                  <a:gd name="T71" fmla="*/ 304 h 903"/>
                  <a:gd name="T72" fmla="*/ 8 w 903"/>
                  <a:gd name="T73" fmla="*/ 359 h 903"/>
                  <a:gd name="T74" fmla="*/ 0 w 903"/>
                  <a:gd name="T75" fmla="*/ 414 h 903"/>
                  <a:gd name="T76" fmla="*/ 0 w 903"/>
                  <a:gd name="T77" fmla="*/ 473 h 903"/>
                  <a:gd name="T78" fmla="*/ 6 w 903"/>
                  <a:gd name="T79" fmla="*/ 528 h 903"/>
                  <a:gd name="T80" fmla="*/ 19 w 903"/>
                  <a:gd name="T81" fmla="*/ 584 h 903"/>
                  <a:gd name="T82" fmla="*/ 38 w 903"/>
                  <a:gd name="T83" fmla="*/ 635 h 903"/>
                  <a:gd name="T84" fmla="*/ 63 w 903"/>
                  <a:gd name="T85" fmla="*/ 682 h 903"/>
                  <a:gd name="T86" fmla="*/ 95 w 903"/>
                  <a:gd name="T87" fmla="*/ 728 h 903"/>
                  <a:gd name="T88" fmla="*/ 133 w 903"/>
                  <a:gd name="T89" fmla="*/ 770 h 903"/>
                  <a:gd name="T90" fmla="*/ 171 w 903"/>
                  <a:gd name="T91" fmla="*/ 802 h 903"/>
                  <a:gd name="T92" fmla="*/ 217 w 903"/>
                  <a:gd name="T93" fmla="*/ 835 h 903"/>
                  <a:gd name="T94" fmla="*/ 266 w 903"/>
                  <a:gd name="T95" fmla="*/ 861 h 903"/>
                  <a:gd name="T96" fmla="*/ 316 w 903"/>
                  <a:gd name="T97" fmla="*/ 880 h 903"/>
                  <a:gd name="T98" fmla="*/ 371 w 903"/>
                  <a:gd name="T99" fmla="*/ 894 h 903"/>
                  <a:gd name="T100" fmla="*/ 428 w 903"/>
                  <a:gd name="T101" fmla="*/ 901 h 903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03"/>
                  <a:gd name="T154" fmla="*/ 0 h 903"/>
                  <a:gd name="T155" fmla="*/ 903 w 903"/>
                  <a:gd name="T156" fmla="*/ 903 h 903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03" h="903">
                    <a:moveTo>
                      <a:pt x="453" y="903"/>
                    </a:moveTo>
                    <a:lnTo>
                      <a:pt x="462" y="901"/>
                    </a:lnTo>
                    <a:lnTo>
                      <a:pt x="473" y="901"/>
                    </a:lnTo>
                    <a:lnTo>
                      <a:pt x="485" y="901"/>
                    </a:lnTo>
                    <a:lnTo>
                      <a:pt x="496" y="901"/>
                    </a:lnTo>
                    <a:lnTo>
                      <a:pt x="508" y="897"/>
                    </a:lnTo>
                    <a:lnTo>
                      <a:pt x="519" y="895"/>
                    </a:lnTo>
                    <a:lnTo>
                      <a:pt x="529" y="894"/>
                    </a:lnTo>
                    <a:lnTo>
                      <a:pt x="542" y="894"/>
                    </a:lnTo>
                    <a:lnTo>
                      <a:pt x="551" y="890"/>
                    </a:lnTo>
                    <a:lnTo>
                      <a:pt x="563" y="886"/>
                    </a:lnTo>
                    <a:lnTo>
                      <a:pt x="574" y="884"/>
                    </a:lnTo>
                    <a:lnTo>
                      <a:pt x="584" y="880"/>
                    </a:lnTo>
                    <a:lnTo>
                      <a:pt x="595" y="876"/>
                    </a:lnTo>
                    <a:lnTo>
                      <a:pt x="605" y="873"/>
                    </a:lnTo>
                    <a:lnTo>
                      <a:pt x="616" y="871"/>
                    </a:lnTo>
                    <a:lnTo>
                      <a:pt x="626" y="867"/>
                    </a:lnTo>
                    <a:lnTo>
                      <a:pt x="635" y="861"/>
                    </a:lnTo>
                    <a:lnTo>
                      <a:pt x="646" y="856"/>
                    </a:lnTo>
                    <a:lnTo>
                      <a:pt x="656" y="852"/>
                    </a:lnTo>
                    <a:lnTo>
                      <a:pt x="665" y="848"/>
                    </a:lnTo>
                    <a:lnTo>
                      <a:pt x="675" y="840"/>
                    </a:lnTo>
                    <a:lnTo>
                      <a:pt x="684" y="835"/>
                    </a:lnTo>
                    <a:lnTo>
                      <a:pt x="694" y="829"/>
                    </a:lnTo>
                    <a:lnTo>
                      <a:pt x="702" y="825"/>
                    </a:lnTo>
                    <a:lnTo>
                      <a:pt x="709" y="817"/>
                    </a:lnTo>
                    <a:lnTo>
                      <a:pt x="719" y="810"/>
                    </a:lnTo>
                    <a:lnTo>
                      <a:pt x="728" y="802"/>
                    </a:lnTo>
                    <a:lnTo>
                      <a:pt x="738" y="797"/>
                    </a:lnTo>
                    <a:lnTo>
                      <a:pt x="745" y="789"/>
                    </a:lnTo>
                    <a:lnTo>
                      <a:pt x="753" y="783"/>
                    </a:lnTo>
                    <a:lnTo>
                      <a:pt x="761" y="776"/>
                    </a:lnTo>
                    <a:lnTo>
                      <a:pt x="770" y="770"/>
                    </a:lnTo>
                    <a:lnTo>
                      <a:pt x="776" y="760"/>
                    </a:lnTo>
                    <a:lnTo>
                      <a:pt x="783" y="753"/>
                    </a:lnTo>
                    <a:lnTo>
                      <a:pt x="789" y="743"/>
                    </a:lnTo>
                    <a:lnTo>
                      <a:pt x="797" y="736"/>
                    </a:lnTo>
                    <a:lnTo>
                      <a:pt x="804" y="728"/>
                    </a:lnTo>
                    <a:lnTo>
                      <a:pt x="812" y="719"/>
                    </a:lnTo>
                    <a:lnTo>
                      <a:pt x="818" y="709"/>
                    </a:lnTo>
                    <a:lnTo>
                      <a:pt x="825" y="702"/>
                    </a:lnTo>
                    <a:lnTo>
                      <a:pt x="829" y="692"/>
                    </a:lnTo>
                    <a:lnTo>
                      <a:pt x="835" y="682"/>
                    </a:lnTo>
                    <a:lnTo>
                      <a:pt x="842" y="675"/>
                    </a:lnTo>
                    <a:lnTo>
                      <a:pt x="848" y="665"/>
                    </a:lnTo>
                    <a:lnTo>
                      <a:pt x="852" y="654"/>
                    </a:lnTo>
                    <a:lnTo>
                      <a:pt x="857" y="646"/>
                    </a:lnTo>
                    <a:lnTo>
                      <a:pt x="861" y="635"/>
                    </a:lnTo>
                    <a:lnTo>
                      <a:pt x="867" y="625"/>
                    </a:lnTo>
                    <a:lnTo>
                      <a:pt x="871" y="616"/>
                    </a:lnTo>
                    <a:lnTo>
                      <a:pt x="873" y="605"/>
                    </a:lnTo>
                    <a:lnTo>
                      <a:pt x="877" y="593"/>
                    </a:lnTo>
                    <a:lnTo>
                      <a:pt x="880" y="584"/>
                    </a:lnTo>
                    <a:lnTo>
                      <a:pt x="884" y="572"/>
                    </a:lnTo>
                    <a:lnTo>
                      <a:pt x="886" y="563"/>
                    </a:lnTo>
                    <a:lnTo>
                      <a:pt x="890" y="551"/>
                    </a:lnTo>
                    <a:lnTo>
                      <a:pt x="894" y="540"/>
                    </a:lnTo>
                    <a:lnTo>
                      <a:pt x="894" y="528"/>
                    </a:lnTo>
                    <a:lnTo>
                      <a:pt x="896" y="517"/>
                    </a:lnTo>
                    <a:lnTo>
                      <a:pt x="897" y="506"/>
                    </a:lnTo>
                    <a:lnTo>
                      <a:pt x="901" y="496"/>
                    </a:lnTo>
                    <a:lnTo>
                      <a:pt x="901" y="483"/>
                    </a:lnTo>
                    <a:lnTo>
                      <a:pt x="901" y="473"/>
                    </a:lnTo>
                    <a:lnTo>
                      <a:pt x="901" y="462"/>
                    </a:lnTo>
                    <a:lnTo>
                      <a:pt x="903" y="451"/>
                    </a:lnTo>
                    <a:lnTo>
                      <a:pt x="901" y="437"/>
                    </a:lnTo>
                    <a:lnTo>
                      <a:pt x="901" y="428"/>
                    </a:lnTo>
                    <a:lnTo>
                      <a:pt x="901" y="414"/>
                    </a:lnTo>
                    <a:lnTo>
                      <a:pt x="901" y="405"/>
                    </a:lnTo>
                    <a:lnTo>
                      <a:pt x="897" y="392"/>
                    </a:lnTo>
                    <a:lnTo>
                      <a:pt x="896" y="382"/>
                    </a:lnTo>
                    <a:lnTo>
                      <a:pt x="894" y="369"/>
                    </a:lnTo>
                    <a:lnTo>
                      <a:pt x="894" y="359"/>
                    </a:lnTo>
                    <a:lnTo>
                      <a:pt x="890" y="346"/>
                    </a:lnTo>
                    <a:lnTo>
                      <a:pt x="886" y="336"/>
                    </a:lnTo>
                    <a:lnTo>
                      <a:pt x="884" y="325"/>
                    </a:lnTo>
                    <a:lnTo>
                      <a:pt x="880" y="316"/>
                    </a:lnTo>
                    <a:lnTo>
                      <a:pt x="877" y="304"/>
                    </a:lnTo>
                    <a:lnTo>
                      <a:pt x="873" y="293"/>
                    </a:lnTo>
                    <a:lnTo>
                      <a:pt x="871" y="285"/>
                    </a:lnTo>
                    <a:lnTo>
                      <a:pt x="867" y="276"/>
                    </a:lnTo>
                    <a:lnTo>
                      <a:pt x="861" y="264"/>
                    </a:lnTo>
                    <a:lnTo>
                      <a:pt x="857" y="255"/>
                    </a:lnTo>
                    <a:lnTo>
                      <a:pt x="852" y="243"/>
                    </a:lnTo>
                    <a:lnTo>
                      <a:pt x="848" y="234"/>
                    </a:lnTo>
                    <a:lnTo>
                      <a:pt x="842" y="226"/>
                    </a:lnTo>
                    <a:lnTo>
                      <a:pt x="835" y="217"/>
                    </a:lnTo>
                    <a:lnTo>
                      <a:pt x="829" y="207"/>
                    </a:lnTo>
                    <a:lnTo>
                      <a:pt x="825" y="198"/>
                    </a:lnTo>
                    <a:lnTo>
                      <a:pt x="818" y="188"/>
                    </a:lnTo>
                    <a:lnTo>
                      <a:pt x="812" y="181"/>
                    </a:lnTo>
                    <a:lnTo>
                      <a:pt x="804" y="171"/>
                    </a:lnTo>
                    <a:lnTo>
                      <a:pt x="797" y="162"/>
                    </a:lnTo>
                    <a:lnTo>
                      <a:pt x="789" y="152"/>
                    </a:lnTo>
                    <a:lnTo>
                      <a:pt x="783" y="144"/>
                    </a:lnTo>
                    <a:lnTo>
                      <a:pt x="776" y="137"/>
                    </a:lnTo>
                    <a:lnTo>
                      <a:pt x="770" y="131"/>
                    </a:lnTo>
                    <a:lnTo>
                      <a:pt x="761" y="122"/>
                    </a:lnTo>
                    <a:lnTo>
                      <a:pt x="753" y="114"/>
                    </a:lnTo>
                    <a:lnTo>
                      <a:pt x="745" y="106"/>
                    </a:lnTo>
                    <a:lnTo>
                      <a:pt x="738" y="101"/>
                    </a:lnTo>
                    <a:lnTo>
                      <a:pt x="728" y="93"/>
                    </a:lnTo>
                    <a:lnTo>
                      <a:pt x="719" y="87"/>
                    </a:lnTo>
                    <a:lnTo>
                      <a:pt x="709" y="80"/>
                    </a:lnTo>
                    <a:lnTo>
                      <a:pt x="702" y="76"/>
                    </a:lnTo>
                    <a:lnTo>
                      <a:pt x="694" y="68"/>
                    </a:lnTo>
                    <a:lnTo>
                      <a:pt x="684" y="61"/>
                    </a:lnTo>
                    <a:lnTo>
                      <a:pt x="675" y="57"/>
                    </a:lnTo>
                    <a:lnTo>
                      <a:pt x="665" y="53"/>
                    </a:lnTo>
                    <a:lnTo>
                      <a:pt x="656" y="46"/>
                    </a:lnTo>
                    <a:lnTo>
                      <a:pt x="646" y="42"/>
                    </a:lnTo>
                    <a:lnTo>
                      <a:pt x="635" y="38"/>
                    </a:lnTo>
                    <a:lnTo>
                      <a:pt x="626" y="34"/>
                    </a:lnTo>
                    <a:lnTo>
                      <a:pt x="616" y="30"/>
                    </a:lnTo>
                    <a:lnTo>
                      <a:pt x="605" y="25"/>
                    </a:lnTo>
                    <a:lnTo>
                      <a:pt x="595" y="21"/>
                    </a:lnTo>
                    <a:lnTo>
                      <a:pt x="584" y="17"/>
                    </a:lnTo>
                    <a:lnTo>
                      <a:pt x="574" y="13"/>
                    </a:lnTo>
                    <a:lnTo>
                      <a:pt x="563" y="11"/>
                    </a:lnTo>
                    <a:lnTo>
                      <a:pt x="551" y="8"/>
                    </a:lnTo>
                    <a:lnTo>
                      <a:pt x="542" y="8"/>
                    </a:lnTo>
                    <a:lnTo>
                      <a:pt x="529" y="4"/>
                    </a:lnTo>
                    <a:lnTo>
                      <a:pt x="519" y="2"/>
                    </a:lnTo>
                    <a:lnTo>
                      <a:pt x="508" y="0"/>
                    </a:lnTo>
                    <a:lnTo>
                      <a:pt x="496" y="0"/>
                    </a:lnTo>
                    <a:lnTo>
                      <a:pt x="485" y="0"/>
                    </a:lnTo>
                    <a:lnTo>
                      <a:pt x="473" y="0"/>
                    </a:lnTo>
                    <a:lnTo>
                      <a:pt x="462" y="0"/>
                    </a:lnTo>
                    <a:lnTo>
                      <a:pt x="453" y="0"/>
                    </a:lnTo>
                    <a:lnTo>
                      <a:pt x="439" y="0"/>
                    </a:lnTo>
                    <a:lnTo>
                      <a:pt x="428" y="0"/>
                    </a:lnTo>
                    <a:lnTo>
                      <a:pt x="416" y="0"/>
                    </a:lnTo>
                    <a:lnTo>
                      <a:pt x="405" y="0"/>
                    </a:lnTo>
                    <a:lnTo>
                      <a:pt x="394" y="0"/>
                    </a:lnTo>
                    <a:lnTo>
                      <a:pt x="382" y="2"/>
                    </a:lnTo>
                    <a:lnTo>
                      <a:pt x="371" y="4"/>
                    </a:lnTo>
                    <a:lnTo>
                      <a:pt x="359" y="8"/>
                    </a:lnTo>
                    <a:lnTo>
                      <a:pt x="348" y="8"/>
                    </a:lnTo>
                    <a:lnTo>
                      <a:pt x="337" y="11"/>
                    </a:lnTo>
                    <a:lnTo>
                      <a:pt x="327" y="13"/>
                    </a:lnTo>
                    <a:lnTo>
                      <a:pt x="316" y="17"/>
                    </a:lnTo>
                    <a:lnTo>
                      <a:pt x="306" y="21"/>
                    </a:lnTo>
                    <a:lnTo>
                      <a:pt x="295" y="25"/>
                    </a:lnTo>
                    <a:lnTo>
                      <a:pt x="285" y="30"/>
                    </a:lnTo>
                    <a:lnTo>
                      <a:pt x="276" y="34"/>
                    </a:lnTo>
                    <a:lnTo>
                      <a:pt x="266" y="38"/>
                    </a:lnTo>
                    <a:lnTo>
                      <a:pt x="255" y="42"/>
                    </a:lnTo>
                    <a:lnTo>
                      <a:pt x="245" y="46"/>
                    </a:lnTo>
                    <a:lnTo>
                      <a:pt x="236" y="53"/>
                    </a:lnTo>
                    <a:lnTo>
                      <a:pt x="226" y="57"/>
                    </a:lnTo>
                    <a:lnTo>
                      <a:pt x="217" y="61"/>
                    </a:lnTo>
                    <a:lnTo>
                      <a:pt x="209" y="68"/>
                    </a:lnTo>
                    <a:lnTo>
                      <a:pt x="200" y="76"/>
                    </a:lnTo>
                    <a:lnTo>
                      <a:pt x="190" y="80"/>
                    </a:lnTo>
                    <a:lnTo>
                      <a:pt x="181" y="87"/>
                    </a:lnTo>
                    <a:lnTo>
                      <a:pt x="171" y="93"/>
                    </a:lnTo>
                    <a:lnTo>
                      <a:pt x="164" y="101"/>
                    </a:lnTo>
                    <a:lnTo>
                      <a:pt x="154" y="106"/>
                    </a:lnTo>
                    <a:lnTo>
                      <a:pt x="146" y="114"/>
                    </a:lnTo>
                    <a:lnTo>
                      <a:pt x="139" y="122"/>
                    </a:lnTo>
                    <a:lnTo>
                      <a:pt x="133" y="131"/>
                    </a:lnTo>
                    <a:lnTo>
                      <a:pt x="124" y="137"/>
                    </a:lnTo>
                    <a:lnTo>
                      <a:pt x="116" y="144"/>
                    </a:lnTo>
                    <a:lnTo>
                      <a:pt x="108" y="152"/>
                    </a:lnTo>
                    <a:lnTo>
                      <a:pt x="103" y="162"/>
                    </a:lnTo>
                    <a:lnTo>
                      <a:pt x="95" y="171"/>
                    </a:lnTo>
                    <a:lnTo>
                      <a:pt x="89" y="181"/>
                    </a:lnTo>
                    <a:lnTo>
                      <a:pt x="82" y="188"/>
                    </a:lnTo>
                    <a:lnTo>
                      <a:pt x="76" y="198"/>
                    </a:lnTo>
                    <a:lnTo>
                      <a:pt x="68" y="207"/>
                    </a:lnTo>
                    <a:lnTo>
                      <a:pt x="63" y="217"/>
                    </a:lnTo>
                    <a:lnTo>
                      <a:pt x="59" y="226"/>
                    </a:lnTo>
                    <a:lnTo>
                      <a:pt x="53" y="234"/>
                    </a:lnTo>
                    <a:lnTo>
                      <a:pt x="48" y="243"/>
                    </a:lnTo>
                    <a:lnTo>
                      <a:pt x="44" y="255"/>
                    </a:lnTo>
                    <a:lnTo>
                      <a:pt x="38" y="264"/>
                    </a:lnTo>
                    <a:lnTo>
                      <a:pt x="36" y="276"/>
                    </a:lnTo>
                    <a:lnTo>
                      <a:pt x="30" y="285"/>
                    </a:lnTo>
                    <a:lnTo>
                      <a:pt x="27" y="293"/>
                    </a:lnTo>
                    <a:lnTo>
                      <a:pt x="23" y="304"/>
                    </a:lnTo>
                    <a:lnTo>
                      <a:pt x="19" y="316"/>
                    </a:lnTo>
                    <a:lnTo>
                      <a:pt x="15" y="325"/>
                    </a:lnTo>
                    <a:lnTo>
                      <a:pt x="13" y="336"/>
                    </a:lnTo>
                    <a:lnTo>
                      <a:pt x="10" y="346"/>
                    </a:lnTo>
                    <a:lnTo>
                      <a:pt x="8" y="359"/>
                    </a:lnTo>
                    <a:lnTo>
                      <a:pt x="6" y="369"/>
                    </a:lnTo>
                    <a:lnTo>
                      <a:pt x="4" y="382"/>
                    </a:lnTo>
                    <a:lnTo>
                      <a:pt x="2" y="392"/>
                    </a:lnTo>
                    <a:lnTo>
                      <a:pt x="2" y="405"/>
                    </a:lnTo>
                    <a:lnTo>
                      <a:pt x="0" y="414"/>
                    </a:lnTo>
                    <a:lnTo>
                      <a:pt x="0" y="428"/>
                    </a:lnTo>
                    <a:lnTo>
                      <a:pt x="0" y="437"/>
                    </a:lnTo>
                    <a:lnTo>
                      <a:pt x="0" y="451"/>
                    </a:lnTo>
                    <a:lnTo>
                      <a:pt x="0" y="462"/>
                    </a:lnTo>
                    <a:lnTo>
                      <a:pt x="0" y="473"/>
                    </a:lnTo>
                    <a:lnTo>
                      <a:pt x="0" y="483"/>
                    </a:lnTo>
                    <a:lnTo>
                      <a:pt x="2" y="496"/>
                    </a:lnTo>
                    <a:lnTo>
                      <a:pt x="2" y="506"/>
                    </a:lnTo>
                    <a:lnTo>
                      <a:pt x="4" y="517"/>
                    </a:lnTo>
                    <a:lnTo>
                      <a:pt x="6" y="528"/>
                    </a:lnTo>
                    <a:lnTo>
                      <a:pt x="8" y="540"/>
                    </a:lnTo>
                    <a:lnTo>
                      <a:pt x="10" y="551"/>
                    </a:lnTo>
                    <a:lnTo>
                      <a:pt x="13" y="563"/>
                    </a:lnTo>
                    <a:lnTo>
                      <a:pt x="15" y="572"/>
                    </a:lnTo>
                    <a:lnTo>
                      <a:pt x="19" y="584"/>
                    </a:lnTo>
                    <a:lnTo>
                      <a:pt x="23" y="593"/>
                    </a:lnTo>
                    <a:lnTo>
                      <a:pt x="27" y="605"/>
                    </a:lnTo>
                    <a:lnTo>
                      <a:pt x="30" y="616"/>
                    </a:lnTo>
                    <a:lnTo>
                      <a:pt x="36" y="625"/>
                    </a:lnTo>
                    <a:lnTo>
                      <a:pt x="38" y="635"/>
                    </a:lnTo>
                    <a:lnTo>
                      <a:pt x="44" y="646"/>
                    </a:lnTo>
                    <a:lnTo>
                      <a:pt x="48" y="654"/>
                    </a:lnTo>
                    <a:lnTo>
                      <a:pt x="53" y="665"/>
                    </a:lnTo>
                    <a:lnTo>
                      <a:pt x="59" y="675"/>
                    </a:lnTo>
                    <a:lnTo>
                      <a:pt x="63" y="682"/>
                    </a:lnTo>
                    <a:lnTo>
                      <a:pt x="68" y="692"/>
                    </a:lnTo>
                    <a:lnTo>
                      <a:pt x="76" y="702"/>
                    </a:lnTo>
                    <a:lnTo>
                      <a:pt x="82" y="709"/>
                    </a:lnTo>
                    <a:lnTo>
                      <a:pt x="89" y="719"/>
                    </a:lnTo>
                    <a:lnTo>
                      <a:pt x="95" y="728"/>
                    </a:lnTo>
                    <a:lnTo>
                      <a:pt x="103" y="736"/>
                    </a:lnTo>
                    <a:lnTo>
                      <a:pt x="108" y="743"/>
                    </a:lnTo>
                    <a:lnTo>
                      <a:pt x="116" y="753"/>
                    </a:lnTo>
                    <a:lnTo>
                      <a:pt x="124" y="760"/>
                    </a:lnTo>
                    <a:lnTo>
                      <a:pt x="133" y="770"/>
                    </a:lnTo>
                    <a:lnTo>
                      <a:pt x="139" y="776"/>
                    </a:lnTo>
                    <a:lnTo>
                      <a:pt x="146" y="783"/>
                    </a:lnTo>
                    <a:lnTo>
                      <a:pt x="154" y="789"/>
                    </a:lnTo>
                    <a:lnTo>
                      <a:pt x="164" y="797"/>
                    </a:lnTo>
                    <a:lnTo>
                      <a:pt x="171" y="802"/>
                    </a:lnTo>
                    <a:lnTo>
                      <a:pt x="181" y="810"/>
                    </a:lnTo>
                    <a:lnTo>
                      <a:pt x="190" y="817"/>
                    </a:lnTo>
                    <a:lnTo>
                      <a:pt x="200" y="825"/>
                    </a:lnTo>
                    <a:lnTo>
                      <a:pt x="209" y="829"/>
                    </a:lnTo>
                    <a:lnTo>
                      <a:pt x="217" y="835"/>
                    </a:lnTo>
                    <a:lnTo>
                      <a:pt x="226" y="840"/>
                    </a:lnTo>
                    <a:lnTo>
                      <a:pt x="236" y="848"/>
                    </a:lnTo>
                    <a:lnTo>
                      <a:pt x="245" y="852"/>
                    </a:lnTo>
                    <a:lnTo>
                      <a:pt x="255" y="856"/>
                    </a:lnTo>
                    <a:lnTo>
                      <a:pt x="266" y="861"/>
                    </a:lnTo>
                    <a:lnTo>
                      <a:pt x="276" y="867"/>
                    </a:lnTo>
                    <a:lnTo>
                      <a:pt x="285" y="871"/>
                    </a:lnTo>
                    <a:lnTo>
                      <a:pt x="295" y="873"/>
                    </a:lnTo>
                    <a:lnTo>
                      <a:pt x="306" y="876"/>
                    </a:lnTo>
                    <a:lnTo>
                      <a:pt x="316" y="880"/>
                    </a:lnTo>
                    <a:lnTo>
                      <a:pt x="327" y="884"/>
                    </a:lnTo>
                    <a:lnTo>
                      <a:pt x="337" y="886"/>
                    </a:lnTo>
                    <a:lnTo>
                      <a:pt x="348" y="890"/>
                    </a:lnTo>
                    <a:lnTo>
                      <a:pt x="359" y="894"/>
                    </a:lnTo>
                    <a:lnTo>
                      <a:pt x="371" y="894"/>
                    </a:lnTo>
                    <a:lnTo>
                      <a:pt x="382" y="895"/>
                    </a:lnTo>
                    <a:lnTo>
                      <a:pt x="394" y="897"/>
                    </a:lnTo>
                    <a:lnTo>
                      <a:pt x="405" y="901"/>
                    </a:lnTo>
                    <a:lnTo>
                      <a:pt x="416" y="901"/>
                    </a:lnTo>
                    <a:lnTo>
                      <a:pt x="428" y="901"/>
                    </a:lnTo>
                    <a:lnTo>
                      <a:pt x="439" y="901"/>
                    </a:lnTo>
                    <a:lnTo>
                      <a:pt x="453" y="90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02" name="Freeform 78"/>
              <p:cNvSpPr>
                <a:spLocks/>
              </p:cNvSpPr>
              <p:nvPr/>
            </p:nvSpPr>
            <p:spPr bwMode="gray">
              <a:xfrm>
                <a:off x="4003675" y="3960813"/>
                <a:ext cx="542925" cy="542925"/>
              </a:xfrm>
              <a:custGeom>
                <a:avLst/>
                <a:gdLst>
                  <a:gd name="T0" fmla="*/ 360 w 685"/>
                  <a:gd name="T1" fmla="*/ 683 h 685"/>
                  <a:gd name="T2" fmla="*/ 382 w 685"/>
                  <a:gd name="T3" fmla="*/ 681 h 685"/>
                  <a:gd name="T4" fmla="*/ 411 w 685"/>
                  <a:gd name="T5" fmla="*/ 677 h 685"/>
                  <a:gd name="T6" fmla="*/ 457 w 685"/>
                  <a:gd name="T7" fmla="*/ 660 h 685"/>
                  <a:gd name="T8" fmla="*/ 487 w 685"/>
                  <a:gd name="T9" fmla="*/ 649 h 685"/>
                  <a:gd name="T10" fmla="*/ 516 w 685"/>
                  <a:gd name="T11" fmla="*/ 632 h 685"/>
                  <a:gd name="T12" fmla="*/ 557 w 685"/>
                  <a:gd name="T13" fmla="*/ 605 h 685"/>
                  <a:gd name="T14" fmla="*/ 593 w 685"/>
                  <a:gd name="T15" fmla="*/ 569 h 685"/>
                  <a:gd name="T16" fmla="*/ 624 w 685"/>
                  <a:gd name="T17" fmla="*/ 533 h 685"/>
                  <a:gd name="T18" fmla="*/ 643 w 685"/>
                  <a:gd name="T19" fmla="*/ 495 h 685"/>
                  <a:gd name="T20" fmla="*/ 656 w 685"/>
                  <a:gd name="T21" fmla="*/ 474 h 685"/>
                  <a:gd name="T22" fmla="*/ 671 w 685"/>
                  <a:gd name="T23" fmla="*/ 426 h 685"/>
                  <a:gd name="T24" fmla="*/ 679 w 685"/>
                  <a:gd name="T25" fmla="*/ 392 h 685"/>
                  <a:gd name="T26" fmla="*/ 681 w 685"/>
                  <a:gd name="T27" fmla="*/ 367 h 685"/>
                  <a:gd name="T28" fmla="*/ 685 w 685"/>
                  <a:gd name="T29" fmla="*/ 343 h 685"/>
                  <a:gd name="T30" fmla="*/ 681 w 685"/>
                  <a:gd name="T31" fmla="*/ 314 h 685"/>
                  <a:gd name="T32" fmla="*/ 679 w 685"/>
                  <a:gd name="T33" fmla="*/ 289 h 685"/>
                  <a:gd name="T34" fmla="*/ 673 w 685"/>
                  <a:gd name="T35" fmla="*/ 263 h 685"/>
                  <a:gd name="T36" fmla="*/ 666 w 685"/>
                  <a:gd name="T37" fmla="*/ 240 h 685"/>
                  <a:gd name="T38" fmla="*/ 651 w 685"/>
                  <a:gd name="T39" fmla="*/ 200 h 685"/>
                  <a:gd name="T40" fmla="*/ 641 w 685"/>
                  <a:gd name="T41" fmla="*/ 177 h 685"/>
                  <a:gd name="T42" fmla="*/ 613 w 685"/>
                  <a:gd name="T43" fmla="*/ 135 h 685"/>
                  <a:gd name="T44" fmla="*/ 584 w 685"/>
                  <a:gd name="T45" fmla="*/ 101 h 685"/>
                  <a:gd name="T46" fmla="*/ 544 w 685"/>
                  <a:gd name="T47" fmla="*/ 67 h 685"/>
                  <a:gd name="T48" fmla="*/ 516 w 685"/>
                  <a:gd name="T49" fmla="*/ 50 h 685"/>
                  <a:gd name="T50" fmla="*/ 487 w 685"/>
                  <a:gd name="T51" fmla="*/ 33 h 685"/>
                  <a:gd name="T52" fmla="*/ 441 w 685"/>
                  <a:gd name="T53" fmla="*/ 16 h 685"/>
                  <a:gd name="T54" fmla="*/ 401 w 685"/>
                  <a:gd name="T55" fmla="*/ 4 h 685"/>
                  <a:gd name="T56" fmla="*/ 375 w 685"/>
                  <a:gd name="T57" fmla="*/ 0 h 685"/>
                  <a:gd name="T58" fmla="*/ 350 w 685"/>
                  <a:gd name="T59" fmla="*/ 0 h 685"/>
                  <a:gd name="T60" fmla="*/ 324 w 685"/>
                  <a:gd name="T61" fmla="*/ 0 h 685"/>
                  <a:gd name="T62" fmla="*/ 297 w 685"/>
                  <a:gd name="T63" fmla="*/ 0 h 685"/>
                  <a:gd name="T64" fmla="*/ 272 w 685"/>
                  <a:gd name="T65" fmla="*/ 6 h 685"/>
                  <a:gd name="T66" fmla="*/ 247 w 685"/>
                  <a:gd name="T67" fmla="*/ 12 h 685"/>
                  <a:gd name="T68" fmla="*/ 209 w 685"/>
                  <a:gd name="T69" fmla="*/ 27 h 685"/>
                  <a:gd name="T70" fmla="*/ 164 w 685"/>
                  <a:gd name="T71" fmla="*/ 50 h 685"/>
                  <a:gd name="T72" fmla="*/ 122 w 685"/>
                  <a:gd name="T73" fmla="*/ 76 h 685"/>
                  <a:gd name="T74" fmla="*/ 86 w 685"/>
                  <a:gd name="T75" fmla="*/ 113 h 685"/>
                  <a:gd name="T76" fmla="*/ 57 w 685"/>
                  <a:gd name="T77" fmla="*/ 149 h 685"/>
                  <a:gd name="T78" fmla="*/ 31 w 685"/>
                  <a:gd name="T79" fmla="*/ 192 h 685"/>
                  <a:gd name="T80" fmla="*/ 14 w 685"/>
                  <a:gd name="T81" fmla="*/ 240 h 685"/>
                  <a:gd name="T82" fmla="*/ 6 w 685"/>
                  <a:gd name="T83" fmla="*/ 263 h 685"/>
                  <a:gd name="T84" fmla="*/ 2 w 685"/>
                  <a:gd name="T85" fmla="*/ 289 h 685"/>
                  <a:gd name="T86" fmla="*/ 0 w 685"/>
                  <a:gd name="T87" fmla="*/ 314 h 685"/>
                  <a:gd name="T88" fmla="*/ 0 w 685"/>
                  <a:gd name="T89" fmla="*/ 343 h 685"/>
                  <a:gd name="T90" fmla="*/ 0 w 685"/>
                  <a:gd name="T91" fmla="*/ 367 h 685"/>
                  <a:gd name="T92" fmla="*/ 2 w 685"/>
                  <a:gd name="T93" fmla="*/ 392 h 685"/>
                  <a:gd name="T94" fmla="*/ 10 w 685"/>
                  <a:gd name="T95" fmla="*/ 426 h 685"/>
                  <a:gd name="T96" fmla="*/ 25 w 685"/>
                  <a:gd name="T97" fmla="*/ 474 h 685"/>
                  <a:gd name="T98" fmla="*/ 44 w 685"/>
                  <a:gd name="T99" fmla="*/ 510 h 685"/>
                  <a:gd name="T100" fmla="*/ 57 w 685"/>
                  <a:gd name="T101" fmla="*/ 533 h 685"/>
                  <a:gd name="T102" fmla="*/ 86 w 685"/>
                  <a:gd name="T103" fmla="*/ 569 h 685"/>
                  <a:gd name="T104" fmla="*/ 122 w 685"/>
                  <a:gd name="T105" fmla="*/ 605 h 685"/>
                  <a:gd name="T106" fmla="*/ 164 w 685"/>
                  <a:gd name="T107" fmla="*/ 632 h 685"/>
                  <a:gd name="T108" fmla="*/ 192 w 685"/>
                  <a:gd name="T109" fmla="*/ 649 h 685"/>
                  <a:gd name="T110" fmla="*/ 223 w 685"/>
                  <a:gd name="T111" fmla="*/ 660 h 685"/>
                  <a:gd name="T112" fmla="*/ 255 w 685"/>
                  <a:gd name="T113" fmla="*/ 672 h 685"/>
                  <a:gd name="T114" fmla="*/ 280 w 685"/>
                  <a:gd name="T115" fmla="*/ 677 h 685"/>
                  <a:gd name="T116" fmla="*/ 306 w 685"/>
                  <a:gd name="T117" fmla="*/ 681 h 685"/>
                  <a:gd name="T118" fmla="*/ 333 w 685"/>
                  <a:gd name="T119" fmla="*/ 683 h 68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685"/>
                  <a:gd name="T181" fmla="*/ 0 h 685"/>
                  <a:gd name="T182" fmla="*/ 685 w 685"/>
                  <a:gd name="T183" fmla="*/ 685 h 68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685" h="685">
                    <a:moveTo>
                      <a:pt x="343" y="685"/>
                    </a:moveTo>
                    <a:lnTo>
                      <a:pt x="350" y="683"/>
                    </a:lnTo>
                    <a:lnTo>
                      <a:pt x="360" y="683"/>
                    </a:lnTo>
                    <a:lnTo>
                      <a:pt x="367" y="681"/>
                    </a:lnTo>
                    <a:lnTo>
                      <a:pt x="375" y="681"/>
                    </a:lnTo>
                    <a:lnTo>
                      <a:pt x="382" y="681"/>
                    </a:lnTo>
                    <a:lnTo>
                      <a:pt x="392" y="679"/>
                    </a:lnTo>
                    <a:lnTo>
                      <a:pt x="401" y="677"/>
                    </a:lnTo>
                    <a:lnTo>
                      <a:pt x="411" y="677"/>
                    </a:lnTo>
                    <a:lnTo>
                      <a:pt x="426" y="672"/>
                    </a:lnTo>
                    <a:lnTo>
                      <a:pt x="441" y="666"/>
                    </a:lnTo>
                    <a:lnTo>
                      <a:pt x="457" y="660"/>
                    </a:lnTo>
                    <a:lnTo>
                      <a:pt x="474" y="656"/>
                    </a:lnTo>
                    <a:lnTo>
                      <a:pt x="479" y="651"/>
                    </a:lnTo>
                    <a:lnTo>
                      <a:pt x="487" y="649"/>
                    </a:lnTo>
                    <a:lnTo>
                      <a:pt x="495" y="645"/>
                    </a:lnTo>
                    <a:lnTo>
                      <a:pt x="502" y="641"/>
                    </a:lnTo>
                    <a:lnTo>
                      <a:pt x="516" y="632"/>
                    </a:lnTo>
                    <a:lnTo>
                      <a:pt x="531" y="624"/>
                    </a:lnTo>
                    <a:lnTo>
                      <a:pt x="544" y="615"/>
                    </a:lnTo>
                    <a:lnTo>
                      <a:pt x="557" y="605"/>
                    </a:lnTo>
                    <a:lnTo>
                      <a:pt x="569" y="594"/>
                    </a:lnTo>
                    <a:lnTo>
                      <a:pt x="584" y="584"/>
                    </a:lnTo>
                    <a:lnTo>
                      <a:pt x="593" y="569"/>
                    </a:lnTo>
                    <a:lnTo>
                      <a:pt x="605" y="557"/>
                    </a:lnTo>
                    <a:lnTo>
                      <a:pt x="613" y="544"/>
                    </a:lnTo>
                    <a:lnTo>
                      <a:pt x="624" y="533"/>
                    </a:lnTo>
                    <a:lnTo>
                      <a:pt x="632" y="518"/>
                    </a:lnTo>
                    <a:lnTo>
                      <a:pt x="641" y="502"/>
                    </a:lnTo>
                    <a:lnTo>
                      <a:pt x="643" y="495"/>
                    </a:lnTo>
                    <a:lnTo>
                      <a:pt x="649" y="487"/>
                    </a:lnTo>
                    <a:lnTo>
                      <a:pt x="651" y="480"/>
                    </a:lnTo>
                    <a:lnTo>
                      <a:pt x="656" y="474"/>
                    </a:lnTo>
                    <a:lnTo>
                      <a:pt x="660" y="457"/>
                    </a:lnTo>
                    <a:lnTo>
                      <a:pt x="666" y="442"/>
                    </a:lnTo>
                    <a:lnTo>
                      <a:pt x="671" y="426"/>
                    </a:lnTo>
                    <a:lnTo>
                      <a:pt x="677" y="411"/>
                    </a:lnTo>
                    <a:lnTo>
                      <a:pt x="677" y="402"/>
                    </a:lnTo>
                    <a:lnTo>
                      <a:pt x="679" y="392"/>
                    </a:lnTo>
                    <a:lnTo>
                      <a:pt x="679" y="383"/>
                    </a:lnTo>
                    <a:lnTo>
                      <a:pt x="681" y="375"/>
                    </a:lnTo>
                    <a:lnTo>
                      <a:pt x="681" y="367"/>
                    </a:lnTo>
                    <a:lnTo>
                      <a:pt x="683" y="360"/>
                    </a:lnTo>
                    <a:lnTo>
                      <a:pt x="683" y="350"/>
                    </a:lnTo>
                    <a:lnTo>
                      <a:pt x="685" y="343"/>
                    </a:lnTo>
                    <a:lnTo>
                      <a:pt x="683" y="333"/>
                    </a:lnTo>
                    <a:lnTo>
                      <a:pt x="683" y="324"/>
                    </a:lnTo>
                    <a:lnTo>
                      <a:pt x="681" y="314"/>
                    </a:lnTo>
                    <a:lnTo>
                      <a:pt x="681" y="307"/>
                    </a:lnTo>
                    <a:lnTo>
                      <a:pt x="679" y="297"/>
                    </a:lnTo>
                    <a:lnTo>
                      <a:pt x="679" y="289"/>
                    </a:lnTo>
                    <a:lnTo>
                      <a:pt x="677" y="280"/>
                    </a:lnTo>
                    <a:lnTo>
                      <a:pt x="677" y="272"/>
                    </a:lnTo>
                    <a:lnTo>
                      <a:pt x="673" y="263"/>
                    </a:lnTo>
                    <a:lnTo>
                      <a:pt x="671" y="255"/>
                    </a:lnTo>
                    <a:lnTo>
                      <a:pt x="668" y="248"/>
                    </a:lnTo>
                    <a:lnTo>
                      <a:pt x="666" y="240"/>
                    </a:lnTo>
                    <a:lnTo>
                      <a:pt x="660" y="223"/>
                    </a:lnTo>
                    <a:lnTo>
                      <a:pt x="656" y="210"/>
                    </a:lnTo>
                    <a:lnTo>
                      <a:pt x="651" y="200"/>
                    </a:lnTo>
                    <a:lnTo>
                      <a:pt x="649" y="192"/>
                    </a:lnTo>
                    <a:lnTo>
                      <a:pt x="643" y="185"/>
                    </a:lnTo>
                    <a:lnTo>
                      <a:pt x="641" y="177"/>
                    </a:lnTo>
                    <a:lnTo>
                      <a:pt x="632" y="164"/>
                    </a:lnTo>
                    <a:lnTo>
                      <a:pt x="624" y="149"/>
                    </a:lnTo>
                    <a:lnTo>
                      <a:pt x="613" y="135"/>
                    </a:lnTo>
                    <a:lnTo>
                      <a:pt x="605" y="124"/>
                    </a:lnTo>
                    <a:lnTo>
                      <a:pt x="593" y="113"/>
                    </a:lnTo>
                    <a:lnTo>
                      <a:pt x="584" y="101"/>
                    </a:lnTo>
                    <a:lnTo>
                      <a:pt x="569" y="88"/>
                    </a:lnTo>
                    <a:lnTo>
                      <a:pt x="557" y="76"/>
                    </a:lnTo>
                    <a:lnTo>
                      <a:pt x="544" y="67"/>
                    </a:lnTo>
                    <a:lnTo>
                      <a:pt x="531" y="59"/>
                    </a:lnTo>
                    <a:lnTo>
                      <a:pt x="523" y="54"/>
                    </a:lnTo>
                    <a:lnTo>
                      <a:pt x="516" y="50"/>
                    </a:lnTo>
                    <a:lnTo>
                      <a:pt x="508" y="44"/>
                    </a:lnTo>
                    <a:lnTo>
                      <a:pt x="502" y="40"/>
                    </a:lnTo>
                    <a:lnTo>
                      <a:pt x="487" y="33"/>
                    </a:lnTo>
                    <a:lnTo>
                      <a:pt x="474" y="27"/>
                    </a:lnTo>
                    <a:lnTo>
                      <a:pt x="457" y="19"/>
                    </a:lnTo>
                    <a:lnTo>
                      <a:pt x="441" y="16"/>
                    </a:lnTo>
                    <a:lnTo>
                      <a:pt x="426" y="10"/>
                    </a:lnTo>
                    <a:lnTo>
                      <a:pt x="411" y="6"/>
                    </a:lnTo>
                    <a:lnTo>
                      <a:pt x="401" y="4"/>
                    </a:lnTo>
                    <a:lnTo>
                      <a:pt x="392" y="2"/>
                    </a:lnTo>
                    <a:lnTo>
                      <a:pt x="382" y="0"/>
                    </a:lnTo>
                    <a:lnTo>
                      <a:pt x="375" y="0"/>
                    </a:lnTo>
                    <a:lnTo>
                      <a:pt x="367" y="0"/>
                    </a:lnTo>
                    <a:lnTo>
                      <a:pt x="360" y="0"/>
                    </a:lnTo>
                    <a:lnTo>
                      <a:pt x="350" y="0"/>
                    </a:lnTo>
                    <a:lnTo>
                      <a:pt x="343" y="0"/>
                    </a:lnTo>
                    <a:lnTo>
                      <a:pt x="333" y="0"/>
                    </a:lnTo>
                    <a:lnTo>
                      <a:pt x="324" y="0"/>
                    </a:lnTo>
                    <a:lnTo>
                      <a:pt x="314" y="0"/>
                    </a:lnTo>
                    <a:lnTo>
                      <a:pt x="306" y="0"/>
                    </a:lnTo>
                    <a:lnTo>
                      <a:pt x="297" y="0"/>
                    </a:lnTo>
                    <a:lnTo>
                      <a:pt x="289" y="2"/>
                    </a:lnTo>
                    <a:lnTo>
                      <a:pt x="280" y="4"/>
                    </a:lnTo>
                    <a:lnTo>
                      <a:pt x="272" y="6"/>
                    </a:lnTo>
                    <a:lnTo>
                      <a:pt x="263" y="6"/>
                    </a:lnTo>
                    <a:lnTo>
                      <a:pt x="255" y="10"/>
                    </a:lnTo>
                    <a:lnTo>
                      <a:pt x="247" y="12"/>
                    </a:lnTo>
                    <a:lnTo>
                      <a:pt x="240" y="16"/>
                    </a:lnTo>
                    <a:lnTo>
                      <a:pt x="223" y="19"/>
                    </a:lnTo>
                    <a:lnTo>
                      <a:pt x="209" y="27"/>
                    </a:lnTo>
                    <a:lnTo>
                      <a:pt x="192" y="33"/>
                    </a:lnTo>
                    <a:lnTo>
                      <a:pt x="177" y="40"/>
                    </a:lnTo>
                    <a:lnTo>
                      <a:pt x="164" y="50"/>
                    </a:lnTo>
                    <a:lnTo>
                      <a:pt x="151" y="59"/>
                    </a:lnTo>
                    <a:lnTo>
                      <a:pt x="135" y="67"/>
                    </a:lnTo>
                    <a:lnTo>
                      <a:pt x="122" y="76"/>
                    </a:lnTo>
                    <a:lnTo>
                      <a:pt x="111" y="88"/>
                    </a:lnTo>
                    <a:lnTo>
                      <a:pt x="99" y="101"/>
                    </a:lnTo>
                    <a:lnTo>
                      <a:pt x="86" y="113"/>
                    </a:lnTo>
                    <a:lnTo>
                      <a:pt x="76" y="124"/>
                    </a:lnTo>
                    <a:lnTo>
                      <a:pt x="67" y="135"/>
                    </a:lnTo>
                    <a:lnTo>
                      <a:pt x="57" y="149"/>
                    </a:lnTo>
                    <a:lnTo>
                      <a:pt x="48" y="164"/>
                    </a:lnTo>
                    <a:lnTo>
                      <a:pt x="38" y="177"/>
                    </a:lnTo>
                    <a:lnTo>
                      <a:pt x="31" y="192"/>
                    </a:lnTo>
                    <a:lnTo>
                      <a:pt x="25" y="210"/>
                    </a:lnTo>
                    <a:lnTo>
                      <a:pt x="17" y="223"/>
                    </a:lnTo>
                    <a:lnTo>
                      <a:pt x="14" y="240"/>
                    </a:lnTo>
                    <a:lnTo>
                      <a:pt x="10" y="248"/>
                    </a:lnTo>
                    <a:lnTo>
                      <a:pt x="10" y="255"/>
                    </a:lnTo>
                    <a:lnTo>
                      <a:pt x="6" y="263"/>
                    </a:lnTo>
                    <a:lnTo>
                      <a:pt x="6" y="272"/>
                    </a:lnTo>
                    <a:lnTo>
                      <a:pt x="2" y="280"/>
                    </a:lnTo>
                    <a:lnTo>
                      <a:pt x="2" y="289"/>
                    </a:lnTo>
                    <a:lnTo>
                      <a:pt x="0" y="297"/>
                    </a:lnTo>
                    <a:lnTo>
                      <a:pt x="0" y="307"/>
                    </a:lnTo>
                    <a:lnTo>
                      <a:pt x="0" y="314"/>
                    </a:lnTo>
                    <a:lnTo>
                      <a:pt x="0" y="324"/>
                    </a:lnTo>
                    <a:lnTo>
                      <a:pt x="0" y="333"/>
                    </a:lnTo>
                    <a:lnTo>
                      <a:pt x="0" y="343"/>
                    </a:lnTo>
                    <a:lnTo>
                      <a:pt x="0" y="350"/>
                    </a:lnTo>
                    <a:lnTo>
                      <a:pt x="0" y="360"/>
                    </a:lnTo>
                    <a:lnTo>
                      <a:pt x="0" y="367"/>
                    </a:lnTo>
                    <a:lnTo>
                      <a:pt x="0" y="375"/>
                    </a:lnTo>
                    <a:lnTo>
                      <a:pt x="0" y="383"/>
                    </a:lnTo>
                    <a:lnTo>
                      <a:pt x="2" y="392"/>
                    </a:lnTo>
                    <a:lnTo>
                      <a:pt x="2" y="402"/>
                    </a:lnTo>
                    <a:lnTo>
                      <a:pt x="6" y="411"/>
                    </a:lnTo>
                    <a:lnTo>
                      <a:pt x="10" y="426"/>
                    </a:lnTo>
                    <a:lnTo>
                      <a:pt x="14" y="442"/>
                    </a:lnTo>
                    <a:lnTo>
                      <a:pt x="17" y="457"/>
                    </a:lnTo>
                    <a:lnTo>
                      <a:pt x="25" y="474"/>
                    </a:lnTo>
                    <a:lnTo>
                      <a:pt x="31" y="487"/>
                    </a:lnTo>
                    <a:lnTo>
                      <a:pt x="38" y="502"/>
                    </a:lnTo>
                    <a:lnTo>
                      <a:pt x="44" y="510"/>
                    </a:lnTo>
                    <a:lnTo>
                      <a:pt x="48" y="518"/>
                    </a:lnTo>
                    <a:lnTo>
                      <a:pt x="54" y="525"/>
                    </a:lnTo>
                    <a:lnTo>
                      <a:pt x="57" y="533"/>
                    </a:lnTo>
                    <a:lnTo>
                      <a:pt x="67" y="544"/>
                    </a:lnTo>
                    <a:lnTo>
                      <a:pt x="76" y="557"/>
                    </a:lnTo>
                    <a:lnTo>
                      <a:pt x="86" y="569"/>
                    </a:lnTo>
                    <a:lnTo>
                      <a:pt x="99" y="584"/>
                    </a:lnTo>
                    <a:lnTo>
                      <a:pt x="111" y="594"/>
                    </a:lnTo>
                    <a:lnTo>
                      <a:pt x="122" y="605"/>
                    </a:lnTo>
                    <a:lnTo>
                      <a:pt x="135" y="615"/>
                    </a:lnTo>
                    <a:lnTo>
                      <a:pt x="151" y="624"/>
                    </a:lnTo>
                    <a:lnTo>
                      <a:pt x="164" y="632"/>
                    </a:lnTo>
                    <a:lnTo>
                      <a:pt x="177" y="641"/>
                    </a:lnTo>
                    <a:lnTo>
                      <a:pt x="185" y="645"/>
                    </a:lnTo>
                    <a:lnTo>
                      <a:pt x="192" y="649"/>
                    </a:lnTo>
                    <a:lnTo>
                      <a:pt x="200" y="651"/>
                    </a:lnTo>
                    <a:lnTo>
                      <a:pt x="209" y="656"/>
                    </a:lnTo>
                    <a:lnTo>
                      <a:pt x="223" y="660"/>
                    </a:lnTo>
                    <a:lnTo>
                      <a:pt x="240" y="666"/>
                    </a:lnTo>
                    <a:lnTo>
                      <a:pt x="247" y="668"/>
                    </a:lnTo>
                    <a:lnTo>
                      <a:pt x="255" y="672"/>
                    </a:lnTo>
                    <a:lnTo>
                      <a:pt x="263" y="673"/>
                    </a:lnTo>
                    <a:lnTo>
                      <a:pt x="272" y="677"/>
                    </a:lnTo>
                    <a:lnTo>
                      <a:pt x="280" y="677"/>
                    </a:lnTo>
                    <a:lnTo>
                      <a:pt x="289" y="679"/>
                    </a:lnTo>
                    <a:lnTo>
                      <a:pt x="297" y="681"/>
                    </a:lnTo>
                    <a:lnTo>
                      <a:pt x="306" y="681"/>
                    </a:lnTo>
                    <a:lnTo>
                      <a:pt x="314" y="681"/>
                    </a:lnTo>
                    <a:lnTo>
                      <a:pt x="324" y="683"/>
                    </a:lnTo>
                    <a:lnTo>
                      <a:pt x="333" y="683"/>
                    </a:lnTo>
                    <a:lnTo>
                      <a:pt x="343" y="68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03" name="Freeform 79"/>
              <p:cNvSpPr>
                <a:spLocks/>
              </p:cNvSpPr>
              <p:nvPr/>
            </p:nvSpPr>
            <p:spPr bwMode="gray">
              <a:xfrm>
                <a:off x="5133975" y="3859213"/>
                <a:ext cx="717550" cy="715963"/>
              </a:xfrm>
              <a:custGeom>
                <a:avLst/>
                <a:gdLst>
                  <a:gd name="T0" fmla="*/ 497 w 903"/>
                  <a:gd name="T1" fmla="*/ 901 h 903"/>
                  <a:gd name="T2" fmla="*/ 552 w 903"/>
                  <a:gd name="T3" fmla="*/ 890 h 903"/>
                  <a:gd name="T4" fmla="*/ 605 w 903"/>
                  <a:gd name="T5" fmla="*/ 873 h 903"/>
                  <a:gd name="T6" fmla="*/ 656 w 903"/>
                  <a:gd name="T7" fmla="*/ 852 h 903"/>
                  <a:gd name="T8" fmla="*/ 702 w 903"/>
                  <a:gd name="T9" fmla="*/ 825 h 903"/>
                  <a:gd name="T10" fmla="*/ 746 w 903"/>
                  <a:gd name="T11" fmla="*/ 789 h 903"/>
                  <a:gd name="T12" fmla="*/ 784 w 903"/>
                  <a:gd name="T13" fmla="*/ 753 h 903"/>
                  <a:gd name="T14" fmla="*/ 818 w 903"/>
                  <a:gd name="T15" fmla="*/ 709 h 903"/>
                  <a:gd name="T16" fmla="*/ 848 w 903"/>
                  <a:gd name="T17" fmla="*/ 666 h 903"/>
                  <a:gd name="T18" fmla="*/ 871 w 903"/>
                  <a:gd name="T19" fmla="*/ 616 h 903"/>
                  <a:gd name="T20" fmla="*/ 888 w 903"/>
                  <a:gd name="T21" fmla="*/ 563 h 903"/>
                  <a:gd name="T22" fmla="*/ 898 w 903"/>
                  <a:gd name="T23" fmla="*/ 506 h 903"/>
                  <a:gd name="T24" fmla="*/ 903 w 903"/>
                  <a:gd name="T25" fmla="*/ 451 h 903"/>
                  <a:gd name="T26" fmla="*/ 898 w 903"/>
                  <a:gd name="T27" fmla="*/ 392 h 903"/>
                  <a:gd name="T28" fmla="*/ 888 w 903"/>
                  <a:gd name="T29" fmla="*/ 337 h 903"/>
                  <a:gd name="T30" fmla="*/ 871 w 903"/>
                  <a:gd name="T31" fmla="*/ 283 h 903"/>
                  <a:gd name="T32" fmla="*/ 848 w 903"/>
                  <a:gd name="T33" fmla="*/ 234 h 903"/>
                  <a:gd name="T34" fmla="*/ 818 w 903"/>
                  <a:gd name="T35" fmla="*/ 188 h 903"/>
                  <a:gd name="T36" fmla="*/ 784 w 903"/>
                  <a:gd name="T37" fmla="*/ 145 h 903"/>
                  <a:gd name="T38" fmla="*/ 746 w 903"/>
                  <a:gd name="T39" fmla="*/ 107 h 903"/>
                  <a:gd name="T40" fmla="*/ 702 w 903"/>
                  <a:gd name="T41" fmla="*/ 76 h 903"/>
                  <a:gd name="T42" fmla="*/ 656 w 903"/>
                  <a:gd name="T43" fmla="*/ 46 h 903"/>
                  <a:gd name="T44" fmla="*/ 605 w 903"/>
                  <a:gd name="T45" fmla="*/ 25 h 903"/>
                  <a:gd name="T46" fmla="*/ 552 w 903"/>
                  <a:gd name="T47" fmla="*/ 8 h 903"/>
                  <a:gd name="T48" fmla="*/ 497 w 903"/>
                  <a:gd name="T49" fmla="*/ 2 h 903"/>
                  <a:gd name="T50" fmla="*/ 439 w 903"/>
                  <a:gd name="T51" fmla="*/ 0 h 903"/>
                  <a:gd name="T52" fmla="*/ 382 w 903"/>
                  <a:gd name="T53" fmla="*/ 2 h 903"/>
                  <a:gd name="T54" fmla="*/ 327 w 903"/>
                  <a:gd name="T55" fmla="*/ 13 h 903"/>
                  <a:gd name="T56" fmla="*/ 276 w 903"/>
                  <a:gd name="T57" fmla="*/ 34 h 903"/>
                  <a:gd name="T58" fmla="*/ 227 w 903"/>
                  <a:gd name="T59" fmla="*/ 57 h 903"/>
                  <a:gd name="T60" fmla="*/ 181 w 903"/>
                  <a:gd name="T61" fmla="*/ 88 h 903"/>
                  <a:gd name="T62" fmla="*/ 139 w 903"/>
                  <a:gd name="T63" fmla="*/ 122 h 903"/>
                  <a:gd name="T64" fmla="*/ 103 w 903"/>
                  <a:gd name="T65" fmla="*/ 162 h 903"/>
                  <a:gd name="T66" fmla="*/ 69 w 903"/>
                  <a:gd name="T67" fmla="*/ 205 h 903"/>
                  <a:gd name="T68" fmla="*/ 44 w 903"/>
                  <a:gd name="T69" fmla="*/ 253 h 903"/>
                  <a:gd name="T70" fmla="*/ 23 w 903"/>
                  <a:gd name="T71" fmla="*/ 304 h 903"/>
                  <a:gd name="T72" fmla="*/ 8 w 903"/>
                  <a:gd name="T73" fmla="*/ 359 h 903"/>
                  <a:gd name="T74" fmla="*/ 0 w 903"/>
                  <a:gd name="T75" fmla="*/ 415 h 903"/>
                  <a:gd name="T76" fmla="*/ 0 w 903"/>
                  <a:gd name="T77" fmla="*/ 474 h 903"/>
                  <a:gd name="T78" fmla="*/ 6 w 903"/>
                  <a:gd name="T79" fmla="*/ 529 h 903"/>
                  <a:gd name="T80" fmla="*/ 19 w 903"/>
                  <a:gd name="T81" fmla="*/ 584 h 903"/>
                  <a:gd name="T82" fmla="*/ 38 w 903"/>
                  <a:gd name="T83" fmla="*/ 635 h 903"/>
                  <a:gd name="T84" fmla="*/ 63 w 903"/>
                  <a:gd name="T85" fmla="*/ 683 h 903"/>
                  <a:gd name="T86" fmla="*/ 95 w 903"/>
                  <a:gd name="T87" fmla="*/ 728 h 903"/>
                  <a:gd name="T88" fmla="*/ 133 w 903"/>
                  <a:gd name="T89" fmla="*/ 770 h 903"/>
                  <a:gd name="T90" fmla="*/ 171 w 903"/>
                  <a:gd name="T91" fmla="*/ 802 h 903"/>
                  <a:gd name="T92" fmla="*/ 217 w 903"/>
                  <a:gd name="T93" fmla="*/ 835 h 903"/>
                  <a:gd name="T94" fmla="*/ 266 w 903"/>
                  <a:gd name="T95" fmla="*/ 861 h 903"/>
                  <a:gd name="T96" fmla="*/ 316 w 903"/>
                  <a:gd name="T97" fmla="*/ 880 h 903"/>
                  <a:gd name="T98" fmla="*/ 371 w 903"/>
                  <a:gd name="T99" fmla="*/ 894 h 903"/>
                  <a:gd name="T100" fmla="*/ 428 w 903"/>
                  <a:gd name="T101" fmla="*/ 901 h 903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03"/>
                  <a:gd name="T154" fmla="*/ 0 h 903"/>
                  <a:gd name="T155" fmla="*/ 903 w 903"/>
                  <a:gd name="T156" fmla="*/ 903 h 903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03" h="903">
                    <a:moveTo>
                      <a:pt x="453" y="903"/>
                    </a:moveTo>
                    <a:lnTo>
                      <a:pt x="462" y="901"/>
                    </a:lnTo>
                    <a:lnTo>
                      <a:pt x="474" y="901"/>
                    </a:lnTo>
                    <a:lnTo>
                      <a:pt x="485" y="901"/>
                    </a:lnTo>
                    <a:lnTo>
                      <a:pt x="497" y="901"/>
                    </a:lnTo>
                    <a:lnTo>
                      <a:pt x="508" y="898"/>
                    </a:lnTo>
                    <a:lnTo>
                      <a:pt x="519" y="896"/>
                    </a:lnTo>
                    <a:lnTo>
                      <a:pt x="529" y="894"/>
                    </a:lnTo>
                    <a:lnTo>
                      <a:pt x="542" y="894"/>
                    </a:lnTo>
                    <a:lnTo>
                      <a:pt x="552" y="890"/>
                    </a:lnTo>
                    <a:lnTo>
                      <a:pt x="563" y="886"/>
                    </a:lnTo>
                    <a:lnTo>
                      <a:pt x="574" y="884"/>
                    </a:lnTo>
                    <a:lnTo>
                      <a:pt x="584" y="880"/>
                    </a:lnTo>
                    <a:lnTo>
                      <a:pt x="595" y="877"/>
                    </a:lnTo>
                    <a:lnTo>
                      <a:pt x="605" y="873"/>
                    </a:lnTo>
                    <a:lnTo>
                      <a:pt x="616" y="871"/>
                    </a:lnTo>
                    <a:lnTo>
                      <a:pt x="628" y="867"/>
                    </a:lnTo>
                    <a:lnTo>
                      <a:pt x="635" y="861"/>
                    </a:lnTo>
                    <a:lnTo>
                      <a:pt x="647" y="856"/>
                    </a:lnTo>
                    <a:lnTo>
                      <a:pt x="656" y="852"/>
                    </a:lnTo>
                    <a:lnTo>
                      <a:pt x="666" y="848"/>
                    </a:lnTo>
                    <a:lnTo>
                      <a:pt x="675" y="840"/>
                    </a:lnTo>
                    <a:lnTo>
                      <a:pt x="685" y="835"/>
                    </a:lnTo>
                    <a:lnTo>
                      <a:pt x="694" y="829"/>
                    </a:lnTo>
                    <a:lnTo>
                      <a:pt x="702" y="825"/>
                    </a:lnTo>
                    <a:lnTo>
                      <a:pt x="709" y="818"/>
                    </a:lnTo>
                    <a:lnTo>
                      <a:pt x="719" y="810"/>
                    </a:lnTo>
                    <a:lnTo>
                      <a:pt x="728" y="802"/>
                    </a:lnTo>
                    <a:lnTo>
                      <a:pt x="738" y="797"/>
                    </a:lnTo>
                    <a:lnTo>
                      <a:pt x="746" y="789"/>
                    </a:lnTo>
                    <a:lnTo>
                      <a:pt x="753" y="783"/>
                    </a:lnTo>
                    <a:lnTo>
                      <a:pt x="761" y="776"/>
                    </a:lnTo>
                    <a:lnTo>
                      <a:pt x="770" y="770"/>
                    </a:lnTo>
                    <a:lnTo>
                      <a:pt x="776" y="761"/>
                    </a:lnTo>
                    <a:lnTo>
                      <a:pt x="784" y="753"/>
                    </a:lnTo>
                    <a:lnTo>
                      <a:pt x="791" y="744"/>
                    </a:lnTo>
                    <a:lnTo>
                      <a:pt x="799" y="736"/>
                    </a:lnTo>
                    <a:lnTo>
                      <a:pt x="805" y="728"/>
                    </a:lnTo>
                    <a:lnTo>
                      <a:pt x="812" y="719"/>
                    </a:lnTo>
                    <a:lnTo>
                      <a:pt x="818" y="709"/>
                    </a:lnTo>
                    <a:lnTo>
                      <a:pt x="825" y="702"/>
                    </a:lnTo>
                    <a:lnTo>
                      <a:pt x="829" y="692"/>
                    </a:lnTo>
                    <a:lnTo>
                      <a:pt x="835" y="683"/>
                    </a:lnTo>
                    <a:lnTo>
                      <a:pt x="843" y="675"/>
                    </a:lnTo>
                    <a:lnTo>
                      <a:pt x="848" y="666"/>
                    </a:lnTo>
                    <a:lnTo>
                      <a:pt x="852" y="654"/>
                    </a:lnTo>
                    <a:lnTo>
                      <a:pt x="858" y="647"/>
                    </a:lnTo>
                    <a:lnTo>
                      <a:pt x="862" y="635"/>
                    </a:lnTo>
                    <a:lnTo>
                      <a:pt x="867" y="626"/>
                    </a:lnTo>
                    <a:lnTo>
                      <a:pt x="871" y="616"/>
                    </a:lnTo>
                    <a:lnTo>
                      <a:pt x="873" y="605"/>
                    </a:lnTo>
                    <a:lnTo>
                      <a:pt x="877" y="593"/>
                    </a:lnTo>
                    <a:lnTo>
                      <a:pt x="881" y="584"/>
                    </a:lnTo>
                    <a:lnTo>
                      <a:pt x="884" y="572"/>
                    </a:lnTo>
                    <a:lnTo>
                      <a:pt x="888" y="563"/>
                    </a:lnTo>
                    <a:lnTo>
                      <a:pt x="890" y="551"/>
                    </a:lnTo>
                    <a:lnTo>
                      <a:pt x="894" y="540"/>
                    </a:lnTo>
                    <a:lnTo>
                      <a:pt x="894" y="529"/>
                    </a:lnTo>
                    <a:lnTo>
                      <a:pt x="896" y="519"/>
                    </a:lnTo>
                    <a:lnTo>
                      <a:pt x="898" y="506"/>
                    </a:lnTo>
                    <a:lnTo>
                      <a:pt x="901" y="496"/>
                    </a:lnTo>
                    <a:lnTo>
                      <a:pt x="901" y="483"/>
                    </a:lnTo>
                    <a:lnTo>
                      <a:pt x="901" y="474"/>
                    </a:lnTo>
                    <a:lnTo>
                      <a:pt x="901" y="462"/>
                    </a:lnTo>
                    <a:lnTo>
                      <a:pt x="903" y="451"/>
                    </a:lnTo>
                    <a:lnTo>
                      <a:pt x="901" y="437"/>
                    </a:lnTo>
                    <a:lnTo>
                      <a:pt x="901" y="428"/>
                    </a:lnTo>
                    <a:lnTo>
                      <a:pt x="901" y="415"/>
                    </a:lnTo>
                    <a:lnTo>
                      <a:pt x="901" y="403"/>
                    </a:lnTo>
                    <a:lnTo>
                      <a:pt x="898" y="392"/>
                    </a:lnTo>
                    <a:lnTo>
                      <a:pt x="896" y="380"/>
                    </a:lnTo>
                    <a:lnTo>
                      <a:pt x="894" y="369"/>
                    </a:lnTo>
                    <a:lnTo>
                      <a:pt x="894" y="359"/>
                    </a:lnTo>
                    <a:lnTo>
                      <a:pt x="890" y="346"/>
                    </a:lnTo>
                    <a:lnTo>
                      <a:pt x="888" y="337"/>
                    </a:lnTo>
                    <a:lnTo>
                      <a:pt x="884" y="323"/>
                    </a:lnTo>
                    <a:lnTo>
                      <a:pt x="881" y="316"/>
                    </a:lnTo>
                    <a:lnTo>
                      <a:pt x="877" y="304"/>
                    </a:lnTo>
                    <a:lnTo>
                      <a:pt x="873" y="293"/>
                    </a:lnTo>
                    <a:lnTo>
                      <a:pt x="871" y="283"/>
                    </a:lnTo>
                    <a:lnTo>
                      <a:pt x="867" y="274"/>
                    </a:lnTo>
                    <a:lnTo>
                      <a:pt x="862" y="262"/>
                    </a:lnTo>
                    <a:lnTo>
                      <a:pt x="858" y="253"/>
                    </a:lnTo>
                    <a:lnTo>
                      <a:pt x="852" y="242"/>
                    </a:lnTo>
                    <a:lnTo>
                      <a:pt x="848" y="234"/>
                    </a:lnTo>
                    <a:lnTo>
                      <a:pt x="843" y="224"/>
                    </a:lnTo>
                    <a:lnTo>
                      <a:pt x="835" y="215"/>
                    </a:lnTo>
                    <a:lnTo>
                      <a:pt x="829" y="205"/>
                    </a:lnTo>
                    <a:lnTo>
                      <a:pt x="825" y="198"/>
                    </a:lnTo>
                    <a:lnTo>
                      <a:pt x="818" y="188"/>
                    </a:lnTo>
                    <a:lnTo>
                      <a:pt x="812" y="181"/>
                    </a:lnTo>
                    <a:lnTo>
                      <a:pt x="805" y="171"/>
                    </a:lnTo>
                    <a:lnTo>
                      <a:pt x="799" y="162"/>
                    </a:lnTo>
                    <a:lnTo>
                      <a:pt x="791" y="152"/>
                    </a:lnTo>
                    <a:lnTo>
                      <a:pt x="784" y="145"/>
                    </a:lnTo>
                    <a:lnTo>
                      <a:pt x="776" y="137"/>
                    </a:lnTo>
                    <a:lnTo>
                      <a:pt x="770" y="131"/>
                    </a:lnTo>
                    <a:lnTo>
                      <a:pt x="761" y="122"/>
                    </a:lnTo>
                    <a:lnTo>
                      <a:pt x="753" y="114"/>
                    </a:lnTo>
                    <a:lnTo>
                      <a:pt x="746" y="107"/>
                    </a:lnTo>
                    <a:lnTo>
                      <a:pt x="738" y="101"/>
                    </a:lnTo>
                    <a:lnTo>
                      <a:pt x="728" y="93"/>
                    </a:lnTo>
                    <a:lnTo>
                      <a:pt x="719" y="88"/>
                    </a:lnTo>
                    <a:lnTo>
                      <a:pt x="709" y="80"/>
                    </a:lnTo>
                    <a:lnTo>
                      <a:pt x="702" y="76"/>
                    </a:lnTo>
                    <a:lnTo>
                      <a:pt x="694" y="69"/>
                    </a:lnTo>
                    <a:lnTo>
                      <a:pt x="685" y="61"/>
                    </a:lnTo>
                    <a:lnTo>
                      <a:pt x="675" y="57"/>
                    </a:lnTo>
                    <a:lnTo>
                      <a:pt x="666" y="53"/>
                    </a:lnTo>
                    <a:lnTo>
                      <a:pt x="656" y="46"/>
                    </a:lnTo>
                    <a:lnTo>
                      <a:pt x="647" y="42"/>
                    </a:lnTo>
                    <a:lnTo>
                      <a:pt x="635" y="38"/>
                    </a:lnTo>
                    <a:lnTo>
                      <a:pt x="628" y="34"/>
                    </a:lnTo>
                    <a:lnTo>
                      <a:pt x="616" y="31"/>
                    </a:lnTo>
                    <a:lnTo>
                      <a:pt x="605" y="25"/>
                    </a:lnTo>
                    <a:lnTo>
                      <a:pt x="595" y="21"/>
                    </a:lnTo>
                    <a:lnTo>
                      <a:pt x="584" y="17"/>
                    </a:lnTo>
                    <a:lnTo>
                      <a:pt x="574" y="13"/>
                    </a:lnTo>
                    <a:lnTo>
                      <a:pt x="563" y="12"/>
                    </a:lnTo>
                    <a:lnTo>
                      <a:pt x="552" y="8"/>
                    </a:lnTo>
                    <a:lnTo>
                      <a:pt x="542" y="8"/>
                    </a:lnTo>
                    <a:lnTo>
                      <a:pt x="529" y="4"/>
                    </a:lnTo>
                    <a:lnTo>
                      <a:pt x="519" y="2"/>
                    </a:lnTo>
                    <a:lnTo>
                      <a:pt x="508" y="2"/>
                    </a:lnTo>
                    <a:lnTo>
                      <a:pt x="497" y="2"/>
                    </a:lnTo>
                    <a:lnTo>
                      <a:pt x="485" y="0"/>
                    </a:lnTo>
                    <a:lnTo>
                      <a:pt x="474" y="0"/>
                    </a:lnTo>
                    <a:lnTo>
                      <a:pt x="462" y="0"/>
                    </a:lnTo>
                    <a:lnTo>
                      <a:pt x="453" y="0"/>
                    </a:lnTo>
                    <a:lnTo>
                      <a:pt x="439" y="0"/>
                    </a:lnTo>
                    <a:lnTo>
                      <a:pt x="428" y="0"/>
                    </a:lnTo>
                    <a:lnTo>
                      <a:pt x="417" y="0"/>
                    </a:lnTo>
                    <a:lnTo>
                      <a:pt x="405" y="2"/>
                    </a:lnTo>
                    <a:lnTo>
                      <a:pt x="394" y="2"/>
                    </a:lnTo>
                    <a:lnTo>
                      <a:pt x="382" y="2"/>
                    </a:lnTo>
                    <a:lnTo>
                      <a:pt x="371" y="4"/>
                    </a:lnTo>
                    <a:lnTo>
                      <a:pt x="360" y="8"/>
                    </a:lnTo>
                    <a:lnTo>
                      <a:pt x="348" y="8"/>
                    </a:lnTo>
                    <a:lnTo>
                      <a:pt x="337" y="12"/>
                    </a:lnTo>
                    <a:lnTo>
                      <a:pt x="327" y="13"/>
                    </a:lnTo>
                    <a:lnTo>
                      <a:pt x="316" y="17"/>
                    </a:lnTo>
                    <a:lnTo>
                      <a:pt x="306" y="21"/>
                    </a:lnTo>
                    <a:lnTo>
                      <a:pt x="295" y="25"/>
                    </a:lnTo>
                    <a:lnTo>
                      <a:pt x="285" y="31"/>
                    </a:lnTo>
                    <a:lnTo>
                      <a:pt x="276" y="34"/>
                    </a:lnTo>
                    <a:lnTo>
                      <a:pt x="266" y="38"/>
                    </a:lnTo>
                    <a:lnTo>
                      <a:pt x="255" y="42"/>
                    </a:lnTo>
                    <a:lnTo>
                      <a:pt x="246" y="46"/>
                    </a:lnTo>
                    <a:lnTo>
                      <a:pt x="236" y="53"/>
                    </a:lnTo>
                    <a:lnTo>
                      <a:pt x="227" y="57"/>
                    </a:lnTo>
                    <a:lnTo>
                      <a:pt x="217" y="61"/>
                    </a:lnTo>
                    <a:lnTo>
                      <a:pt x="209" y="69"/>
                    </a:lnTo>
                    <a:lnTo>
                      <a:pt x="200" y="76"/>
                    </a:lnTo>
                    <a:lnTo>
                      <a:pt x="190" y="80"/>
                    </a:lnTo>
                    <a:lnTo>
                      <a:pt x="181" y="88"/>
                    </a:lnTo>
                    <a:lnTo>
                      <a:pt x="171" y="93"/>
                    </a:lnTo>
                    <a:lnTo>
                      <a:pt x="164" y="101"/>
                    </a:lnTo>
                    <a:lnTo>
                      <a:pt x="154" y="107"/>
                    </a:lnTo>
                    <a:lnTo>
                      <a:pt x="147" y="114"/>
                    </a:lnTo>
                    <a:lnTo>
                      <a:pt x="139" y="122"/>
                    </a:lnTo>
                    <a:lnTo>
                      <a:pt x="133" y="131"/>
                    </a:lnTo>
                    <a:lnTo>
                      <a:pt x="124" y="137"/>
                    </a:lnTo>
                    <a:lnTo>
                      <a:pt x="116" y="145"/>
                    </a:lnTo>
                    <a:lnTo>
                      <a:pt x="109" y="152"/>
                    </a:lnTo>
                    <a:lnTo>
                      <a:pt x="103" y="162"/>
                    </a:lnTo>
                    <a:lnTo>
                      <a:pt x="95" y="171"/>
                    </a:lnTo>
                    <a:lnTo>
                      <a:pt x="90" y="181"/>
                    </a:lnTo>
                    <a:lnTo>
                      <a:pt x="82" y="188"/>
                    </a:lnTo>
                    <a:lnTo>
                      <a:pt x="76" y="198"/>
                    </a:lnTo>
                    <a:lnTo>
                      <a:pt x="69" y="205"/>
                    </a:lnTo>
                    <a:lnTo>
                      <a:pt x="63" y="215"/>
                    </a:lnTo>
                    <a:lnTo>
                      <a:pt x="59" y="224"/>
                    </a:lnTo>
                    <a:lnTo>
                      <a:pt x="54" y="234"/>
                    </a:lnTo>
                    <a:lnTo>
                      <a:pt x="48" y="242"/>
                    </a:lnTo>
                    <a:lnTo>
                      <a:pt x="44" y="253"/>
                    </a:lnTo>
                    <a:lnTo>
                      <a:pt x="38" y="262"/>
                    </a:lnTo>
                    <a:lnTo>
                      <a:pt x="36" y="274"/>
                    </a:lnTo>
                    <a:lnTo>
                      <a:pt x="31" y="283"/>
                    </a:lnTo>
                    <a:lnTo>
                      <a:pt x="27" y="293"/>
                    </a:lnTo>
                    <a:lnTo>
                      <a:pt x="23" y="304"/>
                    </a:lnTo>
                    <a:lnTo>
                      <a:pt x="19" y="316"/>
                    </a:lnTo>
                    <a:lnTo>
                      <a:pt x="16" y="323"/>
                    </a:lnTo>
                    <a:lnTo>
                      <a:pt x="14" y="337"/>
                    </a:lnTo>
                    <a:lnTo>
                      <a:pt x="10" y="346"/>
                    </a:lnTo>
                    <a:lnTo>
                      <a:pt x="8" y="359"/>
                    </a:lnTo>
                    <a:lnTo>
                      <a:pt x="6" y="369"/>
                    </a:lnTo>
                    <a:lnTo>
                      <a:pt x="4" y="380"/>
                    </a:lnTo>
                    <a:lnTo>
                      <a:pt x="2" y="392"/>
                    </a:lnTo>
                    <a:lnTo>
                      <a:pt x="2" y="403"/>
                    </a:lnTo>
                    <a:lnTo>
                      <a:pt x="0" y="415"/>
                    </a:lnTo>
                    <a:lnTo>
                      <a:pt x="0" y="428"/>
                    </a:lnTo>
                    <a:lnTo>
                      <a:pt x="0" y="437"/>
                    </a:lnTo>
                    <a:lnTo>
                      <a:pt x="0" y="451"/>
                    </a:lnTo>
                    <a:lnTo>
                      <a:pt x="0" y="462"/>
                    </a:lnTo>
                    <a:lnTo>
                      <a:pt x="0" y="474"/>
                    </a:lnTo>
                    <a:lnTo>
                      <a:pt x="0" y="483"/>
                    </a:lnTo>
                    <a:lnTo>
                      <a:pt x="2" y="496"/>
                    </a:lnTo>
                    <a:lnTo>
                      <a:pt x="2" y="506"/>
                    </a:lnTo>
                    <a:lnTo>
                      <a:pt x="4" y="519"/>
                    </a:lnTo>
                    <a:lnTo>
                      <a:pt x="6" y="529"/>
                    </a:lnTo>
                    <a:lnTo>
                      <a:pt x="8" y="540"/>
                    </a:lnTo>
                    <a:lnTo>
                      <a:pt x="10" y="551"/>
                    </a:lnTo>
                    <a:lnTo>
                      <a:pt x="14" y="563"/>
                    </a:lnTo>
                    <a:lnTo>
                      <a:pt x="16" y="572"/>
                    </a:lnTo>
                    <a:lnTo>
                      <a:pt x="19" y="584"/>
                    </a:lnTo>
                    <a:lnTo>
                      <a:pt x="23" y="593"/>
                    </a:lnTo>
                    <a:lnTo>
                      <a:pt x="27" y="605"/>
                    </a:lnTo>
                    <a:lnTo>
                      <a:pt x="31" y="616"/>
                    </a:lnTo>
                    <a:lnTo>
                      <a:pt x="36" y="626"/>
                    </a:lnTo>
                    <a:lnTo>
                      <a:pt x="38" y="635"/>
                    </a:lnTo>
                    <a:lnTo>
                      <a:pt x="44" y="647"/>
                    </a:lnTo>
                    <a:lnTo>
                      <a:pt x="48" y="654"/>
                    </a:lnTo>
                    <a:lnTo>
                      <a:pt x="54" y="666"/>
                    </a:lnTo>
                    <a:lnTo>
                      <a:pt x="59" y="675"/>
                    </a:lnTo>
                    <a:lnTo>
                      <a:pt x="63" y="683"/>
                    </a:lnTo>
                    <a:lnTo>
                      <a:pt x="69" y="692"/>
                    </a:lnTo>
                    <a:lnTo>
                      <a:pt x="76" y="702"/>
                    </a:lnTo>
                    <a:lnTo>
                      <a:pt x="82" y="709"/>
                    </a:lnTo>
                    <a:lnTo>
                      <a:pt x="90" y="719"/>
                    </a:lnTo>
                    <a:lnTo>
                      <a:pt x="95" y="728"/>
                    </a:lnTo>
                    <a:lnTo>
                      <a:pt x="103" y="736"/>
                    </a:lnTo>
                    <a:lnTo>
                      <a:pt x="109" y="744"/>
                    </a:lnTo>
                    <a:lnTo>
                      <a:pt x="116" y="753"/>
                    </a:lnTo>
                    <a:lnTo>
                      <a:pt x="124" y="761"/>
                    </a:lnTo>
                    <a:lnTo>
                      <a:pt x="133" y="770"/>
                    </a:lnTo>
                    <a:lnTo>
                      <a:pt x="139" y="776"/>
                    </a:lnTo>
                    <a:lnTo>
                      <a:pt x="147" y="783"/>
                    </a:lnTo>
                    <a:lnTo>
                      <a:pt x="154" y="789"/>
                    </a:lnTo>
                    <a:lnTo>
                      <a:pt x="164" y="797"/>
                    </a:lnTo>
                    <a:lnTo>
                      <a:pt x="171" y="802"/>
                    </a:lnTo>
                    <a:lnTo>
                      <a:pt x="181" y="810"/>
                    </a:lnTo>
                    <a:lnTo>
                      <a:pt x="190" y="818"/>
                    </a:lnTo>
                    <a:lnTo>
                      <a:pt x="200" y="825"/>
                    </a:lnTo>
                    <a:lnTo>
                      <a:pt x="209" y="829"/>
                    </a:lnTo>
                    <a:lnTo>
                      <a:pt x="217" y="835"/>
                    </a:lnTo>
                    <a:lnTo>
                      <a:pt x="227" y="840"/>
                    </a:lnTo>
                    <a:lnTo>
                      <a:pt x="236" y="848"/>
                    </a:lnTo>
                    <a:lnTo>
                      <a:pt x="246" y="852"/>
                    </a:lnTo>
                    <a:lnTo>
                      <a:pt x="255" y="856"/>
                    </a:lnTo>
                    <a:lnTo>
                      <a:pt x="266" y="861"/>
                    </a:lnTo>
                    <a:lnTo>
                      <a:pt x="276" y="867"/>
                    </a:lnTo>
                    <a:lnTo>
                      <a:pt x="285" y="871"/>
                    </a:lnTo>
                    <a:lnTo>
                      <a:pt x="295" y="873"/>
                    </a:lnTo>
                    <a:lnTo>
                      <a:pt x="306" y="877"/>
                    </a:lnTo>
                    <a:lnTo>
                      <a:pt x="316" y="880"/>
                    </a:lnTo>
                    <a:lnTo>
                      <a:pt x="327" y="884"/>
                    </a:lnTo>
                    <a:lnTo>
                      <a:pt x="337" y="886"/>
                    </a:lnTo>
                    <a:lnTo>
                      <a:pt x="348" y="890"/>
                    </a:lnTo>
                    <a:lnTo>
                      <a:pt x="360" y="894"/>
                    </a:lnTo>
                    <a:lnTo>
                      <a:pt x="371" y="894"/>
                    </a:lnTo>
                    <a:lnTo>
                      <a:pt x="382" y="896"/>
                    </a:lnTo>
                    <a:lnTo>
                      <a:pt x="394" y="898"/>
                    </a:lnTo>
                    <a:lnTo>
                      <a:pt x="405" y="901"/>
                    </a:lnTo>
                    <a:lnTo>
                      <a:pt x="417" y="901"/>
                    </a:lnTo>
                    <a:lnTo>
                      <a:pt x="428" y="901"/>
                    </a:lnTo>
                    <a:lnTo>
                      <a:pt x="439" y="901"/>
                    </a:lnTo>
                    <a:lnTo>
                      <a:pt x="453" y="90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04" name="Freeform 80"/>
              <p:cNvSpPr>
                <a:spLocks/>
              </p:cNvSpPr>
              <p:nvPr/>
            </p:nvSpPr>
            <p:spPr bwMode="gray">
              <a:xfrm>
                <a:off x="5222875" y="3943350"/>
                <a:ext cx="544512" cy="541338"/>
              </a:xfrm>
              <a:custGeom>
                <a:avLst/>
                <a:gdLst>
                  <a:gd name="T0" fmla="*/ 360 w 687"/>
                  <a:gd name="T1" fmla="*/ 680 h 682"/>
                  <a:gd name="T2" fmla="*/ 385 w 687"/>
                  <a:gd name="T3" fmla="*/ 678 h 682"/>
                  <a:gd name="T4" fmla="*/ 411 w 687"/>
                  <a:gd name="T5" fmla="*/ 675 h 682"/>
                  <a:gd name="T6" fmla="*/ 459 w 687"/>
                  <a:gd name="T7" fmla="*/ 659 h 682"/>
                  <a:gd name="T8" fmla="*/ 489 w 687"/>
                  <a:gd name="T9" fmla="*/ 648 h 682"/>
                  <a:gd name="T10" fmla="*/ 518 w 687"/>
                  <a:gd name="T11" fmla="*/ 631 h 682"/>
                  <a:gd name="T12" fmla="*/ 559 w 687"/>
                  <a:gd name="T13" fmla="*/ 604 h 682"/>
                  <a:gd name="T14" fmla="*/ 596 w 687"/>
                  <a:gd name="T15" fmla="*/ 570 h 682"/>
                  <a:gd name="T16" fmla="*/ 626 w 687"/>
                  <a:gd name="T17" fmla="*/ 532 h 682"/>
                  <a:gd name="T18" fmla="*/ 645 w 687"/>
                  <a:gd name="T19" fmla="*/ 494 h 682"/>
                  <a:gd name="T20" fmla="*/ 656 w 687"/>
                  <a:gd name="T21" fmla="*/ 473 h 682"/>
                  <a:gd name="T22" fmla="*/ 672 w 687"/>
                  <a:gd name="T23" fmla="*/ 425 h 682"/>
                  <a:gd name="T24" fmla="*/ 679 w 687"/>
                  <a:gd name="T25" fmla="*/ 391 h 682"/>
                  <a:gd name="T26" fmla="*/ 683 w 687"/>
                  <a:gd name="T27" fmla="*/ 367 h 682"/>
                  <a:gd name="T28" fmla="*/ 687 w 687"/>
                  <a:gd name="T29" fmla="*/ 342 h 682"/>
                  <a:gd name="T30" fmla="*/ 683 w 687"/>
                  <a:gd name="T31" fmla="*/ 313 h 682"/>
                  <a:gd name="T32" fmla="*/ 679 w 687"/>
                  <a:gd name="T33" fmla="*/ 287 h 682"/>
                  <a:gd name="T34" fmla="*/ 675 w 687"/>
                  <a:gd name="T35" fmla="*/ 262 h 682"/>
                  <a:gd name="T36" fmla="*/ 668 w 687"/>
                  <a:gd name="T37" fmla="*/ 237 h 682"/>
                  <a:gd name="T38" fmla="*/ 653 w 687"/>
                  <a:gd name="T39" fmla="*/ 197 h 682"/>
                  <a:gd name="T40" fmla="*/ 641 w 687"/>
                  <a:gd name="T41" fmla="*/ 175 h 682"/>
                  <a:gd name="T42" fmla="*/ 615 w 687"/>
                  <a:gd name="T43" fmla="*/ 135 h 682"/>
                  <a:gd name="T44" fmla="*/ 584 w 687"/>
                  <a:gd name="T45" fmla="*/ 98 h 682"/>
                  <a:gd name="T46" fmla="*/ 544 w 687"/>
                  <a:gd name="T47" fmla="*/ 66 h 682"/>
                  <a:gd name="T48" fmla="*/ 518 w 687"/>
                  <a:gd name="T49" fmla="*/ 47 h 682"/>
                  <a:gd name="T50" fmla="*/ 489 w 687"/>
                  <a:gd name="T51" fmla="*/ 30 h 682"/>
                  <a:gd name="T52" fmla="*/ 443 w 687"/>
                  <a:gd name="T53" fmla="*/ 13 h 682"/>
                  <a:gd name="T54" fmla="*/ 404 w 687"/>
                  <a:gd name="T55" fmla="*/ 1 h 682"/>
                  <a:gd name="T56" fmla="*/ 377 w 687"/>
                  <a:gd name="T57" fmla="*/ 0 h 682"/>
                  <a:gd name="T58" fmla="*/ 350 w 687"/>
                  <a:gd name="T59" fmla="*/ 0 h 682"/>
                  <a:gd name="T60" fmla="*/ 326 w 687"/>
                  <a:gd name="T61" fmla="*/ 0 h 682"/>
                  <a:gd name="T62" fmla="*/ 299 w 687"/>
                  <a:gd name="T63" fmla="*/ 0 h 682"/>
                  <a:gd name="T64" fmla="*/ 272 w 687"/>
                  <a:gd name="T65" fmla="*/ 5 h 682"/>
                  <a:gd name="T66" fmla="*/ 246 w 687"/>
                  <a:gd name="T67" fmla="*/ 9 h 682"/>
                  <a:gd name="T68" fmla="*/ 210 w 687"/>
                  <a:gd name="T69" fmla="*/ 24 h 682"/>
                  <a:gd name="T70" fmla="*/ 164 w 687"/>
                  <a:gd name="T71" fmla="*/ 47 h 682"/>
                  <a:gd name="T72" fmla="*/ 124 w 687"/>
                  <a:gd name="T73" fmla="*/ 74 h 682"/>
                  <a:gd name="T74" fmla="*/ 88 w 687"/>
                  <a:gd name="T75" fmla="*/ 110 h 682"/>
                  <a:gd name="T76" fmla="*/ 59 w 687"/>
                  <a:gd name="T77" fmla="*/ 148 h 682"/>
                  <a:gd name="T78" fmla="*/ 33 w 687"/>
                  <a:gd name="T79" fmla="*/ 190 h 682"/>
                  <a:gd name="T80" fmla="*/ 16 w 687"/>
                  <a:gd name="T81" fmla="*/ 237 h 682"/>
                  <a:gd name="T82" fmla="*/ 8 w 687"/>
                  <a:gd name="T83" fmla="*/ 262 h 682"/>
                  <a:gd name="T84" fmla="*/ 2 w 687"/>
                  <a:gd name="T85" fmla="*/ 287 h 682"/>
                  <a:gd name="T86" fmla="*/ 0 w 687"/>
                  <a:gd name="T87" fmla="*/ 313 h 682"/>
                  <a:gd name="T88" fmla="*/ 0 w 687"/>
                  <a:gd name="T89" fmla="*/ 342 h 682"/>
                  <a:gd name="T90" fmla="*/ 0 w 687"/>
                  <a:gd name="T91" fmla="*/ 367 h 682"/>
                  <a:gd name="T92" fmla="*/ 2 w 687"/>
                  <a:gd name="T93" fmla="*/ 391 h 682"/>
                  <a:gd name="T94" fmla="*/ 10 w 687"/>
                  <a:gd name="T95" fmla="*/ 425 h 682"/>
                  <a:gd name="T96" fmla="*/ 27 w 687"/>
                  <a:gd name="T97" fmla="*/ 473 h 682"/>
                  <a:gd name="T98" fmla="*/ 44 w 687"/>
                  <a:gd name="T99" fmla="*/ 509 h 682"/>
                  <a:gd name="T100" fmla="*/ 59 w 687"/>
                  <a:gd name="T101" fmla="*/ 532 h 682"/>
                  <a:gd name="T102" fmla="*/ 82 w 687"/>
                  <a:gd name="T103" fmla="*/ 562 h 682"/>
                  <a:gd name="T104" fmla="*/ 101 w 687"/>
                  <a:gd name="T105" fmla="*/ 583 h 682"/>
                  <a:gd name="T106" fmla="*/ 135 w 687"/>
                  <a:gd name="T107" fmla="*/ 614 h 682"/>
                  <a:gd name="T108" fmla="*/ 177 w 687"/>
                  <a:gd name="T109" fmla="*/ 640 h 682"/>
                  <a:gd name="T110" fmla="*/ 200 w 687"/>
                  <a:gd name="T111" fmla="*/ 652 h 682"/>
                  <a:gd name="T112" fmla="*/ 238 w 687"/>
                  <a:gd name="T113" fmla="*/ 667 h 682"/>
                  <a:gd name="T114" fmla="*/ 263 w 687"/>
                  <a:gd name="T115" fmla="*/ 673 h 682"/>
                  <a:gd name="T116" fmla="*/ 289 w 687"/>
                  <a:gd name="T117" fmla="*/ 676 h 682"/>
                  <a:gd name="T118" fmla="*/ 316 w 687"/>
                  <a:gd name="T119" fmla="*/ 680 h 682"/>
                  <a:gd name="T120" fmla="*/ 343 w 687"/>
                  <a:gd name="T121" fmla="*/ 682 h 68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687"/>
                  <a:gd name="T184" fmla="*/ 0 h 682"/>
                  <a:gd name="T185" fmla="*/ 687 w 687"/>
                  <a:gd name="T186" fmla="*/ 682 h 68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687" h="682">
                    <a:moveTo>
                      <a:pt x="343" y="682"/>
                    </a:moveTo>
                    <a:lnTo>
                      <a:pt x="350" y="680"/>
                    </a:lnTo>
                    <a:lnTo>
                      <a:pt x="360" y="680"/>
                    </a:lnTo>
                    <a:lnTo>
                      <a:pt x="367" y="680"/>
                    </a:lnTo>
                    <a:lnTo>
                      <a:pt x="377" y="680"/>
                    </a:lnTo>
                    <a:lnTo>
                      <a:pt x="385" y="678"/>
                    </a:lnTo>
                    <a:lnTo>
                      <a:pt x="394" y="676"/>
                    </a:lnTo>
                    <a:lnTo>
                      <a:pt x="404" y="675"/>
                    </a:lnTo>
                    <a:lnTo>
                      <a:pt x="411" y="675"/>
                    </a:lnTo>
                    <a:lnTo>
                      <a:pt x="426" y="671"/>
                    </a:lnTo>
                    <a:lnTo>
                      <a:pt x="443" y="667"/>
                    </a:lnTo>
                    <a:lnTo>
                      <a:pt x="459" y="659"/>
                    </a:lnTo>
                    <a:lnTo>
                      <a:pt x="476" y="656"/>
                    </a:lnTo>
                    <a:lnTo>
                      <a:pt x="481" y="652"/>
                    </a:lnTo>
                    <a:lnTo>
                      <a:pt x="489" y="648"/>
                    </a:lnTo>
                    <a:lnTo>
                      <a:pt x="497" y="644"/>
                    </a:lnTo>
                    <a:lnTo>
                      <a:pt x="504" y="640"/>
                    </a:lnTo>
                    <a:lnTo>
                      <a:pt x="518" y="631"/>
                    </a:lnTo>
                    <a:lnTo>
                      <a:pt x="533" y="623"/>
                    </a:lnTo>
                    <a:lnTo>
                      <a:pt x="544" y="614"/>
                    </a:lnTo>
                    <a:lnTo>
                      <a:pt x="559" y="604"/>
                    </a:lnTo>
                    <a:lnTo>
                      <a:pt x="571" y="593"/>
                    </a:lnTo>
                    <a:lnTo>
                      <a:pt x="584" y="583"/>
                    </a:lnTo>
                    <a:lnTo>
                      <a:pt x="596" y="570"/>
                    </a:lnTo>
                    <a:lnTo>
                      <a:pt x="605" y="557"/>
                    </a:lnTo>
                    <a:lnTo>
                      <a:pt x="615" y="543"/>
                    </a:lnTo>
                    <a:lnTo>
                      <a:pt x="626" y="532"/>
                    </a:lnTo>
                    <a:lnTo>
                      <a:pt x="634" y="517"/>
                    </a:lnTo>
                    <a:lnTo>
                      <a:pt x="641" y="502"/>
                    </a:lnTo>
                    <a:lnTo>
                      <a:pt x="645" y="494"/>
                    </a:lnTo>
                    <a:lnTo>
                      <a:pt x="649" y="486"/>
                    </a:lnTo>
                    <a:lnTo>
                      <a:pt x="653" y="479"/>
                    </a:lnTo>
                    <a:lnTo>
                      <a:pt x="656" y="473"/>
                    </a:lnTo>
                    <a:lnTo>
                      <a:pt x="662" y="456"/>
                    </a:lnTo>
                    <a:lnTo>
                      <a:pt x="668" y="441"/>
                    </a:lnTo>
                    <a:lnTo>
                      <a:pt x="672" y="425"/>
                    </a:lnTo>
                    <a:lnTo>
                      <a:pt x="679" y="410"/>
                    </a:lnTo>
                    <a:lnTo>
                      <a:pt x="679" y="401"/>
                    </a:lnTo>
                    <a:lnTo>
                      <a:pt x="679" y="391"/>
                    </a:lnTo>
                    <a:lnTo>
                      <a:pt x="681" y="382"/>
                    </a:lnTo>
                    <a:lnTo>
                      <a:pt x="683" y="374"/>
                    </a:lnTo>
                    <a:lnTo>
                      <a:pt x="683" y="367"/>
                    </a:lnTo>
                    <a:lnTo>
                      <a:pt x="685" y="359"/>
                    </a:lnTo>
                    <a:lnTo>
                      <a:pt x="685" y="349"/>
                    </a:lnTo>
                    <a:lnTo>
                      <a:pt x="687" y="342"/>
                    </a:lnTo>
                    <a:lnTo>
                      <a:pt x="685" y="332"/>
                    </a:lnTo>
                    <a:lnTo>
                      <a:pt x="685" y="323"/>
                    </a:lnTo>
                    <a:lnTo>
                      <a:pt x="683" y="313"/>
                    </a:lnTo>
                    <a:lnTo>
                      <a:pt x="683" y="306"/>
                    </a:lnTo>
                    <a:lnTo>
                      <a:pt x="681" y="296"/>
                    </a:lnTo>
                    <a:lnTo>
                      <a:pt x="679" y="287"/>
                    </a:lnTo>
                    <a:lnTo>
                      <a:pt x="679" y="277"/>
                    </a:lnTo>
                    <a:lnTo>
                      <a:pt x="679" y="270"/>
                    </a:lnTo>
                    <a:lnTo>
                      <a:pt x="675" y="262"/>
                    </a:lnTo>
                    <a:lnTo>
                      <a:pt x="672" y="252"/>
                    </a:lnTo>
                    <a:lnTo>
                      <a:pt x="670" y="245"/>
                    </a:lnTo>
                    <a:lnTo>
                      <a:pt x="668" y="237"/>
                    </a:lnTo>
                    <a:lnTo>
                      <a:pt x="662" y="220"/>
                    </a:lnTo>
                    <a:lnTo>
                      <a:pt x="656" y="207"/>
                    </a:lnTo>
                    <a:lnTo>
                      <a:pt x="653" y="197"/>
                    </a:lnTo>
                    <a:lnTo>
                      <a:pt x="649" y="190"/>
                    </a:lnTo>
                    <a:lnTo>
                      <a:pt x="645" y="182"/>
                    </a:lnTo>
                    <a:lnTo>
                      <a:pt x="641" y="175"/>
                    </a:lnTo>
                    <a:lnTo>
                      <a:pt x="634" y="161"/>
                    </a:lnTo>
                    <a:lnTo>
                      <a:pt x="626" y="148"/>
                    </a:lnTo>
                    <a:lnTo>
                      <a:pt x="615" y="135"/>
                    </a:lnTo>
                    <a:lnTo>
                      <a:pt x="605" y="121"/>
                    </a:lnTo>
                    <a:lnTo>
                      <a:pt x="596" y="110"/>
                    </a:lnTo>
                    <a:lnTo>
                      <a:pt x="584" y="98"/>
                    </a:lnTo>
                    <a:lnTo>
                      <a:pt x="571" y="85"/>
                    </a:lnTo>
                    <a:lnTo>
                      <a:pt x="559" y="74"/>
                    </a:lnTo>
                    <a:lnTo>
                      <a:pt x="544" y="66"/>
                    </a:lnTo>
                    <a:lnTo>
                      <a:pt x="533" y="57"/>
                    </a:lnTo>
                    <a:lnTo>
                      <a:pt x="525" y="53"/>
                    </a:lnTo>
                    <a:lnTo>
                      <a:pt x="518" y="47"/>
                    </a:lnTo>
                    <a:lnTo>
                      <a:pt x="510" y="43"/>
                    </a:lnTo>
                    <a:lnTo>
                      <a:pt x="504" y="38"/>
                    </a:lnTo>
                    <a:lnTo>
                      <a:pt x="489" y="30"/>
                    </a:lnTo>
                    <a:lnTo>
                      <a:pt x="476" y="24"/>
                    </a:lnTo>
                    <a:lnTo>
                      <a:pt x="459" y="17"/>
                    </a:lnTo>
                    <a:lnTo>
                      <a:pt x="443" y="13"/>
                    </a:lnTo>
                    <a:lnTo>
                      <a:pt x="426" y="7"/>
                    </a:lnTo>
                    <a:lnTo>
                      <a:pt x="411" y="5"/>
                    </a:lnTo>
                    <a:lnTo>
                      <a:pt x="404" y="1"/>
                    </a:lnTo>
                    <a:lnTo>
                      <a:pt x="394" y="0"/>
                    </a:lnTo>
                    <a:lnTo>
                      <a:pt x="385" y="0"/>
                    </a:lnTo>
                    <a:lnTo>
                      <a:pt x="377" y="0"/>
                    </a:lnTo>
                    <a:lnTo>
                      <a:pt x="367" y="0"/>
                    </a:lnTo>
                    <a:lnTo>
                      <a:pt x="360" y="0"/>
                    </a:lnTo>
                    <a:lnTo>
                      <a:pt x="350" y="0"/>
                    </a:lnTo>
                    <a:lnTo>
                      <a:pt x="343" y="0"/>
                    </a:lnTo>
                    <a:lnTo>
                      <a:pt x="335" y="0"/>
                    </a:lnTo>
                    <a:lnTo>
                      <a:pt x="326" y="0"/>
                    </a:lnTo>
                    <a:lnTo>
                      <a:pt x="316" y="0"/>
                    </a:lnTo>
                    <a:lnTo>
                      <a:pt x="307" y="0"/>
                    </a:lnTo>
                    <a:lnTo>
                      <a:pt x="299" y="0"/>
                    </a:lnTo>
                    <a:lnTo>
                      <a:pt x="289" y="0"/>
                    </a:lnTo>
                    <a:lnTo>
                      <a:pt x="280" y="1"/>
                    </a:lnTo>
                    <a:lnTo>
                      <a:pt x="272" y="5"/>
                    </a:lnTo>
                    <a:lnTo>
                      <a:pt x="263" y="5"/>
                    </a:lnTo>
                    <a:lnTo>
                      <a:pt x="253" y="7"/>
                    </a:lnTo>
                    <a:lnTo>
                      <a:pt x="246" y="9"/>
                    </a:lnTo>
                    <a:lnTo>
                      <a:pt x="238" y="13"/>
                    </a:lnTo>
                    <a:lnTo>
                      <a:pt x="223" y="17"/>
                    </a:lnTo>
                    <a:lnTo>
                      <a:pt x="210" y="24"/>
                    </a:lnTo>
                    <a:lnTo>
                      <a:pt x="193" y="30"/>
                    </a:lnTo>
                    <a:lnTo>
                      <a:pt x="177" y="38"/>
                    </a:lnTo>
                    <a:lnTo>
                      <a:pt x="164" y="47"/>
                    </a:lnTo>
                    <a:lnTo>
                      <a:pt x="151" y="57"/>
                    </a:lnTo>
                    <a:lnTo>
                      <a:pt x="135" y="66"/>
                    </a:lnTo>
                    <a:lnTo>
                      <a:pt x="124" y="74"/>
                    </a:lnTo>
                    <a:lnTo>
                      <a:pt x="113" y="85"/>
                    </a:lnTo>
                    <a:lnTo>
                      <a:pt x="101" y="98"/>
                    </a:lnTo>
                    <a:lnTo>
                      <a:pt x="88" y="110"/>
                    </a:lnTo>
                    <a:lnTo>
                      <a:pt x="77" y="121"/>
                    </a:lnTo>
                    <a:lnTo>
                      <a:pt x="67" y="135"/>
                    </a:lnTo>
                    <a:lnTo>
                      <a:pt x="59" y="148"/>
                    </a:lnTo>
                    <a:lnTo>
                      <a:pt x="50" y="161"/>
                    </a:lnTo>
                    <a:lnTo>
                      <a:pt x="40" y="175"/>
                    </a:lnTo>
                    <a:lnTo>
                      <a:pt x="33" y="190"/>
                    </a:lnTo>
                    <a:lnTo>
                      <a:pt x="27" y="207"/>
                    </a:lnTo>
                    <a:lnTo>
                      <a:pt x="20" y="220"/>
                    </a:lnTo>
                    <a:lnTo>
                      <a:pt x="16" y="237"/>
                    </a:lnTo>
                    <a:lnTo>
                      <a:pt x="12" y="245"/>
                    </a:lnTo>
                    <a:lnTo>
                      <a:pt x="10" y="252"/>
                    </a:lnTo>
                    <a:lnTo>
                      <a:pt x="8" y="262"/>
                    </a:lnTo>
                    <a:lnTo>
                      <a:pt x="8" y="270"/>
                    </a:lnTo>
                    <a:lnTo>
                      <a:pt x="4" y="277"/>
                    </a:lnTo>
                    <a:lnTo>
                      <a:pt x="2" y="287"/>
                    </a:lnTo>
                    <a:lnTo>
                      <a:pt x="0" y="296"/>
                    </a:lnTo>
                    <a:lnTo>
                      <a:pt x="0" y="306"/>
                    </a:lnTo>
                    <a:lnTo>
                      <a:pt x="0" y="313"/>
                    </a:lnTo>
                    <a:lnTo>
                      <a:pt x="0" y="323"/>
                    </a:lnTo>
                    <a:lnTo>
                      <a:pt x="0" y="332"/>
                    </a:lnTo>
                    <a:lnTo>
                      <a:pt x="0" y="342"/>
                    </a:lnTo>
                    <a:lnTo>
                      <a:pt x="0" y="349"/>
                    </a:lnTo>
                    <a:lnTo>
                      <a:pt x="0" y="359"/>
                    </a:lnTo>
                    <a:lnTo>
                      <a:pt x="0" y="367"/>
                    </a:lnTo>
                    <a:lnTo>
                      <a:pt x="0" y="374"/>
                    </a:lnTo>
                    <a:lnTo>
                      <a:pt x="0" y="382"/>
                    </a:lnTo>
                    <a:lnTo>
                      <a:pt x="2" y="391"/>
                    </a:lnTo>
                    <a:lnTo>
                      <a:pt x="4" y="401"/>
                    </a:lnTo>
                    <a:lnTo>
                      <a:pt x="8" y="410"/>
                    </a:lnTo>
                    <a:lnTo>
                      <a:pt x="10" y="425"/>
                    </a:lnTo>
                    <a:lnTo>
                      <a:pt x="16" y="441"/>
                    </a:lnTo>
                    <a:lnTo>
                      <a:pt x="20" y="456"/>
                    </a:lnTo>
                    <a:lnTo>
                      <a:pt x="27" y="473"/>
                    </a:lnTo>
                    <a:lnTo>
                      <a:pt x="33" y="486"/>
                    </a:lnTo>
                    <a:lnTo>
                      <a:pt x="40" y="502"/>
                    </a:lnTo>
                    <a:lnTo>
                      <a:pt x="44" y="509"/>
                    </a:lnTo>
                    <a:lnTo>
                      <a:pt x="50" y="517"/>
                    </a:lnTo>
                    <a:lnTo>
                      <a:pt x="54" y="524"/>
                    </a:lnTo>
                    <a:lnTo>
                      <a:pt x="59" y="532"/>
                    </a:lnTo>
                    <a:lnTo>
                      <a:pt x="67" y="543"/>
                    </a:lnTo>
                    <a:lnTo>
                      <a:pt x="77" y="557"/>
                    </a:lnTo>
                    <a:lnTo>
                      <a:pt x="82" y="562"/>
                    </a:lnTo>
                    <a:lnTo>
                      <a:pt x="88" y="570"/>
                    </a:lnTo>
                    <a:lnTo>
                      <a:pt x="94" y="576"/>
                    </a:lnTo>
                    <a:lnTo>
                      <a:pt x="101" y="583"/>
                    </a:lnTo>
                    <a:lnTo>
                      <a:pt x="113" y="593"/>
                    </a:lnTo>
                    <a:lnTo>
                      <a:pt x="124" y="604"/>
                    </a:lnTo>
                    <a:lnTo>
                      <a:pt x="135" y="614"/>
                    </a:lnTo>
                    <a:lnTo>
                      <a:pt x="151" y="623"/>
                    </a:lnTo>
                    <a:lnTo>
                      <a:pt x="164" y="631"/>
                    </a:lnTo>
                    <a:lnTo>
                      <a:pt x="177" y="640"/>
                    </a:lnTo>
                    <a:lnTo>
                      <a:pt x="185" y="644"/>
                    </a:lnTo>
                    <a:lnTo>
                      <a:pt x="193" y="648"/>
                    </a:lnTo>
                    <a:lnTo>
                      <a:pt x="200" y="652"/>
                    </a:lnTo>
                    <a:lnTo>
                      <a:pt x="210" y="656"/>
                    </a:lnTo>
                    <a:lnTo>
                      <a:pt x="223" y="659"/>
                    </a:lnTo>
                    <a:lnTo>
                      <a:pt x="238" y="667"/>
                    </a:lnTo>
                    <a:lnTo>
                      <a:pt x="246" y="667"/>
                    </a:lnTo>
                    <a:lnTo>
                      <a:pt x="253" y="671"/>
                    </a:lnTo>
                    <a:lnTo>
                      <a:pt x="263" y="673"/>
                    </a:lnTo>
                    <a:lnTo>
                      <a:pt x="272" y="675"/>
                    </a:lnTo>
                    <a:lnTo>
                      <a:pt x="280" y="675"/>
                    </a:lnTo>
                    <a:lnTo>
                      <a:pt x="289" y="676"/>
                    </a:lnTo>
                    <a:lnTo>
                      <a:pt x="299" y="678"/>
                    </a:lnTo>
                    <a:lnTo>
                      <a:pt x="307" y="680"/>
                    </a:lnTo>
                    <a:lnTo>
                      <a:pt x="316" y="680"/>
                    </a:lnTo>
                    <a:lnTo>
                      <a:pt x="326" y="680"/>
                    </a:lnTo>
                    <a:lnTo>
                      <a:pt x="335" y="680"/>
                    </a:lnTo>
                    <a:lnTo>
                      <a:pt x="343" y="68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05" name="Freeform 81"/>
              <p:cNvSpPr>
                <a:spLocks/>
              </p:cNvSpPr>
              <p:nvPr/>
            </p:nvSpPr>
            <p:spPr bwMode="gray">
              <a:xfrm>
                <a:off x="4244975" y="3390900"/>
                <a:ext cx="328612" cy="836613"/>
              </a:xfrm>
              <a:custGeom>
                <a:avLst/>
                <a:gdLst>
                  <a:gd name="T0" fmla="*/ 0 w 414"/>
                  <a:gd name="T1" fmla="*/ 1028 h 1053"/>
                  <a:gd name="T2" fmla="*/ 72 w 414"/>
                  <a:gd name="T3" fmla="*/ 1053 h 1053"/>
                  <a:gd name="T4" fmla="*/ 414 w 414"/>
                  <a:gd name="T5" fmla="*/ 24 h 1053"/>
                  <a:gd name="T6" fmla="*/ 342 w 414"/>
                  <a:gd name="T7" fmla="*/ 0 h 1053"/>
                  <a:gd name="T8" fmla="*/ 0 w 414"/>
                  <a:gd name="T9" fmla="*/ 1028 h 1053"/>
                  <a:gd name="T10" fmla="*/ 0 w 414"/>
                  <a:gd name="T11" fmla="*/ 1028 h 10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4"/>
                  <a:gd name="T19" fmla="*/ 0 h 1053"/>
                  <a:gd name="T20" fmla="*/ 414 w 414"/>
                  <a:gd name="T21" fmla="*/ 1053 h 105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4" h="1053">
                    <a:moveTo>
                      <a:pt x="0" y="1028"/>
                    </a:moveTo>
                    <a:lnTo>
                      <a:pt x="72" y="1053"/>
                    </a:lnTo>
                    <a:lnTo>
                      <a:pt x="414" y="24"/>
                    </a:lnTo>
                    <a:lnTo>
                      <a:pt x="342" y="0"/>
                    </a:lnTo>
                    <a:lnTo>
                      <a:pt x="0" y="10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06" name="Freeform 82"/>
              <p:cNvSpPr>
                <a:spLocks/>
              </p:cNvSpPr>
              <p:nvPr/>
            </p:nvSpPr>
            <p:spPr bwMode="gray">
              <a:xfrm>
                <a:off x="4457700" y="3598863"/>
                <a:ext cx="709612" cy="69850"/>
              </a:xfrm>
              <a:custGeom>
                <a:avLst/>
                <a:gdLst>
                  <a:gd name="T0" fmla="*/ 0 w 893"/>
                  <a:gd name="T1" fmla="*/ 88 h 88"/>
                  <a:gd name="T2" fmla="*/ 893 w 893"/>
                  <a:gd name="T3" fmla="*/ 88 h 88"/>
                  <a:gd name="T4" fmla="*/ 893 w 893"/>
                  <a:gd name="T5" fmla="*/ 0 h 88"/>
                  <a:gd name="T6" fmla="*/ 0 w 893"/>
                  <a:gd name="T7" fmla="*/ 0 h 88"/>
                  <a:gd name="T8" fmla="*/ 0 w 893"/>
                  <a:gd name="T9" fmla="*/ 88 h 88"/>
                  <a:gd name="T10" fmla="*/ 0 w 893"/>
                  <a:gd name="T11" fmla="*/ 88 h 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93"/>
                  <a:gd name="T19" fmla="*/ 0 h 88"/>
                  <a:gd name="T20" fmla="*/ 893 w 893"/>
                  <a:gd name="T21" fmla="*/ 88 h 8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93" h="88">
                    <a:moveTo>
                      <a:pt x="0" y="88"/>
                    </a:moveTo>
                    <a:lnTo>
                      <a:pt x="893" y="88"/>
                    </a:lnTo>
                    <a:lnTo>
                      <a:pt x="893" y="0"/>
                    </a:lnTo>
                    <a:lnTo>
                      <a:pt x="0" y="0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07" name="Freeform 83"/>
              <p:cNvSpPr>
                <a:spLocks/>
              </p:cNvSpPr>
              <p:nvPr/>
            </p:nvSpPr>
            <p:spPr bwMode="gray">
              <a:xfrm>
                <a:off x="4838700" y="4162425"/>
                <a:ext cx="742950" cy="69850"/>
              </a:xfrm>
              <a:custGeom>
                <a:avLst/>
                <a:gdLst>
                  <a:gd name="T0" fmla="*/ 0 w 937"/>
                  <a:gd name="T1" fmla="*/ 90 h 90"/>
                  <a:gd name="T2" fmla="*/ 937 w 937"/>
                  <a:gd name="T3" fmla="*/ 86 h 90"/>
                  <a:gd name="T4" fmla="*/ 874 w 937"/>
                  <a:gd name="T5" fmla="*/ 0 h 90"/>
                  <a:gd name="T6" fmla="*/ 0 w 937"/>
                  <a:gd name="T7" fmla="*/ 0 h 90"/>
                  <a:gd name="T8" fmla="*/ 0 w 937"/>
                  <a:gd name="T9" fmla="*/ 90 h 90"/>
                  <a:gd name="T10" fmla="*/ 0 w 937"/>
                  <a:gd name="T11" fmla="*/ 90 h 9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37"/>
                  <a:gd name="T19" fmla="*/ 0 h 90"/>
                  <a:gd name="T20" fmla="*/ 937 w 937"/>
                  <a:gd name="T21" fmla="*/ 90 h 9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37" h="90">
                    <a:moveTo>
                      <a:pt x="0" y="90"/>
                    </a:moveTo>
                    <a:lnTo>
                      <a:pt x="937" y="86"/>
                    </a:lnTo>
                    <a:lnTo>
                      <a:pt x="874" y="0"/>
                    </a:lnTo>
                    <a:lnTo>
                      <a:pt x="0" y="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08" name="Freeform 84"/>
              <p:cNvSpPr>
                <a:spLocks/>
              </p:cNvSpPr>
              <p:nvPr/>
            </p:nvSpPr>
            <p:spPr bwMode="gray">
              <a:xfrm>
                <a:off x="4405313" y="3686175"/>
                <a:ext cx="477837" cy="536575"/>
              </a:xfrm>
              <a:custGeom>
                <a:avLst/>
                <a:gdLst>
                  <a:gd name="T0" fmla="*/ 540 w 603"/>
                  <a:gd name="T1" fmla="*/ 675 h 675"/>
                  <a:gd name="T2" fmla="*/ 603 w 603"/>
                  <a:gd name="T3" fmla="*/ 624 h 675"/>
                  <a:gd name="T4" fmla="*/ 63 w 603"/>
                  <a:gd name="T5" fmla="*/ 0 h 675"/>
                  <a:gd name="T6" fmla="*/ 0 w 603"/>
                  <a:gd name="T7" fmla="*/ 50 h 675"/>
                  <a:gd name="T8" fmla="*/ 540 w 603"/>
                  <a:gd name="T9" fmla="*/ 675 h 675"/>
                  <a:gd name="T10" fmla="*/ 540 w 603"/>
                  <a:gd name="T11" fmla="*/ 675 h 6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03"/>
                  <a:gd name="T19" fmla="*/ 0 h 675"/>
                  <a:gd name="T20" fmla="*/ 603 w 603"/>
                  <a:gd name="T21" fmla="*/ 675 h 6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03" h="675">
                    <a:moveTo>
                      <a:pt x="540" y="675"/>
                    </a:moveTo>
                    <a:lnTo>
                      <a:pt x="603" y="624"/>
                    </a:lnTo>
                    <a:lnTo>
                      <a:pt x="63" y="0"/>
                    </a:lnTo>
                    <a:lnTo>
                      <a:pt x="0" y="50"/>
                    </a:lnTo>
                    <a:lnTo>
                      <a:pt x="540" y="67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09" name="Freeform 85"/>
              <p:cNvSpPr>
                <a:spLocks/>
              </p:cNvSpPr>
              <p:nvPr/>
            </p:nvSpPr>
            <p:spPr bwMode="gray">
              <a:xfrm>
                <a:off x="4906963" y="3425825"/>
                <a:ext cx="339725" cy="720725"/>
              </a:xfrm>
              <a:custGeom>
                <a:avLst/>
                <a:gdLst>
                  <a:gd name="T0" fmla="*/ 0 w 430"/>
                  <a:gd name="T1" fmla="*/ 879 h 909"/>
                  <a:gd name="T2" fmla="*/ 72 w 430"/>
                  <a:gd name="T3" fmla="*/ 909 h 909"/>
                  <a:gd name="T4" fmla="*/ 430 w 430"/>
                  <a:gd name="T5" fmla="*/ 31 h 909"/>
                  <a:gd name="T6" fmla="*/ 360 w 430"/>
                  <a:gd name="T7" fmla="*/ 0 h 909"/>
                  <a:gd name="T8" fmla="*/ 0 w 430"/>
                  <a:gd name="T9" fmla="*/ 879 h 909"/>
                  <a:gd name="T10" fmla="*/ 0 w 430"/>
                  <a:gd name="T11" fmla="*/ 879 h 90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0"/>
                  <a:gd name="T19" fmla="*/ 0 h 909"/>
                  <a:gd name="T20" fmla="*/ 430 w 430"/>
                  <a:gd name="T21" fmla="*/ 909 h 90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0" h="909">
                    <a:moveTo>
                      <a:pt x="0" y="879"/>
                    </a:moveTo>
                    <a:lnTo>
                      <a:pt x="72" y="909"/>
                    </a:lnTo>
                    <a:lnTo>
                      <a:pt x="430" y="31"/>
                    </a:lnTo>
                    <a:lnTo>
                      <a:pt x="360" y="0"/>
                    </a:lnTo>
                    <a:lnTo>
                      <a:pt x="0" y="8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10" name="Freeform 86"/>
              <p:cNvSpPr>
                <a:spLocks/>
              </p:cNvSpPr>
              <p:nvPr/>
            </p:nvSpPr>
            <p:spPr bwMode="gray">
              <a:xfrm>
                <a:off x="4760913" y="4068763"/>
                <a:ext cx="209550" cy="211138"/>
              </a:xfrm>
              <a:custGeom>
                <a:avLst/>
                <a:gdLst>
                  <a:gd name="T0" fmla="*/ 144 w 264"/>
                  <a:gd name="T1" fmla="*/ 265 h 267"/>
                  <a:gd name="T2" fmla="*/ 171 w 264"/>
                  <a:gd name="T3" fmla="*/ 259 h 267"/>
                  <a:gd name="T4" fmla="*/ 194 w 264"/>
                  <a:gd name="T5" fmla="*/ 248 h 267"/>
                  <a:gd name="T6" fmla="*/ 215 w 264"/>
                  <a:gd name="T7" fmla="*/ 234 h 267"/>
                  <a:gd name="T8" fmla="*/ 232 w 264"/>
                  <a:gd name="T9" fmla="*/ 217 h 267"/>
                  <a:gd name="T10" fmla="*/ 247 w 264"/>
                  <a:gd name="T11" fmla="*/ 194 h 267"/>
                  <a:gd name="T12" fmla="*/ 256 w 264"/>
                  <a:gd name="T13" fmla="*/ 172 h 267"/>
                  <a:gd name="T14" fmla="*/ 262 w 264"/>
                  <a:gd name="T15" fmla="*/ 145 h 267"/>
                  <a:gd name="T16" fmla="*/ 262 w 264"/>
                  <a:gd name="T17" fmla="*/ 120 h 267"/>
                  <a:gd name="T18" fmla="*/ 256 w 264"/>
                  <a:gd name="T19" fmla="*/ 92 h 267"/>
                  <a:gd name="T20" fmla="*/ 247 w 264"/>
                  <a:gd name="T21" fmla="*/ 67 h 267"/>
                  <a:gd name="T22" fmla="*/ 232 w 264"/>
                  <a:gd name="T23" fmla="*/ 48 h 267"/>
                  <a:gd name="T24" fmla="*/ 215 w 264"/>
                  <a:gd name="T25" fmla="*/ 29 h 267"/>
                  <a:gd name="T26" fmla="*/ 194 w 264"/>
                  <a:gd name="T27" fmla="*/ 14 h 267"/>
                  <a:gd name="T28" fmla="*/ 171 w 264"/>
                  <a:gd name="T29" fmla="*/ 6 h 267"/>
                  <a:gd name="T30" fmla="*/ 144 w 264"/>
                  <a:gd name="T31" fmla="*/ 0 h 267"/>
                  <a:gd name="T32" fmla="*/ 119 w 264"/>
                  <a:gd name="T33" fmla="*/ 0 h 267"/>
                  <a:gd name="T34" fmla="*/ 91 w 264"/>
                  <a:gd name="T35" fmla="*/ 6 h 267"/>
                  <a:gd name="T36" fmla="*/ 68 w 264"/>
                  <a:gd name="T37" fmla="*/ 14 h 267"/>
                  <a:gd name="T38" fmla="*/ 47 w 264"/>
                  <a:gd name="T39" fmla="*/ 29 h 267"/>
                  <a:gd name="T40" fmla="*/ 30 w 264"/>
                  <a:gd name="T41" fmla="*/ 48 h 267"/>
                  <a:gd name="T42" fmla="*/ 15 w 264"/>
                  <a:gd name="T43" fmla="*/ 67 h 267"/>
                  <a:gd name="T44" fmla="*/ 5 w 264"/>
                  <a:gd name="T45" fmla="*/ 92 h 267"/>
                  <a:gd name="T46" fmla="*/ 0 w 264"/>
                  <a:gd name="T47" fmla="*/ 120 h 267"/>
                  <a:gd name="T48" fmla="*/ 0 w 264"/>
                  <a:gd name="T49" fmla="*/ 145 h 267"/>
                  <a:gd name="T50" fmla="*/ 5 w 264"/>
                  <a:gd name="T51" fmla="*/ 172 h 267"/>
                  <a:gd name="T52" fmla="*/ 15 w 264"/>
                  <a:gd name="T53" fmla="*/ 194 h 267"/>
                  <a:gd name="T54" fmla="*/ 30 w 264"/>
                  <a:gd name="T55" fmla="*/ 217 h 267"/>
                  <a:gd name="T56" fmla="*/ 47 w 264"/>
                  <a:gd name="T57" fmla="*/ 234 h 267"/>
                  <a:gd name="T58" fmla="*/ 68 w 264"/>
                  <a:gd name="T59" fmla="*/ 248 h 267"/>
                  <a:gd name="T60" fmla="*/ 91 w 264"/>
                  <a:gd name="T61" fmla="*/ 259 h 267"/>
                  <a:gd name="T62" fmla="*/ 119 w 264"/>
                  <a:gd name="T63" fmla="*/ 265 h 267"/>
                  <a:gd name="T64" fmla="*/ 133 w 264"/>
                  <a:gd name="T65" fmla="*/ 267 h 26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64"/>
                  <a:gd name="T100" fmla="*/ 0 h 267"/>
                  <a:gd name="T101" fmla="*/ 264 w 264"/>
                  <a:gd name="T102" fmla="*/ 267 h 26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64" h="267">
                    <a:moveTo>
                      <a:pt x="133" y="267"/>
                    </a:moveTo>
                    <a:lnTo>
                      <a:pt x="144" y="265"/>
                    </a:lnTo>
                    <a:lnTo>
                      <a:pt x="158" y="263"/>
                    </a:lnTo>
                    <a:lnTo>
                      <a:pt x="171" y="259"/>
                    </a:lnTo>
                    <a:lnTo>
                      <a:pt x="182" y="255"/>
                    </a:lnTo>
                    <a:lnTo>
                      <a:pt x="194" y="248"/>
                    </a:lnTo>
                    <a:lnTo>
                      <a:pt x="205" y="242"/>
                    </a:lnTo>
                    <a:lnTo>
                      <a:pt x="215" y="234"/>
                    </a:lnTo>
                    <a:lnTo>
                      <a:pt x="224" y="227"/>
                    </a:lnTo>
                    <a:lnTo>
                      <a:pt x="232" y="217"/>
                    </a:lnTo>
                    <a:lnTo>
                      <a:pt x="239" y="206"/>
                    </a:lnTo>
                    <a:lnTo>
                      <a:pt x="247" y="194"/>
                    </a:lnTo>
                    <a:lnTo>
                      <a:pt x="254" y="185"/>
                    </a:lnTo>
                    <a:lnTo>
                      <a:pt x="256" y="172"/>
                    </a:lnTo>
                    <a:lnTo>
                      <a:pt x="260" y="158"/>
                    </a:lnTo>
                    <a:lnTo>
                      <a:pt x="262" y="145"/>
                    </a:lnTo>
                    <a:lnTo>
                      <a:pt x="264" y="133"/>
                    </a:lnTo>
                    <a:lnTo>
                      <a:pt x="262" y="120"/>
                    </a:lnTo>
                    <a:lnTo>
                      <a:pt x="260" y="105"/>
                    </a:lnTo>
                    <a:lnTo>
                      <a:pt x="256" y="92"/>
                    </a:lnTo>
                    <a:lnTo>
                      <a:pt x="254" y="82"/>
                    </a:lnTo>
                    <a:lnTo>
                      <a:pt x="247" y="67"/>
                    </a:lnTo>
                    <a:lnTo>
                      <a:pt x="239" y="57"/>
                    </a:lnTo>
                    <a:lnTo>
                      <a:pt x="232" y="48"/>
                    </a:lnTo>
                    <a:lnTo>
                      <a:pt x="224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1" y="6"/>
                    </a:lnTo>
                    <a:lnTo>
                      <a:pt x="158" y="2"/>
                    </a:lnTo>
                    <a:lnTo>
                      <a:pt x="144" y="0"/>
                    </a:lnTo>
                    <a:lnTo>
                      <a:pt x="133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91" y="6"/>
                    </a:lnTo>
                    <a:lnTo>
                      <a:pt x="81" y="10"/>
                    </a:lnTo>
                    <a:lnTo>
                      <a:pt x="68" y="14"/>
                    </a:lnTo>
                    <a:lnTo>
                      <a:pt x="57" y="21"/>
                    </a:lnTo>
                    <a:lnTo>
                      <a:pt x="47" y="29"/>
                    </a:lnTo>
                    <a:lnTo>
                      <a:pt x="38" y="38"/>
                    </a:lnTo>
                    <a:lnTo>
                      <a:pt x="30" y="48"/>
                    </a:lnTo>
                    <a:lnTo>
                      <a:pt x="23" y="57"/>
                    </a:lnTo>
                    <a:lnTo>
                      <a:pt x="15" y="67"/>
                    </a:lnTo>
                    <a:lnTo>
                      <a:pt x="9" y="82"/>
                    </a:lnTo>
                    <a:lnTo>
                      <a:pt x="5" y="92"/>
                    </a:lnTo>
                    <a:lnTo>
                      <a:pt x="2" y="105"/>
                    </a:lnTo>
                    <a:lnTo>
                      <a:pt x="0" y="120"/>
                    </a:lnTo>
                    <a:lnTo>
                      <a:pt x="0" y="133"/>
                    </a:lnTo>
                    <a:lnTo>
                      <a:pt x="0" y="145"/>
                    </a:lnTo>
                    <a:lnTo>
                      <a:pt x="2" y="158"/>
                    </a:lnTo>
                    <a:lnTo>
                      <a:pt x="5" y="172"/>
                    </a:lnTo>
                    <a:lnTo>
                      <a:pt x="9" y="185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30" y="217"/>
                    </a:lnTo>
                    <a:lnTo>
                      <a:pt x="38" y="227"/>
                    </a:lnTo>
                    <a:lnTo>
                      <a:pt x="47" y="234"/>
                    </a:lnTo>
                    <a:lnTo>
                      <a:pt x="57" y="242"/>
                    </a:lnTo>
                    <a:lnTo>
                      <a:pt x="68" y="248"/>
                    </a:lnTo>
                    <a:lnTo>
                      <a:pt x="81" y="255"/>
                    </a:lnTo>
                    <a:lnTo>
                      <a:pt x="91" y="259"/>
                    </a:lnTo>
                    <a:lnTo>
                      <a:pt x="104" y="263"/>
                    </a:lnTo>
                    <a:lnTo>
                      <a:pt x="119" y="265"/>
                    </a:lnTo>
                    <a:lnTo>
                      <a:pt x="133" y="2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11" name="Freeform 87"/>
              <p:cNvSpPr>
                <a:spLocks/>
              </p:cNvSpPr>
              <p:nvPr/>
            </p:nvSpPr>
            <p:spPr bwMode="gray">
              <a:xfrm>
                <a:off x="5095875" y="3609975"/>
                <a:ext cx="471487" cy="603250"/>
              </a:xfrm>
              <a:custGeom>
                <a:avLst/>
                <a:gdLst>
                  <a:gd name="T0" fmla="*/ 504 w 593"/>
                  <a:gd name="T1" fmla="*/ 761 h 761"/>
                  <a:gd name="T2" fmla="*/ 593 w 593"/>
                  <a:gd name="T3" fmla="*/ 753 h 761"/>
                  <a:gd name="T4" fmla="*/ 68 w 593"/>
                  <a:gd name="T5" fmla="*/ 0 h 761"/>
                  <a:gd name="T6" fmla="*/ 0 w 593"/>
                  <a:gd name="T7" fmla="*/ 46 h 761"/>
                  <a:gd name="T8" fmla="*/ 504 w 593"/>
                  <a:gd name="T9" fmla="*/ 761 h 761"/>
                  <a:gd name="T10" fmla="*/ 504 w 593"/>
                  <a:gd name="T11" fmla="*/ 761 h 7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3"/>
                  <a:gd name="T19" fmla="*/ 0 h 761"/>
                  <a:gd name="T20" fmla="*/ 593 w 593"/>
                  <a:gd name="T21" fmla="*/ 761 h 76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3" h="761">
                    <a:moveTo>
                      <a:pt x="504" y="761"/>
                    </a:moveTo>
                    <a:lnTo>
                      <a:pt x="593" y="753"/>
                    </a:lnTo>
                    <a:lnTo>
                      <a:pt x="68" y="0"/>
                    </a:lnTo>
                    <a:lnTo>
                      <a:pt x="0" y="46"/>
                    </a:lnTo>
                    <a:lnTo>
                      <a:pt x="504" y="76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12" name="Freeform 88"/>
              <p:cNvSpPr>
                <a:spLocks/>
              </p:cNvSpPr>
              <p:nvPr/>
            </p:nvSpPr>
            <p:spPr bwMode="gray">
              <a:xfrm>
                <a:off x="5006975" y="3411538"/>
                <a:ext cx="349250" cy="127000"/>
              </a:xfrm>
              <a:custGeom>
                <a:avLst/>
                <a:gdLst>
                  <a:gd name="T0" fmla="*/ 85 w 439"/>
                  <a:gd name="T1" fmla="*/ 103 h 160"/>
                  <a:gd name="T2" fmla="*/ 108 w 439"/>
                  <a:gd name="T3" fmla="*/ 109 h 160"/>
                  <a:gd name="T4" fmla="*/ 127 w 439"/>
                  <a:gd name="T5" fmla="*/ 114 h 160"/>
                  <a:gd name="T6" fmla="*/ 146 w 439"/>
                  <a:gd name="T7" fmla="*/ 118 h 160"/>
                  <a:gd name="T8" fmla="*/ 167 w 439"/>
                  <a:gd name="T9" fmla="*/ 122 h 160"/>
                  <a:gd name="T10" fmla="*/ 188 w 439"/>
                  <a:gd name="T11" fmla="*/ 128 h 160"/>
                  <a:gd name="T12" fmla="*/ 211 w 439"/>
                  <a:gd name="T13" fmla="*/ 133 h 160"/>
                  <a:gd name="T14" fmla="*/ 232 w 439"/>
                  <a:gd name="T15" fmla="*/ 137 h 160"/>
                  <a:gd name="T16" fmla="*/ 251 w 439"/>
                  <a:gd name="T17" fmla="*/ 141 h 160"/>
                  <a:gd name="T18" fmla="*/ 271 w 439"/>
                  <a:gd name="T19" fmla="*/ 145 h 160"/>
                  <a:gd name="T20" fmla="*/ 289 w 439"/>
                  <a:gd name="T21" fmla="*/ 149 h 160"/>
                  <a:gd name="T22" fmla="*/ 315 w 439"/>
                  <a:gd name="T23" fmla="*/ 152 h 160"/>
                  <a:gd name="T24" fmla="*/ 342 w 439"/>
                  <a:gd name="T25" fmla="*/ 158 h 160"/>
                  <a:gd name="T26" fmla="*/ 361 w 439"/>
                  <a:gd name="T27" fmla="*/ 158 h 160"/>
                  <a:gd name="T28" fmla="*/ 376 w 439"/>
                  <a:gd name="T29" fmla="*/ 154 h 160"/>
                  <a:gd name="T30" fmla="*/ 399 w 439"/>
                  <a:gd name="T31" fmla="*/ 145 h 160"/>
                  <a:gd name="T32" fmla="*/ 422 w 439"/>
                  <a:gd name="T33" fmla="*/ 122 h 160"/>
                  <a:gd name="T34" fmla="*/ 435 w 439"/>
                  <a:gd name="T35" fmla="*/ 92 h 160"/>
                  <a:gd name="T36" fmla="*/ 439 w 439"/>
                  <a:gd name="T37" fmla="*/ 61 h 160"/>
                  <a:gd name="T38" fmla="*/ 435 w 439"/>
                  <a:gd name="T39" fmla="*/ 33 h 160"/>
                  <a:gd name="T40" fmla="*/ 422 w 439"/>
                  <a:gd name="T41" fmla="*/ 10 h 160"/>
                  <a:gd name="T42" fmla="*/ 397 w 439"/>
                  <a:gd name="T43" fmla="*/ 0 h 160"/>
                  <a:gd name="T44" fmla="*/ 62 w 439"/>
                  <a:gd name="T45" fmla="*/ 8 h 160"/>
                  <a:gd name="T46" fmla="*/ 43 w 439"/>
                  <a:gd name="T47" fmla="*/ 6 h 160"/>
                  <a:gd name="T48" fmla="*/ 30 w 439"/>
                  <a:gd name="T49" fmla="*/ 10 h 160"/>
                  <a:gd name="T50" fmla="*/ 11 w 439"/>
                  <a:gd name="T51" fmla="*/ 23 h 160"/>
                  <a:gd name="T52" fmla="*/ 2 w 439"/>
                  <a:gd name="T53" fmla="*/ 40 h 160"/>
                  <a:gd name="T54" fmla="*/ 2 w 439"/>
                  <a:gd name="T55" fmla="*/ 57 h 160"/>
                  <a:gd name="T56" fmla="*/ 7 w 439"/>
                  <a:gd name="T57" fmla="*/ 71 h 160"/>
                  <a:gd name="T58" fmla="*/ 24 w 439"/>
                  <a:gd name="T59" fmla="*/ 84 h 160"/>
                  <a:gd name="T60" fmla="*/ 47 w 439"/>
                  <a:gd name="T61" fmla="*/ 92 h 160"/>
                  <a:gd name="T62" fmla="*/ 74 w 439"/>
                  <a:gd name="T63" fmla="*/ 99 h 16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39"/>
                  <a:gd name="T97" fmla="*/ 0 h 160"/>
                  <a:gd name="T98" fmla="*/ 439 w 439"/>
                  <a:gd name="T99" fmla="*/ 160 h 16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39" h="160">
                    <a:moveTo>
                      <a:pt x="74" y="99"/>
                    </a:moveTo>
                    <a:lnTo>
                      <a:pt x="85" y="103"/>
                    </a:lnTo>
                    <a:lnTo>
                      <a:pt x="100" y="107"/>
                    </a:lnTo>
                    <a:lnTo>
                      <a:pt x="108" y="109"/>
                    </a:lnTo>
                    <a:lnTo>
                      <a:pt x="117" y="113"/>
                    </a:lnTo>
                    <a:lnTo>
                      <a:pt x="127" y="114"/>
                    </a:lnTo>
                    <a:lnTo>
                      <a:pt x="137" y="116"/>
                    </a:lnTo>
                    <a:lnTo>
                      <a:pt x="146" y="118"/>
                    </a:lnTo>
                    <a:lnTo>
                      <a:pt x="156" y="122"/>
                    </a:lnTo>
                    <a:lnTo>
                      <a:pt x="167" y="122"/>
                    </a:lnTo>
                    <a:lnTo>
                      <a:pt x="178" y="126"/>
                    </a:lnTo>
                    <a:lnTo>
                      <a:pt x="188" y="128"/>
                    </a:lnTo>
                    <a:lnTo>
                      <a:pt x="199" y="130"/>
                    </a:lnTo>
                    <a:lnTo>
                      <a:pt x="211" y="133"/>
                    </a:lnTo>
                    <a:lnTo>
                      <a:pt x="222" y="137"/>
                    </a:lnTo>
                    <a:lnTo>
                      <a:pt x="232" y="137"/>
                    </a:lnTo>
                    <a:lnTo>
                      <a:pt x="241" y="139"/>
                    </a:lnTo>
                    <a:lnTo>
                      <a:pt x="251" y="141"/>
                    </a:lnTo>
                    <a:lnTo>
                      <a:pt x="262" y="145"/>
                    </a:lnTo>
                    <a:lnTo>
                      <a:pt x="271" y="145"/>
                    </a:lnTo>
                    <a:lnTo>
                      <a:pt x="279" y="147"/>
                    </a:lnTo>
                    <a:lnTo>
                      <a:pt x="289" y="149"/>
                    </a:lnTo>
                    <a:lnTo>
                      <a:pt x="300" y="152"/>
                    </a:lnTo>
                    <a:lnTo>
                      <a:pt x="315" y="152"/>
                    </a:lnTo>
                    <a:lnTo>
                      <a:pt x="330" y="156"/>
                    </a:lnTo>
                    <a:lnTo>
                      <a:pt x="342" y="158"/>
                    </a:lnTo>
                    <a:lnTo>
                      <a:pt x="353" y="160"/>
                    </a:lnTo>
                    <a:lnTo>
                      <a:pt x="361" y="158"/>
                    </a:lnTo>
                    <a:lnTo>
                      <a:pt x="368" y="158"/>
                    </a:lnTo>
                    <a:lnTo>
                      <a:pt x="376" y="154"/>
                    </a:lnTo>
                    <a:lnTo>
                      <a:pt x="384" y="152"/>
                    </a:lnTo>
                    <a:lnTo>
                      <a:pt x="399" y="145"/>
                    </a:lnTo>
                    <a:lnTo>
                      <a:pt x="412" y="135"/>
                    </a:lnTo>
                    <a:lnTo>
                      <a:pt x="422" y="122"/>
                    </a:lnTo>
                    <a:lnTo>
                      <a:pt x="429" y="107"/>
                    </a:lnTo>
                    <a:lnTo>
                      <a:pt x="435" y="92"/>
                    </a:lnTo>
                    <a:lnTo>
                      <a:pt x="439" y="76"/>
                    </a:lnTo>
                    <a:lnTo>
                      <a:pt x="439" y="61"/>
                    </a:lnTo>
                    <a:lnTo>
                      <a:pt x="439" y="48"/>
                    </a:lnTo>
                    <a:lnTo>
                      <a:pt x="435" y="33"/>
                    </a:lnTo>
                    <a:lnTo>
                      <a:pt x="429" y="21"/>
                    </a:lnTo>
                    <a:lnTo>
                      <a:pt x="422" y="10"/>
                    </a:lnTo>
                    <a:lnTo>
                      <a:pt x="410" y="4"/>
                    </a:lnTo>
                    <a:lnTo>
                      <a:pt x="397" y="0"/>
                    </a:lnTo>
                    <a:lnTo>
                      <a:pt x="384" y="0"/>
                    </a:lnTo>
                    <a:lnTo>
                      <a:pt x="62" y="8"/>
                    </a:lnTo>
                    <a:lnTo>
                      <a:pt x="53" y="6"/>
                    </a:lnTo>
                    <a:lnTo>
                      <a:pt x="43" y="6"/>
                    </a:lnTo>
                    <a:lnTo>
                      <a:pt x="36" y="8"/>
                    </a:lnTo>
                    <a:lnTo>
                      <a:pt x="30" y="10"/>
                    </a:lnTo>
                    <a:lnTo>
                      <a:pt x="19" y="16"/>
                    </a:lnTo>
                    <a:lnTo>
                      <a:pt x="11" y="23"/>
                    </a:lnTo>
                    <a:lnTo>
                      <a:pt x="5" y="31"/>
                    </a:lnTo>
                    <a:lnTo>
                      <a:pt x="2" y="40"/>
                    </a:lnTo>
                    <a:lnTo>
                      <a:pt x="0" y="48"/>
                    </a:lnTo>
                    <a:lnTo>
                      <a:pt x="2" y="57"/>
                    </a:lnTo>
                    <a:lnTo>
                      <a:pt x="2" y="63"/>
                    </a:lnTo>
                    <a:lnTo>
                      <a:pt x="7" y="71"/>
                    </a:lnTo>
                    <a:lnTo>
                      <a:pt x="13" y="76"/>
                    </a:lnTo>
                    <a:lnTo>
                      <a:pt x="24" y="84"/>
                    </a:lnTo>
                    <a:lnTo>
                      <a:pt x="34" y="86"/>
                    </a:lnTo>
                    <a:lnTo>
                      <a:pt x="47" y="92"/>
                    </a:lnTo>
                    <a:lnTo>
                      <a:pt x="60" y="95"/>
                    </a:lnTo>
                    <a:lnTo>
                      <a:pt x="74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13" name="Freeform 89"/>
              <p:cNvSpPr>
                <a:spLocks/>
              </p:cNvSpPr>
              <p:nvPr/>
            </p:nvSpPr>
            <p:spPr bwMode="gray">
              <a:xfrm>
                <a:off x="4778375" y="3990975"/>
                <a:ext cx="84137" cy="133350"/>
              </a:xfrm>
              <a:custGeom>
                <a:avLst/>
                <a:gdLst>
                  <a:gd name="T0" fmla="*/ 72 w 106"/>
                  <a:gd name="T1" fmla="*/ 168 h 168"/>
                  <a:gd name="T2" fmla="*/ 106 w 106"/>
                  <a:gd name="T3" fmla="*/ 151 h 168"/>
                  <a:gd name="T4" fmla="*/ 34 w 106"/>
                  <a:gd name="T5" fmla="*/ 0 h 168"/>
                  <a:gd name="T6" fmla="*/ 0 w 106"/>
                  <a:gd name="T7" fmla="*/ 19 h 168"/>
                  <a:gd name="T8" fmla="*/ 72 w 106"/>
                  <a:gd name="T9" fmla="*/ 168 h 168"/>
                  <a:gd name="T10" fmla="*/ 72 w 106"/>
                  <a:gd name="T11" fmla="*/ 168 h 16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6"/>
                  <a:gd name="T19" fmla="*/ 0 h 168"/>
                  <a:gd name="T20" fmla="*/ 106 w 106"/>
                  <a:gd name="T21" fmla="*/ 168 h 16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6" h="168">
                    <a:moveTo>
                      <a:pt x="72" y="168"/>
                    </a:moveTo>
                    <a:lnTo>
                      <a:pt x="106" y="151"/>
                    </a:lnTo>
                    <a:lnTo>
                      <a:pt x="34" y="0"/>
                    </a:lnTo>
                    <a:lnTo>
                      <a:pt x="0" y="19"/>
                    </a:lnTo>
                    <a:lnTo>
                      <a:pt x="72" y="1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14" name="Freeform 90"/>
              <p:cNvSpPr>
                <a:spLocks/>
              </p:cNvSpPr>
              <p:nvPr/>
            </p:nvSpPr>
            <p:spPr bwMode="gray">
              <a:xfrm>
                <a:off x="4899025" y="4216400"/>
                <a:ext cx="85725" cy="133350"/>
              </a:xfrm>
              <a:custGeom>
                <a:avLst/>
                <a:gdLst>
                  <a:gd name="T0" fmla="*/ 74 w 108"/>
                  <a:gd name="T1" fmla="*/ 167 h 167"/>
                  <a:gd name="T2" fmla="*/ 108 w 108"/>
                  <a:gd name="T3" fmla="*/ 150 h 167"/>
                  <a:gd name="T4" fmla="*/ 34 w 108"/>
                  <a:gd name="T5" fmla="*/ 0 h 167"/>
                  <a:gd name="T6" fmla="*/ 0 w 108"/>
                  <a:gd name="T7" fmla="*/ 17 h 167"/>
                  <a:gd name="T8" fmla="*/ 74 w 108"/>
                  <a:gd name="T9" fmla="*/ 167 h 167"/>
                  <a:gd name="T10" fmla="*/ 74 w 108"/>
                  <a:gd name="T11" fmla="*/ 167 h 16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8"/>
                  <a:gd name="T19" fmla="*/ 0 h 167"/>
                  <a:gd name="T20" fmla="*/ 108 w 108"/>
                  <a:gd name="T21" fmla="*/ 167 h 16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8" h="167">
                    <a:moveTo>
                      <a:pt x="74" y="167"/>
                    </a:moveTo>
                    <a:lnTo>
                      <a:pt x="108" y="150"/>
                    </a:lnTo>
                    <a:lnTo>
                      <a:pt x="34" y="0"/>
                    </a:lnTo>
                    <a:lnTo>
                      <a:pt x="0" y="17"/>
                    </a:lnTo>
                    <a:lnTo>
                      <a:pt x="74" y="1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15" name="Freeform 91"/>
              <p:cNvSpPr>
                <a:spLocks/>
              </p:cNvSpPr>
              <p:nvPr/>
            </p:nvSpPr>
            <p:spPr bwMode="gray">
              <a:xfrm>
                <a:off x="4910138" y="4319588"/>
                <a:ext cx="100012" cy="41275"/>
              </a:xfrm>
              <a:custGeom>
                <a:avLst/>
                <a:gdLst>
                  <a:gd name="T0" fmla="*/ 0 w 125"/>
                  <a:gd name="T1" fmla="*/ 53 h 53"/>
                  <a:gd name="T2" fmla="*/ 125 w 125"/>
                  <a:gd name="T3" fmla="*/ 53 h 53"/>
                  <a:gd name="T4" fmla="*/ 125 w 125"/>
                  <a:gd name="T5" fmla="*/ 0 h 53"/>
                  <a:gd name="T6" fmla="*/ 0 w 125"/>
                  <a:gd name="T7" fmla="*/ 0 h 53"/>
                  <a:gd name="T8" fmla="*/ 0 w 125"/>
                  <a:gd name="T9" fmla="*/ 53 h 53"/>
                  <a:gd name="T10" fmla="*/ 0 w 125"/>
                  <a:gd name="T11" fmla="*/ 53 h 5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"/>
                  <a:gd name="T19" fmla="*/ 0 h 53"/>
                  <a:gd name="T20" fmla="*/ 125 w 125"/>
                  <a:gd name="T21" fmla="*/ 53 h 5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" h="53">
                    <a:moveTo>
                      <a:pt x="0" y="53"/>
                    </a:moveTo>
                    <a:lnTo>
                      <a:pt x="125" y="53"/>
                    </a:lnTo>
                    <a:lnTo>
                      <a:pt x="125" y="0"/>
                    </a:lnTo>
                    <a:lnTo>
                      <a:pt x="0" y="0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16" name="Freeform 92"/>
              <p:cNvSpPr>
                <a:spLocks/>
              </p:cNvSpPr>
              <p:nvPr/>
            </p:nvSpPr>
            <p:spPr bwMode="gray">
              <a:xfrm>
                <a:off x="4754563" y="3970338"/>
                <a:ext cx="98425" cy="42863"/>
              </a:xfrm>
              <a:custGeom>
                <a:avLst/>
                <a:gdLst>
                  <a:gd name="T0" fmla="*/ 0 w 126"/>
                  <a:gd name="T1" fmla="*/ 55 h 55"/>
                  <a:gd name="T2" fmla="*/ 126 w 126"/>
                  <a:gd name="T3" fmla="*/ 55 h 55"/>
                  <a:gd name="T4" fmla="*/ 126 w 126"/>
                  <a:gd name="T5" fmla="*/ 0 h 55"/>
                  <a:gd name="T6" fmla="*/ 0 w 126"/>
                  <a:gd name="T7" fmla="*/ 0 h 55"/>
                  <a:gd name="T8" fmla="*/ 0 w 126"/>
                  <a:gd name="T9" fmla="*/ 55 h 55"/>
                  <a:gd name="T10" fmla="*/ 0 w 126"/>
                  <a:gd name="T11" fmla="*/ 55 h 5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6"/>
                  <a:gd name="T19" fmla="*/ 0 h 55"/>
                  <a:gd name="T20" fmla="*/ 126 w 126"/>
                  <a:gd name="T21" fmla="*/ 55 h 5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6" h="55">
                    <a:moveTo>
                      <a:pt x="0" y="55"/>
                    </a:moveTo>
                    <a:lnTo>
                      <a:pt x="126" y="55"/>
                    </a:lnTo>
                    <a:lnTo>
                      <a:pt x="126" y="0"/>
                    </a:lnTo>
                    <a:lnTo>
                      <a:pt x="0" y="0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17" name="Freeform 93"/>
              <p:cNvSpPr>
                <a:spLocks/>
              </p:cNvSpPr>
              <p:nvPr/>
            </p:nvSpPr>
            <p:spPr bwMode="gray">
              <a:xfrm>
                <a:off x="4811713" y="4125913"/>
                <a:ext cx="106362" cy="104775"/>
              </a:xfrm>
              <a:custGeom>
                <a:avLst/>
                <a:gdLst>
                  <a:gd name="T0" fmla="*/ 67 w 135"/>
                  <a:gd name="T1" fmla="*/ 133 h 133"/>
                  <a:gd name="T2" fmla="*/ 80 w 135"/>
                  <a:gd name="T3" fmla="*/ 129 h 133"/>
                  <a:gd name="T4" fmla="*/ 94 w 135"/>
                  <a:gd name="T5" fmla="*/ 127 h 133"/>
                  <a:gd name="T6" fmla="*/ 103 w 135"/>
                  <a:gd name="T7" fmla="*/ 121 h 133"/>
                  <a:gd name="T8" fmla="*/ 115 w 135"/>
                  <a:gd name="T9" fmla="*/ 114 h 133"/>
                  <a:gd name="T10" fmla="*/ 122 w 135"/>
                  <a:gd name="T11" fmla="*/ 102 h 133"/>
                  <a:gd name="T12" fmla="*/ 130 w 135"/>
                  <a:gd name="T13" fmla="*/ 91 h 133"/>
                  <a:gd name="T14" fmla="*/ 132 w 135"/>
                  <a:gd name="T15" fmla="*/ 78 h 133"/>
                  <a:gd name="T16" fmla="*/ 135 w 135"/>
                  <a:gd name="T17" fmla="*/ 66 h 133"/>
                  <a:gd name="T18" fmla="*/ 132 w 135"/>
                  <a:gd name="T19" fmla="*/ 53 h 133"/>
                  <a:gd name="T20" fmla="*/ 130 w 135"/>
                  <a:gd name="T21" fmla="*/ 40 h 133"/>
                  <a:gd name="T22" fmla="*/ 122 w 135"/>
                  <a:gd name="T23" fmla="*/ 28 h 133"/>
                  <a:gd name="T24" fmla="*/ 115 w 135"/>
                  <a:gd name="T25" fmla="*/ 19 h 133"/>
                  <a:gd name="T26" fmla="*/ 103 w 135"/>
                  <a:gd name="T27" fmla="*/ 9 h 133"/>
                  <a:gd name="T28" fmla="*/ 94 w 135"/>
                  <a:gd name="T29" fmla="*/ 3 h 133"/>
                  <a:gd name="T30" fmla="*/ 80 w 135"/>
                  <a:gd name="T31" fmla="*/ 0 h 133"/>
                  <a:gd name="T32" fmla="*/ 67 w 135"/>
                  <a:gd name="T33" fmla="*/ 0 h 133"/>
                  <a:gd name="T34" fmla="*/ 54 w 135"/>
                  <a:gd name="T35" fmla="*/ 0 h 133"/>
                  <a:gd name="T36" fmla="*/ 42 w 135"/>
                  <a:gd name="T37" fmla="*/ 3 h 133"/>
                  <a:gd name="T38" fmla="*/ 29 w 135"/>
                  <a:gd name="T39" fmla="*/ 9 h 133"/>
                  <a:gd name="T40" fmla="*/ 19 w 135"/>
                  <a:gd name="T41" fmla="*/ 19 h 133"/>
                  <a:gd name="T42" fmla="*/ 12 w 135"/>
                  <a:gd name="T43" fmla="*/ 28 h 133"/>
                  <a:gd name="T44" fmla="*/ 6 w 135"/>
                  <a:gd name="T45" fmla="*/ 40 h 133"/>
                  <a:gd name="T46" fmla="*/ 0 w 135"/>
                  <a:gd name="T47" fmla="*/ 53 h 133"/>
                  <a:gd name="T48" fmla="*/ 0 w 135"/>
                  <a:gd name="T49" fmla="*/ 66 h 133"/>
                  <a:gd name="T50" fmla="*/ 0 w 135"/>
                  <a:gd name="T51" fmla="*/ 78 h 133"/>
                  <a:gd name="T52" fmla="*/ 6 w 135"/>
                  <a:gd name="T53" fmla="*/ 91 h 133"/>
                  <a:gd name="T54" fmla="*/ 12 w 135"/>
                  <a:gd name="T55" fmla="*/ 102 h 133"/>
                  <a:gd name="T56" fmla="*/ 19 w 135"/>
                  <a:gd name="T57" fmla="*/ 114 h 133"/>
                  <a:gd name="T58" fmla="*/ 29 w 135"/>
                  <a:gd name="T59" fmla="*/ 121 h 133"/>
                  <a:gd name="T60" fmla="*/ 42 w 135"/>
                  <a:gd name="T61" fmla="*/ 127 h 133"/>
                  <a:gd name="T62" fmla="*/ 54 w 135"/>
                  <a:gd name="T63" fmla="*/ 129 h 133"/>
                  <a:gd name="T64" fmla="*/ 67 w 135"/>
                  <a:gd name="T65" fmla="*/ 133 h 133"/>
                  <a:gd name="T66" fmla="*/ 67 w 135"/>
                  <a:gd name="T67" fmla="*/ 133 h 13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35"/>
                  <a:gd name="T103" fmla="*/ 0 h 133"/>
                  <a:gd name="T104" fmla="*/ 135 w 135"/>
                  <a:gd name="T105" fmla="*/ 133 h 13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35" h="133">
                    <a:moveTo>
                      <a:pt x="67" y="133"/>
                    </a:moveTo>
                    <a:lnTo>
                      <a:pt x="80" y="129"/>
                    </a:lnTo>
                    <a:lnTo>
                      <a:pt x="94" y="127"/>
                    </a:lnTo>
                    <a:lnTo>
                      <a:pt x="103" y="121"/>
                    </a:lnTo>
                    <a:lnTo>
                      <a:pt x="115" y="114"/>
                    </a:lnTo>
                    <a:lnTo>
                      <a:pt x="122" y="102"/>
                    </a:lnTo>
                    <a:lnTo>
                      <a:pt x="130" y="91"/>
                    </a:lnTo>
                    <a:lnTo>
                      <a:pt x="132" y="78"/>
                    </a:lnTo>
                    <a:lnTo>
                      <a:pt x="135" y="66"/>
                    </a:lnTo>
                    <a:lnTo>
                      <a:pt x="132" y="53"/>
                    </a:lnTo>
                    <a:lnTo>
                      <a:pt x="130" y="40"/>
                    </a:lnTo>
                    <a:lnTo>
                      <a:pt x="122" y="28"/>
                    </a:lnTo>
                    <a:lnTo>
                      <a:pt x="115" y="19"/>
                    </a:lnTo>
                    <a:lnTo>
                      <a:pt x="103" y="9"/>
                    </a:lnTo>
                    <a:lnTo>
                      <a:pt x="94" y="3"/>
                    </a:lnTo>
                    <a:lnTo>
                      <a:pt x="80" y="0"/>
                    </a:lnTo>
                    <a:lnTo>
                      <a:pt x="67" y="0"/>
                    </a:lnTo>
                    <a:lnTo>
                      <a:pt x="54" y="0"/>
                    </a:lnTo>
                    <a:lnTo>
                      <a:pt x="42" y="3"/>
                    </a:lnTo>
                    <a:lnTo>
                      <a:pt x="29" y="9"/>
                    </a:lnTo>
                    <a:lnTo>
                      <a:pt x="19" y="19"/>
                    </a:lnTo>
                    <a:lnTo>
                      <a:pt x="12" y="28"/>
                    </a:lnTo>
                    <a:lnTo>
                      <a:pt x="6" y="40"/>
                    </a:lnTo>
                    <a:lnTo>
                      <a:pt x="0" y="53"/>
                    </a:lnTo>
                    <a:lnTo>
                      <a:pt x="0" y="66"/>
                    </a:lnTo>
                    <a:lnTo>
                      <a:pt x="0" y="78"/>
                    </a:lnTo>
                    <a:lnTo>
                      <a:pt x="6" y="91"/>
                    </a:lnTo>
                    <a:lnTo>
                      <a:pt x="12" y="102"/>
                    </a:lnTo>
                    <a:lnTo>
                      <a:pt x="19" y="114"/>
                    </a:lnTo>
                    <a:lnTo>
                      <a:pt x="29" y="121"/>
                    </a:lnTo>
                    <a:lnTo>
                      <a:pt x="42" y="127"/>
                    </a:lnTo>
                    <a:lnTo>
                      <a:pt x="54" y="129"/>
                    </a:lnTo>
                    <a:lnTo>
                      <a:pt x="67" y="13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213818" name="Freeform 94"/>
              <p:cNvSpPr>
                <a:spLocks/>
              </p:cNvSpPr>
              <p:nvPr/>
            </p:nvSpPr>
            <p:spPr bwMode="gray">
              <a:xfrm>
                <a:off x="4513263" y="3290888"/>
                <a:ext cx="230187" cy="219075"/>
              </a:xfrm>
              <a:custGeom>
                <a:avLst/>
                <a:gdLst>
                  <a:gd name="T0" fmla="*/ 276 w 289"/>
                  <a:gd name="T1" fmla="*/ 90 h 276"/>
                  <a:gd name="T2" fmla="*/ 135 w 289"/>
                  <a:gd name="T3" fmla="*/ 78 h 276"/>
                  <a:gd name="T4" fmla="*/ 120 w 289"/>
                  <a:gd name="T5" fmla="*/ 78 h 276"/>
                  <a:gd name="T6" fmla="*/ 99 w 289"/>
                  <a:gd name="T7" fmla="*/ 88 h 276"/>
                  <a:gd name="T8" fmla="*/ 84 w 289"/>
                  <a:gd name="T9" fmla="*/ 101 h 276"/>
                  <a:gd name="T10" fmla="*/ 76 w 289"/>
                  <a:gd name="T11" fmla="*/ 118 h 276"/>
                  <a:gd name="T12" fmla="*/ 74 w 289"/>
                  <a:gd name="T13" fmla="*/ 139 h 276"/>
                  <a:gd name="T14" fmla="*/ 74 w 289"/>
                  <a:gd name="T15" fmla="*/ 154 h 276"/>
                  <a:gd name="T16" fmla="*/ 87 w 289"/>
                  <a:gd name="T17" fmla="*/ 171 h 276"/>
                  <a:gd name="T18" fmla="*/ 110 w 289"/>
                  <a:gd name="T19" fmla="*/ 185 h 276"/>
                  <a:gd name="T20" fmla="*/ 127 w 289"/>
                  <a:gd name="T21" fmla="*/ 190 h 276"/>
                  <a:gd name="T22" fmla="*/ 289 w 289"/>
                  <a:gd name="T23" fmla="*/ 202 h 276"/>
                  <a:gd name="T24" fmla="*/ 95 w 289"/>
                  <a:gd name="T25" fmla="*/ 265 h 276"/>
                  <a:gd name="T26" fmla="*/ 76 w 289"/>
                  <a:gd name="T27" fmla="*/ 259 h 276"/>
                  <a:gd name="T28" fmla="*/ 59 w 289"/>
                  <a:gd name="T29" fmla="*/ 249 h 276"/>
                  <a:gd name="T30" fmla="*/ 42 w 289"/>
                  <a:gd name="T31" fmla="*/ 236 h 276"/>
                  <a:gd name="T32" fmla="*/ 23 w 289"/>
                  <a:gd name="T33" fmla="*/ 217 h 276"/>
                  <a:gd name="T34" fmla="*/ 9 w 289"/>
                  <a:gd name="T35" fmla="*/ 192 h 276"/>
                  <a:gd name="T36" fmla="*/ 4 w 289"/>
                  <a:gd name="T37" fmla="*/ 175 h 276"/>
                  <a:gd name="T38" fmla="*/ 2 w 289"/>
                  <a:gd name="T39" fmla="*/ 158 h 276"/>
                  <a:gd name="T40" fmla="*/ 0 w 289"/>
                  <a:gd name="T41" fmla="*/ 137 h 276"/>
                  <a:gd name="T42" fmla="*/ 4 w 289"/>
                  <a:gd name="T43" fmla="*/ 116 h 276"/>
                  <a:gd name="T44" fmla="*/ 8 w 289"/>
                  <a:gd name="T45" fmla="*/ 92 h 276"/>
                  <a:gd name="T46" fmla="*/ 13 w 289"/>
                  <a:gd name="T47" fmla="*/ 72 h 276"/>
                  <a:gd name="T48" fmla="*/ 21 w 289"/>
                  <a:gd name="T49" fmla="*/ 55 h 276"/>
                  <a:gd name="T50" fmla="*/ 28 w 289"/>
                  <a:gd name="T51" fmla="*/ 42 h 276"/>
                  <a:gd name="T52" fmla="*/ 47 w 289"/>
                  <a:gd name="T53" fmla="*/ 21 h 276"/>
                  <a:gd name="T54" fmla="*/ 70 w 289"/>
                  <a:gd name="T55" fmla="*/ 12 h 276"/>
                  <a:gd name="T56" fmla="*/ 89 w 289"/>
                  <a:gd name="T57" fmla="*/ 4 h 276"/>
                  <a:gd name="T58" fmla="*/ 106 w 289"/>
                  <a:gd name="T59" fmla="*/ 0 h 276"/>
                  <a:gd name="T60" fmla="*/ 124 w 289"/>
                  <a:gd name="T61" fmla="*/ 2 h 276"/>
                  <a:gd name="T62" fmla="*/ 283 w 289"/>
                  <a:gd name="T63" fmla="*/ 12 h 27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9"/>
                  <a:gd name="T97" fmla="*/ 0 h 276"/>
                  <a:gd name="T98" fmla="*/ 289 w 289"/>
                  <a:gd name="T99" fmla="*/ 276 h 27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9" h="276">
                    <a:moveTo>
                      <a:pt x="283" y="12"/>
                    </a:moveTo>
                    <a:lnTo>
                      <a:pt x="276" y="90"/>
                    </a:lnTo>
                    <a:lnTo>
                      <a:pt x="139" y="78"/>
                    </a:lnTo>
                    <a:lnTo>
                      <a:pt x="135" y="78"/>
                    </a:lnTo>
                    <a:lnTo>
                      <a:pt x="129" y="78"/>
                    </a:lnTo>
                    <a:lnTo>
                      <a:pt x="120" y="78"/>
                    </a:lnTo>
                    <a:lnTo>
                      <a:pt x="112" y="84"/>
                    </a:lnTo>
                    <a:lnTo>
                      <a:pt x="99" y="88"/>
                    </a:lnTo>
                    <a:lnTo>
                      <a:pt x="89" y="97"/>
                    </a:lnTo>
                    <a:lnTo>
                      <a:pt x="84" y="101"/>
                    </a:lnTo>
                    <a:lnTo>
                      <a:pt x="80" y="111"/>
                    </a:lnTo>
                    <a:lnTo>
                      <a:pt x="76" y="118"/>
                    </a:lnTo>
                    <a:lnTo>
                      <a:pt x="76" y="130"/>
                    </a:lnTo>
                    <a:lnTo>
                      <a:pt x="74" y="139"/>
                    </a:lnTo>
                    <a:lnTo>
                      <a:pt x="74" y="147"/>
                    </a:lnTo>
                    <a:lnTo>
                      <a:pt x="74" y="154"/>
                    </a:lnTo>
                    <a:lnTo>
                      <a:pt x="80" y="162"/>
                    </a:lnTo>
                    <a:lnTo>
                      <a:pt x="87" y="171"/>
                    </a:lnTo>
                    <a:lnTo>
                      <a:pt x="99" y="181"/>
                    </a:lnTo>
                    <a:lnTo>
                      <a:pt x="110" y="185"/>
                    </a:lnTo>
                    <a:lnTo>
                      <a:pt x="120" y="188"/>
                    </a:lnTo>
                    <a:lnTo>
                      <a:pt x="127" y="190"/>
                    </a:lnTo>
                    <a:lnTo>
                      <a:pt x="131" y="192"/>
                    </a:lnTo>
                    <a:lnTo>
                      <a:pt x="289" y="202"/>
                    </a:lnTo>
                    <a:lnTo>
                      <a:pt x="283" y="276"/>
                    </a:lnTo>
                    <a:lnTo>
                      <a:pt x="95" y="265"/>
                    </a:lnTo>
                    <a:lnTo>
                      <a:pt x="89" y="263"/>
                    </a:lnTo>
                    <a:lnTo>
                      <a:pt x="76" y="259"/>
                    </a:lnTo>
                    <a:lnTo>
                      <a:pt x="66" y="253"/>
                    </a:lnTo>
                    <a:lnTo>
                      <a:pt x="59" y="249"/>
                    </a:lnTo>
                    <a:lnTo>
                      <a:pt x="51" y="244"/>
                    </a:lnTo>
                    <a:lnTo>
                      <a:pt x="42" y="236"/>
                    </a:lnTo>
                    <a:lnTo>
                      <a:pt x="32" y="226"/>
                    </a:lnTo>
                    <a:lnTo>
                      <a:pt x="23" y="217"/>
                    </a:lnTo>
                    <a:lnTo>
                      <a:pt x="13" y="204"/>
                    </a:lnTo>
                    <a:lnTo>
                      <a:pt x="9" y="192"/>
                    </a:lnTo>
                    <a:lnTo>
                      <a:pt x="6" y="183"/>
                    </a:lnTo>
                    <a:lnTo>
                      <a:pt x="4" y="175"/>
                    </a:lnTo>
                    <a:lnTo>
                      <a:pt x="2" y="166"/>
                    </a:lnTo>
                    <a:lnTo>
                      <a:pt x="2" y="158"/>
                    </a:lnTo>
                    <a:lnTo>
                      <a:pt x="0" y="147"/>
                    </a:lnTo>
                    <a:lnTo>
                      <a:pt x="0" y="137"/>
                    </a:lnTo>
                    <a:lnTo>
                      <a:pt x="0" y="126"/>
                    </a:lnTo>
                    <a:lnTo>
                      <a:pt x="4" y="116"/>
                    </a:lnTo>
                    <a:lnTo>
                      <a:pt x="4" y="101"/>
                    </a:lnTo>
                    <a:lnTo>
                      <a:pt x="8" y="92"/>
                    </a:lnTo>
                    <a:lnTo>
                      <a:pt x="8" y="82"/>
                    </a:lnTo>
                    <a:lnTo>
                      <a:pt x="13" y="72"/>
                    </a:lnTo>
                    <a:lnTo>
                      <a:pt x="15" y="63"/>
                    </a:lnTo>
                    <a:lnTo>
                      <a:pt x="21" y="55"/>
                    </a:lnTo>
                    <a:lnTo>
                      <a:pt x="25" y="48"/>
                    </a:lnTo>
                    <a:lnTo>
                      <a:pt x="28" y="42"/>
                    </a:lnTo>
                    <a:lnTo>
                      <a:pt x="38" y="31"/>
                    </a:lnTo>
                    <a:lnTo>
                      <a:pt x="47" y="21"/>
                    </a:lnTo>
                    <a:lnTo>
                      <a:pt x="59" y="15"/>
                    </a:lnTo>
                    <a:lnTo>
                      <a:pt x="70" y="12"/>
                    </a:lnTo>
                    <a:lnTo>
                      <a:pt x="80" y="4"/>
                    </a:lnTo>
                    <a:lnTo>
                      <a:pt x="89" y="4"/>
                    </a:lnTo>
                    <a:lnTo>
                      <a:pt x="97" y="0"/>
                    </a:lnTo>
                    <a:lnTo>
                      <a:pt x="106" y="0"/>
                    </a:lnTo>
                    <a:lnTo>
                      <a:pt x="118" y="0"/>
                    </a:lnTo>
                    <a:lnTo>
                      <a:pt x="124" y="2"/>
                    </a:lnTo>
                    <a:lnTo>
                      <a:pt x="283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</p:grpSp>
        <p:grpSp>
          <p:nvGrpSpPr>
            <p:cNvPr id="213819" name="Group 827"/>
            <p:cNvGrpSpPr>
              <a:grpSpLocks/>
            </p:cNvGrpSpPr>
            <p:nvPr/>
          </p:nvGrpSpPr>
          <p:grpSpPr bwMode="auto">
            <a:xfrm>
              <a:off x="3059" y="1761"/>
              <a:ext cx="425" cy="211"/>
              <a:chOff x="3109" y="742"/>
              <a:chExt cx="1960" cy="1276"/>
            </a:xfrm>
          </p:grpSpPr>
          <p:sp>
            <p:nvSpPr>
              <p:cNvPr id="213820" name="Freeform 828"/>
              <p:cNvSpPr>
                <a:spLocks noEditPoints="1"/>
              </p:cNvSpPr>
              <p:nvPr/>
            </p:nvSpPr>
            <p:spPr bwMode="gray">
              <a:xfrm>
                <a:off x="3465" y="811"/>
                <a:ext cx="622" cy="1200"/>
              </a:xfrm>
              <a:custGeom>
                <a:avLst/>
                <a:gdLst/>
                <a:ahLst/>
                <a:cxnLst>
                  <a:cxn ang="0">
                    <a:pos x="222" y="42"/>
                  </a:cxn>
                  <a:cxn ang="0">
                    <a:pos x="217" y="60"/>
                  </a:cxn>
                  <a:cxn ang="0">
                    <a:pos x="211" y="66"/>
                  </a:cxn>
                  <a:cxn ang="0">
                    <a:pos x="211" y="72"/>
                  </a:cxn>
                  <a:cxn ang="0">
                    <a:pos x="188" y="80"/>
                  </a:cxn>
                  <a:cxn ang="0">
                    <a:pos x="199" y="133"/>
                  </a:cxn>
                  <a:cxn ang="0">
                    <a:pos x="210" y="165"/>
                  </a:cxn>
                  <a:cxn ang="0">
                    <a:pos x="233" y="177"/>
                  </a:cxn>
                  <a:cxn ang="0">
                    <a:pos x="248" y="183"/>
                  </a:cxn>
                  <a:cxn ang="0">
                    <a:pos x="261" y="188"/>
                  </a:cxn>
                  <a:cxn ang="0">
                    <a:pos x="262" y="197"/>
                  </a:cxn>
                  <a:cxn ang="0">
                    <a:pos x="260" y="203"/>
                  </a:cxn>
                  <a:cxn ang="0">
                    <a:pos x="257" y="208"/>
                  </a:cxn>
                  <a:cxn ang="0">
                    <a:pos x="237" y="200"/>
                  </a:cxn>
                  <a:cxn ang="0">
                    <a:pos x="216" y="202"/>
                  </a:cxn>
                  <a:cxn ang="0">
                    <a:pos x="195" y="203"/>
                  </a:cxn>
                  <a:cxn ang="0">
                    <a:pos x="187" y="256"/>
                  </a:cxn>
                  <a:cxn ang="0">
                    <a:pos x="189" y="341"/>
                  </a:cxn>
                  <a:cxn ang="0">
                    <a:pos x="173" y="417"/>
                  </a:cxn>
                  <a:cxn ang="0">
                    <a:pos x="147" y="483"/>
                  </a:cxn>
                  <a:cxn ang="0">
                    <a:pos x="177" y="504"/>
                  </a:cxn>
                  <a:cxn ang="0">
                    <a:pos x="128" y="505"/>
                  </a:cxn>
                  <a:cxn ang="0">
                    <a:pos x="103" y="506"/>
                  </a:cxn>
                  <a:cxn ang="0">
                    <a:pos x="98" y="490"/>
                  </a:cxn>
                  <a:cxn ang="0">
                    <a:pos x="113" y="438"/>
                  </a:cxn>
                  <a:cxn ang="0">
                    <a:pos x="127" y="407"/>
                  </a:cxn>
                  <a:cxn ang="0">
                    <a:pos x="137" y="386"/>
                  </a:cxn>
                  <a:cxn ang="0">
                    <a:pos x="134" y="352"/>
                  </a:cxn>
                  <a:cxn ang="0">
                    <a:pos x="67" y="417"/>
                  </a:cxn>
                  <a:cxn ang="0">
                    <a:pos x="41" y="445"/>
                  </a:cxn>
                  <a:cxn ang="0">
                    <a:pos x="42" y="463"/>
                  </a:cxn>
                  <a:cxn ang="0">
                    <a:pos x="23" y="464"/>
                  </a:cxn>
                  <a:cxn ang="0">
                    <a:pos x="8" y="434"/>
                  </a:cxn>
                  <a:cxn ang="0">
                    <a:pos x="8" y="415"/>
                  </a:cxn>
                  <a:cxn ang="0">
                    <a:pos x="41" y="387"/>
                  </a:cxn>
                  <a:cxn ang="0">
                    <a:pos x="76" y="343"/>
                  </a:cxn>
                  <a:cxn ang="0">
                    <a:pos x="71" y="327"/>
                  </a:cxn>
                  <a:cxn ang="0">
                    <a:pos x="45" y="283"/>
                  </a:cxn>
                  <a:cxn ang="0">
                    <a:pos x="49" y="270"/>
                  </a:cxn>
                  <a:cxn ang="0">
                    <a:pos x="68" y="252"/>
                  </a:cxn>
                  <a:cxn ang="0">
                    <a:pos x="98" y="172"/>
                  </a:cxn>
                  <a:cxn ang="0">
                    <a:pos x="145" y="66"/>
                  </a:cxn>
                  <a:cxn ang="0">
                    <a:pos x="160" y="54"/>
                  </a:cxn>
                  <a:cxn ang="0">
                    <a:pos x="160" y="41"/>
                  </a:cxn>
                  <a:cxn ang="0">
                    <a:pos x="189" y="0"/>
                  </a:cxn>
                  <a:cxn ang="0">
                    <a:pos x="225" y="32"/>
                  </a:cxn>
                  <a:cxn ang="0">
                    <a:pos x="100" y="193"/>
                  </a:cxn>
                  <a:cxn ang="0">
                    <a:pos x="81" y="239"/>
                  </a:cxn>
                </a:cxnLst>
                <a:rect l="0" t="0" r="r" b="b"/>
                <a:pathLst>
                  <a:path w="263" h="508">
                    <a:moveTo>
                      <a:pt x="224" y="29"/>
                    </a:moveTo>
                    <a:cubicBezTo>
                      <a:pt x="224" y="34"/>
                      <a:pt x="225" y="38"/>
                      <a:pt x="222" y="42"/>
                    </a:cubicBezTo>
                    <a:cubicBezTo>
                      <a:pt x="216" y="44"/>
                      <a:pt x="222" y="53"/>
                      <a:pt x="222" y="58"/>
                    </a:cubicBezTo>
                    <a:cubicBezTo>
                      <a:pt x="221" y="60"/>
                      <a:pt x="218" y="60"/>
                      <a:pt x="217" y="60"/>
                    </a:cubicBezTo>
                    <a:cubicBezTo>
                      <a:pt x="215" y="61"/>
                      <a:pt x="216" y="63"/>
                      <a:pt x="215" y="65"/>
                    </a:cubicBezTo>
                    <a:cubicBezTo>
                      <a:pt x="215" y="66"/>
                      <a:pt x="213" y="66"/>
                      <a:pt x="211" y="66"/>
                    </a:cubicBezTo>
                    <a:cubicBezTo>
                      <a:pt x="212" y="67"/>
                      <a:pt x="214" y="68"/>
                      <a:pt x="214" y="69"/>
                    </a:cubicBezTo>
                    <a:cubicBezTo>
                      <a:pt x="213" y="70"/>
                      <a:pt x="211" y="70"/>
                      <a:pt x="211" y="72"/>
                    </a:cubicBezTo>
                    <a:cubicBezTo>
                      <a:pt x="210" y="74"/>
                      <a:pt x="210" y="76"/>
                      <a:pt x="208" y="76"/>
                    </a:cubicBezTo>
                    <a:cubicBezTo>
                      <a:pt x="200" y="79"/>
                      <a:pt x="194" y="69"/>
                      <a:pt x="188" y="80"/>
                    </a:cubicBezTo>
                    <a:cubicBezTo>
                      <a:pt x="187" y="90"/>
                      <a:pt x="197" y="102"/>
                      <a:pt x="201" y="116"/>
                    </a:cubicBezTo>
                    <a:cubicBezTo>
                      <a:pt x="198" y="122"/>
                      <a:pt x="198" y="127"/>
                      <a:pt x="199" y="133"/>
                    </a:cubicBezTo>
                    <a:cubicBezTo>
                      <a:pt x="201" y="143"/>
                      <a:pt x="202" y="152"/>
                      <a:pt x="203" y="162"/>
                    </a:cubicBezTo>
                    <a:cubicBezTo>
                      <a:pt x="206" y="164"/>
                      <a:pt x="207" y="163"/>
                      <a:pt x="210" y="165"/>
                    </a:cubicBezTo>
                    <a:cubicBezTo>
                      <a:pt x="214" y="169"/>
                      <a:pt x="216" y="171"/>
                      <a:pt x="226" y="171"/>
                    </a:cubicBezTo>
                    <a:cubicBezTo>
                      <a:pt x="231" y="172"/>
                      <a:pt x="229" y="176"/>
                      <a:pt x="233" y="177"/>
                    </a:cubicBezTo>
                    <a:cubicBezTo>
                      <a:pt x="235" y="177"/>
                      <a:pt x="241" y="182"/>
                      <a:pt x="241" y="183"/>
                    </a:cubicBezTo>
                    <a:cubicBezTo>
                      <a:pt x="241" y="185"/>
                      <a:pt x="246" y="183"/>
                      <a:pt x="248" y="183"/>
                    </a:cubicBezTo>
                    <a:cubicBezTo>
                      <a:pt x="251" y="183"/>
                      <a:pt x="258" y="182"/>
                      <a:pt x="260" y="184"/>
                    </a:cubicBezTo>
                    <a:cubicBezTo>
                      <a:pt x="261" y="185"/>
                      <a:pt x="260" y="187"/>
                      <a:pt x="261" y="188"/>
                    </a:cubicBezTo>
                    <a:cubicBezTo>
                      <a:pt x="263" y="191"/>
                      <a:pt x="263" y="190"/>
                      <a:pt x="262" y="194"/>
                    </a:cubicBezTo>
                    <a:cubicBezTo>
                      <a:pt x="261" y="195"/>
                      <a:pt x="262" y="196"/>
                      <a:pt x="262" y="197"/>
                    </a:cubicBezTo>
                    <a:cubicBezTo>
                      <a:pt x="262" y="198"/>
                      <a:pt x="261" y="199"/>
                      <a:pt x="260" y="200"/>
                    </a:cubicBezTo>
                    <a:cubicBezTo>
                      <a:pt x="260" y="201"/>
                      <a:pt x="260" y="202"/>
                      <a:pt x="260" y="203"/>
                    </a:cubicBezTo>
                    <a:cubicBezTo>
                      <a:pt x="260" y="204"/>
                      <a:pt x="258" y="204"/>
                      <a:pt x="258" y="205"/>
                    </a:cubicBezTo>
                    <a:cubicBezTo>
                      <a:pt x="258" y="206"/>
                      <a:pt x="258" y="207"/>
                      <a:pt x="257" y="208"/>
                    </a:cubicBezTo>
                    <a:cubicBezTo>
                      <a:pt x="254" y="209"/>
                      <a:pt x="244" y="207"/>
                      <a:pt x="247" y="204"/>
                    </a:cubicBezTo>
                    <a:cubicBezTo>
                      <a:pt x="244" y="204"/>
                      <a:pt x="239" y="201"/>
                      <a:pt x="237" y="200"/>
                    </a:cubicBezTo>
                    <a:cubicBezTo>
                      <a:pt x="235" y="199"/>
                      <a:pt x="233" y="202"/>
                      <a:pt x="232" y="201"/>
                    </a:cubicBezTo>
                    <a:cubicBezTo>
                      <a:pt x="223" y="199"/>
                      <a:pt x="222" y="200"/>
                      <a:pt x="216" y="202"/>
                    </a:cubicBezTo>
                    <a:cubicBezTo>
                      <a:pt x="214" y="202"/>
                      <a:pt x="212" y="200"/>
                      <a:pt x="209" y="201"/>
                    </a:cubicBezTo>
                    <a:cubicBezTo>
                      <a:pt x="205" y="201"/>
                      <a:pt x="199" y="202"/>
                      <a:pt x="195" y="203"/>
                    </a:cubicBezTo>
                    <a:cubicBezTo>
                      <a:pt x="194" y="211"/>
                      <a:pt x="191" y="233"/>
                      <a:pt x="189" y="240"/>
                    </a:cubicBezTo>
                    <a:cubicBezTo>
                      <a:pt x="186" y="248"/>
                      <a:pt x="188" y="245"/>
                      <a:pt x="187" y="256"/>
                    </a:cubicBezTo>
                    <a:cubicBezTo>
                      <a:pt x="186" y="260"/>
                      <a:pt x="178" y="260"/>
                      <a:pt x="177" y="261"/>
                    </a:cubicBezTo>
                    <a:cubicBezTo>
                      <a:pt x="177" y="262"/>
                      <a:pt x="188" y="337"/>
                      <a:pt x="189" y="341"/>
                    </a:cubicBezTo>
                    <a:cubicBezTo>
                      <a:pt x="190" y="355"/>
                      <a:pt x="192" y="382"/>
                      <a:pt x="185" y="395"/>
                    </a:cubicBezTo>
                    <a:cubicBezTo>
                      <a:pt x="182" y="401"/>
                      <a:pt x="175" y="412"/>
                      <a:pt x="173" y="417"/>
                    </a:cubicBezTo>
                    <a:cubicBezTo>
                      <a:pt x="163" y="440"/>
                      <a:pt x="163" y="461"/>
                      <a:pt x="153" y="483"/>
                    </a:cubicBezTo>
                    <a:cubicBezTo>
                      <a:pt x="147" y="483"/>
                      <a:pt x="147" y="483"/>
                      <a:pt x="147" y="483"/>
                    </a:cubicBezTo>
                    <a:cubicBezTo>
                      <a:pt x="156" y="491"/>
                      <a:pt x="163" y="489"/>
                      <a:pt x="172" y="492"/>
                    </a:cubicBezTo>
                    <a:cubicBezTo>
                      <a:pt x="177" y="493"/>
                      <a:pt x="180" y="503"/>
                      <a:pt x="177" y="504"/>
                    </a:cubicBezTo>
                    <a:cubicBezTo>
                      <a:pt x="170" y="507"/>
                      <a:pt x="158" y="507"/>
                      <a:pt x="150" y="508"/>
                    </a:cubicBezTo>
                    <a:cubicBezTo>
                      <a:pt x="141" y="508"/>
                      <a:pt x="130" y="504"/>
                      <a:pt x="128" y="505"/>
                    </a:cubicBezTo>
                    <a:cubicBezTo>
                      <a:pt x="125" y="505"/>
                      <a:pt x="126" y="507"/>
                      <a:pt x="123" y="507"/>
                    </a:cubicBezTo>
                    <a:cubicBezTo>
                      <a:pt x="119" y="507"/>
                      <a:pt x="104" y="508"/>
                      <a:pt x="103" y="506"/>
                    </a:cubicBezTo>
                    <a:cubicBezTo>
                      <a:pt x="99" y="500"/>
                      <a:pt x="99" y="496"/>
                      <a:pt x="101" y="491"/>
                    </a:cubicBezTo>
                    <a:cubicBezTo>
                      <a:pt x="100" y="491"/>
                      <a:pt x="99" y="491"/>
                      <a:pt x="98" y="490"/>
                    </a:cubicBezTo>
                    <a:cubicBezTo>
                      <a:pt x="100" y="479"/>
                      <a:pt x="104" y="471"/>
                      <a:pt x="107" y="460"/>
                    </a:cubicBezTo>
                    <a:cubicBezTo>
                      <a:pt x="108" y="453"/>
                      <a:pt x="111" y="444"/>
                      <a:pt x="113" y="438"/>
                    </a:cubicBezTo>
                    <a:cubicBezTo>
                      <a:pt x="118" y="428"/>
                      <a:pt x="124" y="427"/>
                      <a:pt x="125" y="417"/>
                    </a:cubicBezTo>
                    <a:cubicBezTo>
                      <a:pt x="125" y="414"/>
                      <a:pt x="126" y="410"/>
                      <a:pt x="127" y="407"/>
                    </a:cubicBezTo>
                    <a:cubicBezTo>
                      <a:pt x="131" y="402"/>
                      <a:pt x="129" y="397"/>
                      <a:pt x="133" y="391"/>
                    </a:cubicBezTo>
                    <a:cubicBezTo>
                      <a:pt x="134" y="390"/>
                      <a:pt x="138" y="388"/>
                      <a:pt x="137" y="386"/>
                    </a:cubicBezTo>
                    <a:cubicBezTo>
                      <a:pt x="136" y="382"/>
                      <a:pt x="142" y="374"/>
                      <a:pt x="143" y="371"/>
                    </a:cubicBezTo>
                    <a:cubicBezTo>
                      <a:pt x="144" y="369"/>
                      <a:pt x="138" y="357"/>
                      <a:pt x="134" y="352"/>
                    </a:cubicBezTo>
                    <a:cubicBezTo>
                      <a:pt x="121" y="365"/>
                      <a:pt x="107" y="379"/>
                      <a:pt x="94" y="393"/>
                    </a:cubicBezTo>
                    <a:cubicBezTo>
                      <a:pt x="85" y="402"/>
                      <a:pt x="79" y="411"/>
                      <a:pt x="67" y="417"/>
                    </a:cubicBezTo>
                    <a:cubicBezTo>
                      <a:pt x="57" y="423"/>
                      <a:pt x="54" y="424"/>
                      <a:pt x="50" y="434"/>
                    </a:cubicBezTo>
                    <a:cubicBezTo>
                      <a:pt x="48" y="438"/>
                      <a:pt x="43" y="442"/>
                      <a:pt x="41" y="445"/>
                    </a:cubicBezTo>
                    <a:cubicBezTo>
                      <a:pt x="39" y="445"/>
                      <a:pt x="39" y="444"/>
                      <a:pt x="38" y="444"/>
                    </a:cubicBezTo>
                    <a:cubicBezTo>
                      <a:pt x="37" y="447"/>
                      <a:pt x="40" y="460"/>
                      <a:pt x="42" y="463"/>
                    </a:cubicBezTo>
                    <a:cubicBezTo>
                      <a:pt x="45" y="467"/>
                      <a:pt x="38" y="475"/>
                      <a:pt x="34" y="473"/>
                    </a:cubicBezTo>
                    <a:cubicBezTo>
                      <a:pt x="30" y="470"/>
                      <a:pt x="25" y="467"/>
                      <a:pt x="23" y="464"/>
                    </a:cubicBezTo>
                    <a:cubicBezTo>
                      <a:pt x="20" y="459"/>
                      <a:pt x="18" y="443"/>
                      <a:pt x="14" y="438"/>
                    </a:cubicBezTo>
                    <a:cubicBezTo>
                      <a:pt x="12" y="436"/>
                      <a:pt x="10" y="437"/>
                      <a:pt x="8" y="434"/>
                    </a:cubicBezTo>
                    <a:cubicBezTo>
                      <a:pt x="5" y="430"/>
                      <a:pt x="1" y="425"/>
                      <a:pt x="0" y="421"/>
                    </a:cubicBezTo>
                    <a:cubicBezTo>
                      <a:pt x="3" y="416"/>
                      <a:pt x="7" y="415"/>
                      <a:pt x="8" y="415"/>
                    </a:cubicBezTo>
                    <a:cubicBezTo>
                      <a:pt x="8" y="414"/>
                      <a:pt x="7" y="413"/>
                      <a:pt x="8" y="412"/>
                    </a:cubicBezTo>
                    <a:cubicBezTo>
                      <a:pt x="25" y="407"/>
                      <a:pt x="23" y="393"/>
                      <a:pt x="41" y="387"/>
                    </a:cubicBezTo>
                    <a:cubicBezTo>
                      <a:pt x="51" y="373"/>
                      <a:pt x="68" y="357"/>
                      <a:pt x="78" y="349"/>
                    </a:cubicBezTo>
                    <a:cubicBezTo>
                      <a:pt x="80" y="348"/>
                      <a:pt x="76" y="345"/>
                      <a:pt x="76" y="343"/>
                    </a:cubicBezTo>
                    <a:cubicBezTo>
                      <a:pt x="76" y="342"/>
                      <a:pt x="79" y="341"/>
                      <a:pt x="78" y="340"/>
                    </a:cubicBezTo>
                    <a:cubicBezTo>
                      <a:pt x="77" y="335"/>
                      <a:pt x="74" y="331"/>
                      <a:pt x="71" y="327"/>
                    </a:cubicBezTo>
                    <a:cubicBezTo>
                      <a:pt x="70" y="328"/>
                      <a:pt x="67" y="330"/>
                      <a:pt x="66" y="329"/>
                    </a:cubicBezTo>
                    <a:cubicBezTo>
                      <a:pt x="59" y="319"/>
                      <a:pt x="47" y="295"/>
                      <a:pt x="45" y="283"/>
                    </a:cubicBezTo>
                    <a:cubicBezTo>
                      <a:pt x="45" y="280"/>
                      <a:pt x="49" y="277"/>
                      <a:pt x="50" y="274"/>
                    </a:cubicBezTo>
                    <a:cubicBezTo>
                      <a:pt x="50" y="273"/>
                      <a:pt x="48" y="271"/>
                      <a:pt x="49" y="270"/>
                    </a:cubicBezTo>
                    <a:cubicBezTo>
                      <a:pt x="53" y="264"/>
                      <a:pt x="58" y="257"/>
                      <a:pt x="63" y="252"/>
                    </a:cubicBezTo>
                    <a:cubicBezTo>
                      <a:pt x="64" y="251"/>
                      <a:pt x="67" y="253"/>
                      <a:pt x="68" y="252"/>
                    </a:cubicBezTo>
                    <a:cubicBezTo>
                      <a:pt x="71" y="248"/>
                      <a:pt x="73" y="244"/>
                      <a:pt x="75" y="240"/>
                    </a:cubicBezTo>
                    <a:cubicBezTo>
                      <a:pt x="82" y="217"/>
                      <a:pt x="89" y="194"/>
                      <a:pt x="98" y="172"/>
                    </a:cubicBezTo>
                    <a:cubicBezTo>
                      <a:pt x="103" y="146"/>
                      <a:pt x="108" y="121"/>
                      <a:pt x="117" y="96"/>
                    </a:cubicBezTo>
                    <a:cubicBezTo>
                      <a:pt x="129" y="78"/>
                      <a:pt x="133" y="73"/>
                      <a:pt x="145" y="66"/>
                    </a:cubicBezTo>
                    <a:cubicBezTo>
                      <a:pt x="151" y="63"/>
                      <a:pt x="152" y="58"/>
                      <a:pt x="155" y="59"/>
                    </a:cubicBezTo>
                    <a:cubicBezTo>
                      <a:pt x="157" y="56"/>
                      <a:pt x="157" y="54"/>
                      <a:pt x="160" y="54"/>
                    </a:cubicBezTo>
                    <a:cubicBezTo>
                      <a:pt x="160" y="53"/>
                      <a:pt x="161" y="50"/>
                      <a:pt x="161" y="48"/>
                    </a:cubicBezTo>
                    <a:cubicBezTo>
                      <a:pt x="161" y="46"/>
                      <a:pt x="159" y="42"/>
                      <a:pt x="160" y="41"/>
                    </a:cubicBezTo>
                    <a:cubicBezTo>
                      <a:pt x="160" y="31"/>
                      <a:pt x="163" y="20"/>
                      <a:pt x="169" y="11"/>
                    </a:cubicBezTo>
                    <a:cubicBezTo>
                      <a:pt x="172" y="5"/>
                      <a:pt x="182" y="0"/>
                      <a:pt x="189" y="0"/>
                    </a:cubicBezTo>
                    <a:cubicBezTo>
                      <a:pt x="198" y="0"/>
                      <a:pt x="215" y="6"/>
                      <a:pt x="221" y="13"/>
                    </a:cubicBezTo>
                    <a:cubicBezTo>
                      <a:pt x="227" y="19"/>
                      <a:pt x="226" y="24"/>
                      <a:pt x="225" y="32"/>
                    </a:cubicBezTo>
                    <a:cubicBezTo>
                      <a:pt x="225" y="31"/>
                      <a:pt x="224" y="30"/>
                      <a:pt x="224" y="29"/>
                    </a:cubicBezTo>
                    <a:close/>
                    <a:moveTo>
                      <a:pt x="100" y="193"/>
                    </a:moveTo>
                    <a:cubicBezTo>
                      <a:pt x="98" y="207"/>
                      <a:pt x="95" y="221"/>
                      <a:pt x="92" y="235"/>
                    </a:cubicBezTo>
                    <a:cubicBezTo>
                      <a:pt x="88" y="236"/>
                      <a:pt x="85" y="238"/>
                      <a:pt x="81" y="239"/>
                    </a:cubicBezTo>
                    <a:cubicBezTo>
                      <a:pt x="86" y="223"/>
                      <a:pt x="94" y="208"/>
                      <a:pt x="100" y="193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sp>
            <p:nvSpPr>
              <p:cNvPr id="213821" name="Freeform 829"/>
              <p:cNvSpPr>
                <a:spLocks noEditPoints="1"/>
              </p:cNvSpPr>
              <p:nvPr/>
            </p:nvSpPr>
            <p:spPr bwMode="gray">
              <a:xfrm>
                <a:off x="3109" y="742"/>
                <a:ext cx="569" cy="1276"/>
              </a:xfrm>
              <a:custGeom>
                <a:avLst/>
                <a:gdLst/>
                <a:ahLst/>
                <a:cxnLst>
                  <a:cxn ang="0">
                    <a:pos x="163" y="508"/>
                  </a:cxn>
                  <a:cxn ang="0">
                    <a:pos x="164" y="520"/>
                  </a:cxn>
                  <a:cxn ang="0">
                    <a:pos x="170" y="516"/>
                  </a:cxn>
                  <a:cxn ang="0">
                    <a:pos x="215" y="536"/>
                  </a:cxn>
                  <a:cxn ang="0">
                    <a:pos x="197" y="515"/>
                  </a:cxn>
                  <a:cxn ang="0">
                    <a:pos x="187" y="494"/>
                  </a:cxn>
                  <a:cxn ang="0">
                    <a:pos x="164" y="400"/>
                  </a:cxn>
                  <a:cxn ang="0">
                    <a:pos x="162" y="345"/>
                  </a:cxn>
                  <a:cxn ang="0">
                    <a:pos x="181" y="274"/>
                  </a:cxn>
                  <a:cxn ang="0">
                    <a:pos x="187" y="247"/>
                  </a:cxn>
                  <a:cxn ang="0">
                    <a:pos x="180" y="180"/>
                  </a:cxn>
                  <a:cxn ang="0">
                    <a:pos x="205" y="244"/>
                  </a:cxn>
                  <a:cxn ang="0">
                    <a:pos x="222" y="257"/>
                  </a:cxn>
                  <a:cxn ang="0">
                    <a:pos x="221" y="279"/>
                  </a:cxn>
                  <a:cxn ang="0">
                    <a:pos x="226" y="283"/>
                  </a:cxn>
                  <a:cxn ang="0">
                    <a:pos x="230" y="273"/>
                  </a:cxn>
                  <a:cxn ang="0">
                    <a:pos x="226" y="288"/>
                  </a:cxn>
                  <a:cxn ang="0">
                    <a:pos x="223" y="292"/>
                  </a:cxn>
                  <a:cxn ang="0">
                    <a:pos x="227" y="294"/>
                  </a:cxn>
                  <a:cxn ang="0">
                    <a:pos x="238" y="264"/>
                  </a:cxn>
                  <a:cxn ang="0">
                    <a:pos x="238" y="252"/>
                  </a:cxn>
                  <a:cxn ang="0">
                    <a:pos x="208" y="175"/>
                  </a:cxn>
                  <a:cxn ang="0">
                    <a:pos x="170" y="82"/>
                  </a:cxn>
                  <a:cxn ang="0">
                    <a:pos x="154" y="68"/>
                  </a:cxn>
                  <a:cxn ang="0">
                    <a:pos x="151" y="63"/>
                  </a:cxn>
                  <a:cxn ang="0">
                    <a:pos x="166" y="49"/>
                  </a:cxn>
                  <a:cxn ang="0">
                    <a:pos x="159" y="15"/>
                  </a:cxn>
                  <a:cxn ang="0">
                    <a:pos x="125" y="5"/>
                  </a:cxn>
                  <a:cxn ang="0">
                    <a:pos x="104" y="17"/>
                  </a:cxn>
                  <a:cxn ang="0">
                    <a:pos x="109" y="30"/>
                  </a:cxn>
                  <a:cxn ang="0">
                    <a:pos x="110" y="56"/>
                  </a:cxn>
                  <a:cxn ang="0">
                    <a:pos x="121" y="71"/>
                  </a:cxn>
                  <a:cxn ang="0">
                    <a:pos x="76" y="107"/>
                  </a:cxn>
                  <a:cxn ang="0">
                    <a:pos x="54" y="212"/>
                  </a:cxn>
                  <a:cxn ang="0">
                    <a:pos x="50" y="263"/>
                  </a:cxn>
                  <a:cxn ang="0">
                    <a:pos x="43" y="291"/>
                  </a:cxn>
                  <a:cxn ang="0">
                    <a:pos x="18" y="295"/>
                  </a:cxn>
                  <a:cxn ang="0">
                    <a:pos x="30" y="350"/>
                  </a:cxn>
                  <a:cxn ang="0">
                    <a:pos x="72" y="360"/>
                  </a:cxn>
                  <a:cxn ang="0">
                    <a:pos x="77" y="314"/>
                  </a:cxn>
                  <a:cxn ang="0">
                    <a:pos x="60" y="295"/>
                  </a:cxn>
                  <a:cxn ang="0">
                    <a:pos x="67" y="279"/>
                  </a:cxn>
                  <a:cxn ang="0">
                    <a:pos x="73" y="263"/>
                  </a:cxn>
                  <a:cxn ang="0">
                    <a:pos x="90" y="187"/>
                  </a:cxn>
                  <a:cxn ang="0">
                    <a:pos x="98" y="206"/>
                  </a:cxn>
                  <a:cxn ang="0">
                    <a:pos x="88" y="243"/>
                  </a:cxn>
                  <a:cxn ang="0">
                    <a:pos x="97" y="332"/>
                  </a:cxn>
                  <a:cxn ang="0">
                    <a:pos x="89" y="393"/>
                  </a:cxn>
                  <a:cxn ang="0">
                    <a:pos x="67" y="456"/>
                  </a:cxn>
                  <a:cxn ang="0">
                    <a:pos x="50" y="487"/>
                  </a:cxn>
                  <a:cxn ang="0">
                    <a:pos x="54" y="502"/>
                  </a:cxn>
                  <a:cxn ang="0">
                    <a:pos x="70" y="507"/>
                  </a:cxn>
                  <a:cxn ang="0">
                    <a:pos x="101" y="517"/>
                  </a:cxn>
                  <a:cxn ang="0">
                    <a:pos x="88" y="504"/>
                  </a:cxn>
                  <a:cxn ang="0">
                    <a:pos x="85" y="468"/>
                  </a:cxn>
                  <a:cxn ang="0">
                    <a:pos x="124" y="404"/>
                  </a:cxn>
                  <a:cxn ang="0">
                    <a:pos x="135" y="419"/>
                  </a:cxn>
                  <a:cxn ang="0">
                    <a:pos x="164" y="493"/>
                  </a:cxn>
                  <a:cxn ang="0">
                    <a:pos x="45" y="293"/>
                  </a:cxn>
                  <a:cxn ang="0">
                    <a:pos x="47" y="294"/>
                  </a:cxn>
                  <a:cxn ang="0">
                    <a:pos x="52" y="296"/>
                  </a:cxn>
                  <a:cxn ang="0">
                    <a:pos x="58" y="298"/>
                  </a:cxn>
                  <a:cxn ang="0">
                    <a:pos x="37" y="301"/>
                  </a:cxn>
                </a:cxnLst>
                <a:rect l="0" t="0" r="r" b="b"/>
                <a:pathLst>
                  <a:path w="241" h="540">
                    <a:moveTo>
                      <a:pt x="164" y="493"/>
                    </a:moveTo>
                    <a:cubicBezTo>
                      <a:pt x="166" y="499"/>
                      <a:pt x="164" y="502"/>
                      <a:pt x="163" y="508"/>
                    </a:cubicBezTo>
                    <a:cubicBezTo>
                      <a:pt x="162" y="510"/>
                      <a:pt x="162" y="512"/>
                      <a:pt x="163" y="514"/>
                    </a:cubicBezTo>
                    <a:cubicBezTo>
                      <a:pt x="164" y="516"/>
                      <a:pt x="164" y="519"/>
                      <a:pt x="164" y="520"/>
                    </a:cubicBezTo>
                    <a:cubicBezTo>
                      <a:pt x="168" y="521"/>
                      <a:pt x="168" y="521"/>
                      <a:pt x="168" y="521"/>
                    </a:cubicBezTo>
                    <a:cubicBezTo>
                      <a:pt x="169" y="519"/>
                      <a:pt x="170" y="517"/>
                      <a:pt x="170" y="516"/>
                    </a:cubicBezTo>
                    <a:cubicBezTo>
                      <a:pt x="176" y="519"/>
                      <a:pt x="175" y="522"/>
                      <a:pt x="178" y="526"/>
                    </a:cubicBezTo>
                    <a:cubicBezTo>
                      <a:pt x="183" y="532"/>
                      <a:pt x="207" y="540"/>
                      <a:pt x="215" y="536"/>
                    </a:cubicBezTo>
                    <a:cubicBezTo>
                      <a:pt x="216" y="536"/>
                      <a:pt x="217" y="533"/>
                      <a:pt x="216" y="531"/>
                    </a:cubicBezTo>
                    <a:cubicBezTo>
                      <a:pt x="211" y="526"/>
                      <a:pt x="202" y="523"/>
                      <a:pt x="197" y="515"/>
                    </a:cubicBezTo>
                    <a:cubicBezTo>
                      <a:pt x="194" y="511"/>
                      <a:pt x="192" y="506"/>
                      <a:pt x="189" y="501"/>
                    </a:cubicBezTo>
                    <a:cubicBezTo>
                      <a:pt x="188" y="499"/>
                      <a:pt x="188" y="497"/>
                      <a:pt x="187" y="494"/>
                    </a:cubicBezTo>
                    <a:cubicBezTo>
                      <a:pt x="179" y="480"/>
                      <a:pt x="175" y="468"/>
                      <a:pt x="173" y="453"/>
                    </a:cubicBezTo>
                    <a:cubicBezTo>
                      <a:pt x="172" y="434"/>
                      <a:pt x="169" y="418"/>
                      <a:pt x="164" y="400"/>
                    </a:cubicBezTo>
                    <a:cubicBezTo>
                      <a:pt x="164" y="400"/>
                      <a:pt x="165" y="400"/>
                      <a:pt x="166" y="400"/>
                    </a:cubicBezTo>
                    <a:cubicBezTo>
                      <a:pt x="165" y="381"/>
                      <a:pt x="162" y="363"/>
                      <a:pt x="162" y="345"/>
                    </a:cubicBezTo>
                    <a:cubicBezTo>
                      <a:pt x="162" y="340"/>
                      <a:pt x="162" y="335"/>
                      <a:pt x="164" y="330"/>
                    </a:cubicBezTo>
                    <a:cubicBezTo>
                      <a:pt x="169" y="312"/>
                      <a:pt x="178" y="294"/>
                      <a:pt x="181" y="274"/>
                    </a:cubicBezTo>
                    <a:cubicBezTo>
                      <a:pt x="182" y="265"/>
                      <a:pt x="184" y="257"/>
                      <a:pt x="185" y="248"/>
                    </a:cubicBezTo>
                    <a:cubicBezTo>
                      <a:pt x="186" y="248"/>
                      <a:pt x="186" y="247"/>
                      <a:pt x="187" y="247"/>
                    </a:cubicBezTo>
                    <a:cubicBezTo>
                      <a:pt x="186" y="237"/>
                      <a:pt x="182" y="227"/>
                      <a:pt x="180" y="217"/>
                    </a:cubicBezTo>
                    <a:cubicBezTo>
                      <a:pt x="178" y="205"/>
                      <a:pt x="181" y="192"/>
                      <a:pt x="180" y="180"/>
                    </a:cubicBezTo>
                    <a:cubicBezTo>
                      <a:pt x="182" y="185"/>
                      <a:pt x="185" y="191"/>
                      <a:pt x="186" y="196"/>
                    </a:cubicBezTo>
                    <a:cubicBezTo>
                      <a:pt x="191" y="213"/>
                      <a:pt x="198" y="228"/>
                      <a:pt x="205" y="244"/>
                    </a:cubicBezTo>
                    <a:cubicBezTo>
                      <a:pt x="207" y="249"/>
                      <a:pt x="206" y="254"/>
                      <a:pt x="208" y="259"/>
                    </a:cubicBezTo>
                    <a:cubicBezTo>
                      <a:pt x="212" y="258"/>
                      <a:pt x="217" y="257"/>
                      <a:pt x="222" y="257"/>
                    </a:cubicBezTo>
                    <a:cubicBezTo>
                      <a:pt x="220" y="260"/>
                      <a:pt x="219" y="263"/>
                      <a:pt x="220" y="267"/>
                    </a:cubicBezTo>
                    <a:cubicBezTo>
                      <a:pt x="221" y="271"/>
                      <a:pt x="222" y="274"/>
                      <a:pt x="221" y="279"/>
                    </a:cubicBezTo>
                    <a:cubicBezTo>
                      <a:pt x="222" y="281"/>
                      <a:pt x="221" y="285"/>
                      <a:pt x="223" y="285"/>
                    </a:cubicBezTo>
                    <a:cubicBezTo>
                      <a:pt x="224" y="286"/>
                      <a:pt x="225" y="284"/>
                      <a:pt x="226" y="283"/>
                    </a:cubicBezTo>
                    <a:cubicBezTo>
                      <a:pt x="226" y="279"/>
                      <a:pt x="226" y="276"/>
                      <a:pt x="228" y="274"/>
                    </a:cubicBezTo>
                    <a:cubicBezTo>
                      <a:pt x="228" y="274"/>
                      <a:pt x="229" y="271"/>
                      <a:pt x="230" y="273"/>
                    </a:cubicBezTo>
                    <a:cubicBezTo>
                      <a:pt x="231" y="275"/>
                      <a:pt x="230" y="279"/>
                      <a:pt x="230" y="282"/>
                    </a:cubicBezTo>
                    <a:cubicBezTo>
                      <a:pt x="229" y="285"/>
                      <a:pt x="229" y="285"/>
                      <a:pt x="226" y="288"/>
                    </a:cubicBezTo>
                    <a:cubicBezTo>
                      <a:pt x="225" y="289"/>
                      <a:pt x="224" y="289"/>
                      <a:pt x="223" y="291"/>
                    </a:cubicBezTo>
                    <a:cubicBezTo>
                      <a:pt x="223" y="292"/>
                      <a:pt x="223" y="292"/>
                      <a:pt x="223" y="292"/>
                    </a:cubicBezTo>
                    <a:cubicBezTo>
                      <a:pt x="223" y="294"/>
                      <a:pt x="223" y="294"/>
                      <a:pt x="225" y="294"/>
                    </a:cubicBezTo>
                    <a:cubicBezTo>
                      <a:pt x="225" y="293"/>
                      <a:pt x="224" y="295"/>
                      <a:pt x="227" y="294"/>
                    </a:cubicBezTo>
                    <a:cubicBezTo>
                      <a:pt x="230" y="293"/>
                      <a:pt x="234" y="290"/>
                      <a:pt x="237" y="287"/>
                    </a:cubicBezTo>
                    <a:cubicBezTo>
                      <a:pt x="239" y="279"/>
                      <a:pt x="241" y="270"/>
                      <a:pt x="238" y="264"/>
                    </a:cubicBezTo>
                    <a:cubicBezTo>
                      <a:pt x="237" y="263"/>
                      <a:pt x="234" y="254"/>
                      <a:pt x="234" y="254"/>
                    </a:cubicBezTo>
                    <a:cubicBezTo>
                      <a:pt x="235" y="254"/>
                      <a:pt x="237" y="253"/>
                      <a:pt x="238" y="252"/>
                    </a:cubicBezTo>
                    <a:cubicBezTo>
                      <a:pt x="224" y="211"/>
                      <a:pt x="219" y="203"/>
                      <a:pt x="216" y="199"/>
                    </a:cubicBezTo>
                    <a:cubicBezTo>
                      <a:pt x="215" y="190"/>
                      <a:pt x="211" y="184"/>
                      <a:pt x="208" y="175"/>
                    </a:cubicBezTo>
                    <a:cubicBezTo>
                      <a:pt x="201" y="154"/>
                      <a:pt x="197" y="130"/>
                      <a:pt x="195" y="108"/>
                    </a:cubicBezTo>
                    <a:cubicBezTo>
                      <a:pt x="192" y="91"/>
                      <a:pt x="184" y="86"/>
                      <a:pt x="170" y="82"/>
                    </a:cubicBezTo>
                    <a:cubicBezTo>
                      <a:pt x="164" y="81"/>
                      <a:pt x="161" y="80"/>
                      <a:pt x="156" y="76"/>
                    </a:cubicBezTo>
                    <a:cubicBezTo>
                      <a:pt x="153" y="74"/>
                      <a:pt x="157" y="71"/>
                      <a:pt x="154" y="68"/>
                    </a:cubicBezTo>
                    <a:cubicBezTo>
                      <a:pt x="154" y="68"/>
                      <a:pt x="151" y="68"/>
                      <a:pt x="151" y="67"/>
                    </a:cubicBezTo>
                    <a:cubicBezTo>
                      <a:pt x="151" y="65"/>
                      <a:pt x="151" y="64"/>
                      <a:pt x="151" y="63"/>
                    </a:cubicBezTo>
                    <a:cubicBezTo>
                      <a:pt x="153" y="62"/>
                      <a:pt x="157" y="60"/>
                      <a:pt x="158" y="59"/>
                    </a:cubicBezTo>
                    <a:cubicBezTo>
                      <a:pt x="159" y="55"/>
                      <a:pt x="162" y="51"/>
                      <a:pt x="166" y="49"/>
                    </a:cubicBezTo>
                    <a:cubicBezTo>
                      <a:pt x="168" y="47"/>
                      <a:pt x="168" y="44"/>
                      <a:pt x="168" y="42"/>
                    </a:cubicBezTo>
                    <a:cubicBezTo>
                      <a:pt x="167" y="25"/>
                      <a:pt x="176" y="28"/>
                      <a:pt x="159" y="15"/>
                    </a:cubicBezTo>
                    <a:cubicBezTo>
                      <a:pt x="155" y="7"/>
                      <a:pt x="156" y="6"/>
                      <a:pt x="143" y="5"/>
                    </a:cubicBezTo>
                    <a:cubicBezTo>
                      <a:pt x="135" y="2"/>
                      <a:pt x="136" y="0"/>
                      <a:pt x="125" y="5"/>
                    </a:cubicBezTo>
                    <a:cubicBezTo>
                      <a:pt x="121" y="7"/>
                      <a:pt x="118" y="7"/>
                      <a:pt x="114" y="8"/>
                    </a:cubicBezTo>
                    <a:cubicBezTo>
                      <a:pt x="109" y="9"/>
                      <a:pt x="107" y="12"/>
                      <a:pt x="104" y="17"/>
                    </a:cubicBezTo>
                    <a:cubicBezTo>
                      <a:pt x="102" y="20"/>
                      <a:pt x="101" y="23"/>
                      <a:pt x="104" y="27"/>
                    </a:cubicBezTo>
                    <a:cubicBezTo>
                      <a:pt x="105" y="29"/>
                      <a:pt x="107" y="29"/>
                      <a:pt x="109" y="30"/>
                    </a:cubicBezTo>
                    <a:cubicBezTo>
                      <a:pt x="108" y="34"/>
                      <a:pt x="109" y="38"/>
                      <a:pt x="110" y="41"/>
                    </a:cubicBezTo>
                    <a:cubicBezTo>
                      <a:pt x="109" y="46"/>
                      <a:pt x="107" y="48"/>
                      <a:pt x="110" y="56"/>
                    </a:cubicBezTo>
                    <a:cubicBezTo>
                      <a:pt x="111" y="58"/>
                      <a:pt x="112" y="61"/>
                      <a:pt x="112" y="64"/>
                    </a:cubicBezTo>
                    <a:cubicBezTo>
                      <a:pt x="113" y="70"/>
                      <a:pt x="114" y="71"/>
                      <a:pt x="121" y="71"/>
                    </a:cubicBezTo>
                    <a:cubicBezTo>
                      <a:pt x="118" y="73"/>
                      <a:pt x="119" y="77"/>
                      <a:pt x="116" y="79"/>
                    </a:cubicBezTo>
                    <a:cubicBezTo>
                      <a:pt x="105" y="87"/>
                      <a:pt x="78" y="91"/>
                      <a:pt x="76" y="107"/>
                    </a:cubicBezTo>
                    <a:cubicBezTo>
                      <a:pt x="73" y="125"/>
                      <a:pt x="70" y="144"/>
                      <a:pt x="67" y="161"/>
                    </a:cubicBezTo>
                    <a:cubicBezTo>
                      <a:pt x="64" y="178"/>
                      <a:pt x="57" y="196"/>
                      <a:pt x="54" y="212"/>
                    </a:cubicBezTo>
                    <a:cubicBezTo>
                      <a:pt x="50" y="231"/>
                      <a:pt x="51" y="243"/>
                      <a:pt x="48" y="262"/>
                    </a:cubicBezTo>
                    <a:cubicBezTo>
                      <a:pt x="48" y="262"/>
                      <a:pt x="50" y="262"/>
                      <a:pt x="50" y="263"/>
                    </a:cubicBezTo>
                    <a:cubicBezTo>
                      <a:pt x="50" y="270"/>
                      <a:pt x="43" y="274"/>
                      <a:pt x="42" y="282"/>
                    </a:cubicBezTo>
                    <a:cubicBezTo>
                      <a:pt x="41" y="285"/>
                      <a:pt x="43" y="290"/>
                      <a:pt x="43" y="291"/>
                    </a:cubicBezTo>
                    <a:cubicBezTo>
                      <a:pt x="42" y="291"/>
                      <a:pt x="36" y="294"/>
                      <a:pt x="34" y="300"/>
                    </a:cubicBezTo>
                    <a:cubicBezTo>
                      <a:pt x="29" y="298"/>
                      <a:pt x="23" y="296"/>
                      <a:pt x="18" y="295"/>
                    </a:cubicBezTo>
                    <a:cubicBezTo>
                      <a:pt x="12" y="309"/>
                      <a:pt x="6" y="324"/>
                      <a:pt x="0" y="339"/>
                    </a:cubicBezTo>
                    <a:cubicBezTo>
                      <a:pt x="10" y="343"/>
                      <a:pt x="20" y="347"/>
                      <a:pt x="30" y="350"/>
                    </a:cubicBezTo>
                    <a:cubicBezTo>
                      <a:pt x="42" y="355"/>
                      <a:pt x="54" y="359"/>
                      <a:pt x="66" y="363"/>
                    </a:cubicBezTo>
                    <a:cubicBezTo>
                      <a:pt x="68" y="362"/>
                      <a:pt x="70" y="361"/>
                      <a:pt x="72" y="360"/>
                    </a:cubicBezTo>
                    <a:cubicBezTo>
                      <a:pt x="73" y="359"/>
                      <a:pt x="75" y="359"/>
                      <a:pt x="76" y="359"/>
                    </a:cubicBezTo>
                    <a:cubicBezTo>
                      <a:pt x="76" y="344"/>
                      <a:pt x="77" y="329"/>
                      <a:pt x="77" y="314"/>
                    </a:cubicBezTo>
                    <a:cubicBezTo>
                      <a:pt x="62" y="309"/>
                      <a:pt x="62" y="309"/>
                      <a:pt x="62" y="309"/>
                    </a:cubicBezTo>
                    <a:cubicBezTo>
                      <a:pt x="64" y="301"/>
                      <a:pt x="61" y="296"/>
                      <a:pt x="60" y="295"/>
                    </a:cubicBezTo>
                    <a:cubicBezTo>
                      <a:pt x="60" y="295"/>
                      <a:pt x="61" y="295"/>
                      <a:pt x="62" y="292"/>
                    </a:cubicBezTo>
                    <a:cubicBezTo>
                      <a:pt x="64" y="288"/>
                      <a:pt x="67" y="283"/>
                      <a:pt x="67" y="279"/>
                    </a:cubicBezTo>
                    <a:cubicBezTo>
                      <a:pt x="67" y="274"/>
                      <a:pt x="66" y="269"/>
                      <a:pt x="65" y="264"/>
                    </a:cubicBezTo>
                    <a:cubicBezTo>
                      <a:pt x="68" y="264"/>
                      <a:pt x="71" y="264"/>
                      <a:pt x="73" y="263"/>
                    </a:cubicBezTo>
                    <a:cubicBezTo>
                      <a:pt x="75" y="249"/>
                      <a:pt x="77" y="235"/>
                      <a:pt x="80" y="222"/>
                    </a:cubicBezTo>
                    <a:cubicBezTo>
                      <a:pt x="83" y="210"/>
                      <a:pt x="86" y="198"/>
                      <a:pt x="90" y="187"/>
                    </a:cubicBezTo>
                    <a:cubicBezTo>
                      <a:pt x="92" y="183"/>
                      <a:pt x="93" y="179"/>
                      <a:pt x="95" y="175"/>
                    </a:cubicBezTo>
                    <a:cubicBezTo>
                      <a:pt x="96" y="184"/>
                      <a:pt x="100" y="197"/>
                      <a:pt x="98" y="206"/>
                    </a:cubicBezTo>
                    <a:cubicBezTo>
                      <a:pt x="94" y="218"/>
                      <a:pt x="88" y="229"/>
                      <a:pt x="84" y="241"/>
                    </a:cubicBezTo>
                    <a:cubicBezTo>
                      <a:pt x="85" y="242"/>
                      <a:pt x="86" y="243"/>
                      <a:pt x="88" y="243"/>
                    </a:cubicBezTo>
                    <a:cubicBezTo>
                      <a:pt x="88" y="249"/>
                      <a:pt x="88" y="254"/>
                      <a:pt x="89" y="260"/>
                    </a:cubicBezTo>
                    <a:cubicBezTo>
                      <a:pt x="89" y="284"/>
                      <a:pt x="98" y="307"/>
                      <a:pt x="97" y="332"/>
                    </a:cubicBezTo>
                    <a:cubicBezTo>
                      <a:pt x="96" y="350"/>
                      <a:pt x="86" y="369"/>
                      <a:pt x="83" y="389"/>
                    </a:cubicBezTo>
                    <a:cubicBezTo>
                      <a:pt x="85" y="390"/>
                      <a:pt x="87" y="392"/>
                      <a:pt x="89" y="393"/>
                    </a:cubicBezTo>
                    <a:cubicBezTo>
                      <a:pt x="86" y="397"/>
                      <a:pt x="85" y="401"/>
                      <a:pt x="83" y="405"/>
                    </a:cubicBezTo>
                    <a:cubicBezTo>
                      <a:pt x="77" y="421"/>
                      <a:pt x="74" y="441"/>
                      <a:pt x="67" y="456"/>
                    </a:cubicBezTo>
                    <a:cubicBezTo>
                      <a:pt x="63" y="467"/>
                      <a:pt x="58" y="467"/>
                      <a:pt x="52" y="475"/>
                    </a:cubicBezTo>
                    <a:cubicBezTo>
                      <a:pt x="50" y="478"/>
                      <a:pt x="49" y="483"/>
                      <a:pt x="50" y="487"/>
                    </a:cubicBezTo>
                    <a:cubicBezTo>
                      <a:pt x="51" y="492"/>
                      <a:pt x="50" y="496"/>
                      <a:pt x="50" y="500"/>
                    </a:cubicBezTo>
                    <a:cubicBezTo>
                      <a:pt x="54" y="502"/>
                      <a:pt x="54" y="502"/>
                      <a:pt x="54" y="502"/>
                    </a:cubicBezTo>
                    <a:cubicBezTo>
                      <a:pt x="56" y="499"/>
                      <a:pt x="59" y="492"/>
                      <a:pt x="62" y="497"/>
                    </a:cubicBezTo>
                    <a:cubicBezTo>
                      <a:pt x="66" y="500"/>
                      <a:pt x="67" y="503"/>
                      <a:pt x="70" y="507"/>
                    </a:cubicBezTo>
                    <a:cubicBezTo>
                      <a:pt x="73" y="511"/>
                      <a:pt x="79" y="515"/>
                      <a:pt x="84" y="516"/>
                    </a:cubicBezTo>
                    <a:cubicBezTo>
                      <a:pt x="87" y="517"/>
                      <a:pt x="99" y="518"/>
                      <a:pt x="101" y="517"/>
                    </a:cubicBezTo>
                    <a:cubicBezTo>
                      <a:pt x="104" y="516"/>
                      <a:pt x="101" y="512"/>
                      <a:pt x="99" y="511"/>
                    </a:cubicBezTo>
                    <a:cubicBezTo>
                      <a:pt x="97" y="509"/>
                      <a:pt x="89" y="508"/>
                      <a:pt x="88" y="504"/>
                    </a:cubicBezTo>
                    <a:cubicBezTo>
                      <a:pt x="86" y="500"/>
                      <a:pt x="81" y="485"/>
                      <a:pt x="81" y="480"/>
                    </a:cubicBezTo>
                    <a:cubicBezTo>
                      <a:pt x="80" y="476"/>
                      <a:pt x="83" y="472"/>
                      <a:pt x="85" y="468"/>
                    </a:cubicBezTo>
                    <a:cubicBezTo>
                      <a:pt x="92" y="451"/>
                      <a:pt x="106" y="436"/>
                      <a:pt x="115" y="419"/>
                    </a:cubicBezTo>
                    <a:cubicBezTo>
                      <a:pt x="118" y="414"/>
                      <a:pt x="121" y="409"/>
                      <a:pt x="124" y="404"/>
                    </a:cubicBezTo>
                    <a:cubicBezTo>
                      <a:pt x="126" y="404"/>
                      <a:pt x="129" y="404"/>
                      <a:pt x="132" y="404"/>
                    </a:cubicBezTo>
                    <a:cubicBezTo>
                      <a:pt x="133" y="409"/>
                      <a:pt x="134" y="414"/>
                      <a:pt x="135" y="419"/>
                    </a:cubicBezTo>
                    <a:cubicBezTo>
                      <a:pt x="138" y="434"/>
                      <a:pt x="144" y="448"/>
                      <a:pt x="151" y="462"/>
                    </a:cubicBezTo>
                    <a:cubicBezTo>
                      <a:pt x="157" y="473"/>
                      <a:pt x="163" y="481"/>
                      <a:pt x="164" y="493"/>
                    </a:cubicBezTo>
                    <a:close/>
                    <a:moveTo>
                      <a:pt x="37" y="301"/>
                    </a:moveTo>
                    <a:cubicBezTo>
                      <a:pt x="38" y="298"/>
                      <a:pt x="40" y="294"/>
                      <a:pt x="45" y="293"/>
                    </a:cubicBezTo>
                    <a:cubicBezTo>
                      <a:pt x="45" y="293"/>
                      <a:pt x="46" y="292"/>
                      <a:pt x="46" y="293"/>
                    </a:cubicBezTo>
                    <a:cubicBezTo>
                      <a:pt x="47" y="293"/>
                      <a:pt x="46" y="293"/>
                      <a:pt x="47" y="294"/>
                    </a:cubicBezTo>
                    <a:cubicBezTo>
                      <a:pt x="47" y="295"/>
                      <a:pt x="49" y="294"/>
                      <a:pt x="50" y="295"/>
                    </a:cubicBezTo>
                    <a:cubicBezTo>
                      <a:pt x="51" y="295"/>
                      <a:pt x="51" y="296"/>
                      <a:pt x="52" y="296"/>
                    </a:cubicBezTo>
                    <a:cubicBezTo>
                      <a:pt x="53" y="296"/>
                      <a:pt x="54" y="295"/>
                      <a:pt x="55" y="296"/>
                    </a:cubicBezTo>
                    <a:cubicBezTo>
                      <a:pt x="54" y="301"/>
                      <a:pt x="58" y="298"/>
                      <a:pt x="58" y="298"/>
                    </a:cubicBezTo>
                    <a:cubicBezTo>
                      <a:pt x="60" y="301"/>
                      <a:pt x="60" y="306"/>
                      <a:pt x="59" y="308"/>
                    </a:cubicBezTo>
                    <a:cubicBezTo>
                      <a:pt x="52" y="306"/>
                      <a:pt x="44" y="303"/>
                      <a:pt x="37" y="30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sp>
            <p:nvSpPr>
              <p:cNvPr id="213822" name="Freeform 830"/>
              <p:cNvSpPr>
                <a:spLocks/>
              </p:cNvSpPr>
              <p:nvPr/>
            </p:nvSpPr>
            <p:spPr bwMode="gray">
              <a:xfrm>
                <a:off x="4507" y="829"/>
                <a:ext cx="562" cy="1184"/>
              </a:xfrm>
              <a:custGeom>
                <a:avLst/>
                <a:gdLst/>
                <a:ahLst/>
                <a:cxnLst>
                  <a:cxn ang="0">
                    <a:pos x="101" y="0"/>
                  </a:cxn>
                  <a:cxn ang="0">
                    <a:pos x="87" y="4"/>
                  </a:cxn>
                  <a:cxn ang="0">
                    <a:pos x="68" y="17"/>
                  </a:cxn>
                  <a:cxn ang="0">
                    <a:pos x="57" y="30"/>
                  </a:cxn>
                  <a:cxn ang="0">
                    <a:pos x="59" y="50"/>
                  </a:cxn>
                  <a:cxn ang="0">
                    <a:pos x="68" y="59"/>
                  </a:cxn>
                  <a:cxn ang="0">
                    <a:pos x="82" y="71"/>
                  </a:cxn>
                  <a:cxn ang="0">
                    <a:pos x="72" y="81"/>
                  </a:cxn>
                  <a:cxn ang="0">
                    <a:pos x="60" y="93"/>
                  </a:cxn>
                  <a:cxn ang="0">
                    <a:pos x="41" y="133"/>
                  </a:cxn>
                  <a:cxn ang="0">
                    <a:pos x="34" y="179"/>
                  </a:cxn>
                  <a:cxn ang="0">
                    <a:pos x="25" y="223"/>
                  </a:cxn>
                  <a:cxn ang="0">
                    <a:pos x="25" y="264"/>
                  </a:cxn>
                  <a:cxn ang="0">
                    <a:pos x="16" y="297"/>
                  </a:cxn>
                  <a:cxn ang="0">
                    <a:pos x="23" y="285"/>
                  </a:cxn>
                  <a:cxn ang="0">
                    <a:pos x="25" y="286"/>
                  </a:cxn>
                  <a:cxn ang="0">
                    <a:pos x="31" y="279"/>
                  </a:cxn>
                  <a:cxn ang="0">
                    <a:pos x="46" y="262"/>
                  </a:cxn>
                  <a:cxn ang="0">
                    <a:pos x="55" y="203"/>
                  </a:cxn>
                  <a:cxn ang="0">
                    <a:pos x="67" y="209"/>
                  </a:cxn>
                  <a:cxn ang="0">
                    <a:pos x="51" y="269"/>
                  </a:cxn>
                  <a:cxn ang="0">
                    <a:pos x="52" y="333"/>
                  </a:cxn>
                  <a:cxn ang="0">
                    <a:pos x="40" y="367"/>
                  </a:cxn>
                  <a:cxn ang="0">
                    <a:pos x="2" y="452"/>
                  </a:cxn>
                  <a:cxn ang="0">
                    <a:pos x="2" y="466"/>
                  </a:cxn>
                  <a:cxn ang="0">
                    <a:pos x="8" y="483"/>
                  </a:cxn>
                  <a:cxn ang="0">
                    <a:pos x="30" y="490"/>
                  </a:cxn>
                  <a:cxn ang="0">
                    <a:pos x="54" y="487"/>
                  </a:cxn>
                  <a:cxn ang="0">
                    <a:pos x="45" y="469"/>
                  </a:cxn>
                  <a:cxn ang="0">
                    <a:pos x="74" y="386"/>
                  </a:cxn>
                  <a:cxn ang="0">
                    <a:pos x="93" y="344"/>
                  </a:cxn>
                  <a:cxn ang="0">
                    <a:pos x="118" y="374"/>
                  </a:cxn>
                  <a:cxn ang="0">
                    <a:pos x="158" y="469"/>
                  </a:cxn>
                  <a:cxn ang="0">
                    <a:pos x="169" y="473"/>
                  </a:cxn>
                  <a:cxn ang="0">
                    <a:pos x="181" y="482"/>
                  </a:cxn>
                  <a:cxn ang="0">
                    <a:pos x="211" y="499"/>
                  </a:cxn>
                  <a:cxn ang="0">
                    <a:pos x="204" y="470"/>
                  </a:cxn>
                  <a:cxn ang="0">
                    <a:pos x="202" y="456"/>
                  </a:cxn>
                  <a:cxn ang="0">
                    <a:pos x="162" y="375"/>
                  </a:cxn>
                  <a:cxn ang="0">
                    <a:pos x="133" y="277"/>
                  </a:cxn>
                  <a:cxn ang="0">
                    <a:pos x="133" y="202"/>
                  </a:cxn>
                  <a:cxn ang="0">
                    <a:pos x="180" y="218"/>
                  </a:cxn>
                  <a:cxn ang="0">
                    <a:pos x="201" y="233"/>
                  </a:cxn>
                  <a:cxn ang="0">
                    <a:pos x="208" y="233"/>
                  </a:cxn>
                  <a:cxn ang="0">
                    <a:pos x="213" y="229"/>
                  </a:cxn>
                  <a:cxn ang="0">
                    <a:pos x="218" y="226"/>
                  </a:cxn>
                  <a:cxn ang="0">
                    <a:pos x="222" y="222"/>
                  </a:cxn>
                  <a:cxn ang="0">
                    <a:pos x="205" y="209"/>
                  </a:cxn>
                  <a:cxn ang="0">
                    <a:pos x="186" y="205"/>
                  </a:cxn>
                  <a:cxn ang="0">
                    <a:pos x="159" y="188"/>
                  </a:cxn>
                  <a:cxn ang="0">
                    <a:pos x="140" y="170"/>
                  </a:cxn>
                  <a:cxn ang="0">
                    <a:pos x="135" y="135"/>
                  </a:cxn>
                  <a:cxn ang="0">
                    <a:pos x="132" y="102"/>
                  </a:cxn>
                  <a:cxn ang="0">
                    <a:pos x="110" y="71"/>
                  </a:cxn>
                  <a:cxn ang="0">
                    <a:pos x="119" y="64"/>
                  </a:cxn>
                  <a:cxn ang="0">
                    <a:pos x="122" y="46"/>
                  </a:cxn>
                  <a:cxn ang="0">
                    <a:pos x="120" y="31"/>
                  </a:cxn>
                  <a:cxn ang="0">
                    <a:pos x="128" y="16"/>
                  </a:cxn>
                  <a:cxn ang="0">
                    <a:pos x="113" y="4"/>
                  </a:cxn>
                </a:cxnLst>
                <a:rect l="0" t="0" r="r" b="b"/>
                <a:pathLst>
                  <a:path w="238" h="501">
                    <a:moveTo>
                      <a:pt x="109" y="4"/>
                    </a:moveTo>
                    <a:cubicBezTo>
                      <a:pt x="106" y="3"/>
                      <a:pt x="104" y="0"/>
                      <a:pt x="101" y="0"/>
                    </a:cubicBezTo>
                    <a:cubicBezTo>
                      <a:pt x="98" y="0"/>
                      <a:pt x="96" y="2"/>
                      <a:pt x="94" y="2"/>
                    </a:cubicBezTo>
                    <a:cubicBezTo>
                      <a:pt x="94" y="2"/>
                      <a:pt x="87" y="2"/>
                      <a:pt x="87" y="4"/>
                    </a:cubicBezTo>
                    <a:cubicBezTo>
                      <a:pt x="85" y="8"/>
                      <a:pt x="77" y="7"/>
                      <a:pt x="74" y="10"/>
                    </a:cubicBezTo>
                    <a:cubicBezTo>
                      <a:pt x="74" y="12"/>
                      <a:pt x="70" y="16"/>
                      <a:pt x="68" y="17"/>
                    </a:cubicBezTo>
                    <a:cubicBezTo>
                      <a:pt x="66" y="20"/>
                      <a:pt x="68" y="22"/>
                      <a:pt x="64" y="24"/>
                    </a:cubicBezTo>
                    <a:cubicBezTo>
                      <a:pt x="62" y="26"/>
                      <a:pt x="57" y="27"/>
                      <a:pt x="57" y="30"/>
                    </a:cubicBezTo>
                    <a:cubicBezTo>
                      <a:pt x="55" y="34"/>
                      <a:pt x="58" y="39"/>
                      <a:pt x="58" y="40"/>
                    </a:cubicBezTo>
                    <a:cubicBezTo>
                      <a:pt x="58" y="43"/>
                      <a:pt x="58" y="48"/>
                      <a:pt x="59" y="50"/>
                    </a:cubicBezTo>
                    <a:cubicBezTo>
                      <a:pt x="60" y="52"/>
                      <a:pt x="63" y="52"/>
                      <a:pt x="64" y="53"/>
                    </a:cubicBezTo>
                    <a:cubicBezTo>
                      <a:pt x="66" y="55"/>
                      <a:pt x="66" y="58"/>
                      <a:pt x="68" y="59"/>
                    </a:cubicBezTo>
                    <a:cubicBezTo>
                      <a:pt x="71" y="62"/>
                      <a:pt x="76" y="61"/>
                      <a:pt x="81" y="63"/>
                    </a:cubicBezTo>
                    <a:cubicBezTo>
                      <a:pt x="81" y="64"/>
                      <a:pt x="82" y="70"/>
                      <a:pt x="82" y="71"/>
                    </a:cubicBezTo>
                    <a:cubicBezTo>
                      <a:pt x="81" y="71"/>
                      <a:pt x="81" y="71"/>
                      <a:pt x="80" y="71"/>
                    </a:cubicBezTo>
                    <a:cubicBezTo>
                      <a:pt x="78" y="74"/>
                      <a:pt x="74" y="77"/>
                      <a:pt x="72" y="81"/>
                    </a:cubicBezTo>
                    <a:cubicBezTo>
                      <a:pt x="71" y="82"/>
                      <a:pt x="74" y="81"/>
                      <a:pt x="72" y="84"/>
                    </a:cubicBezTo>
                    <a:cubicBezTo>
                      <a:pt x="69" y="86"/>
                      <a:pt x="63" y="92"/>
                      <a:pt x="60" y="93"/>
                    </a:cubicBezTo>
                    <a:cubicBezTo>
                      <a:pt x="53" y="98"/>
                      <a:pt x="44" y="99"/>
                      <a:pt x="41" y="109"/>
                    </a:cubicBezTo>
                    <a:cubicBezTo>
                      <a:pt x="39" y="117"/>
                      <a:pt x="42" y="125"/>
                      <a:pt x="41" y="133"/>
                    </a:cubicBezTo>
                    <a:cubicBezTo>
                      <a:pt x="39" y="141"/>
                      <a:pt x="38" y="150"/>
                      <a:pt x="39" y="158"/>
                    </a:cubicBezTo>
                    <a:cubicBezTo>
                      <a:pt x="38" y="166"/>
                      <a:pt x="35" y="172"/>
                      <a:pt x="34" y="179"/>
                    </a:cubicBezTo>
                    <a:cubicBezTo>
                      <a:pt x="32" y="187"/>
                      <a:pt x="27" y="196"/>
                      <a:pt x="27" y="203"/>
                    </a:cubicBezTo>
                    <a:cubicBezTo>
                      <a:pt x="27" y="207"/>
                      <a:pt x="25" y="223"/>
                      <a:pt x="25" y="223"/>
                    </a:cubicBezTo>
                    <a:cubicBezTo>
                      <a:pt x="24" y="235"/>
                      <a:pt x="21" y="248"/>
                      <a:pt x="21" y="260"/>
                    </a:cubicBezTo>
                    <a:cubicBezTo>
                      <a:pt x="22" y="261"/>
                      <a:pt x="24" y="262"/>
                      <a:pt x="25" y="264"/>
                    </a:cubicBezTo>
                    <a:cubicBezTo>
                      <a:pt x="22" y="267"/>
                      <a:pt x="16" y="272"/>
                      <a:pt x="15" y="277"/>
                    </a:cubicBezTo>
                    <a:cubicBezTo>
                      <a:pt x="14" y="281"/>
                      <a:pt x="15" y="289"/>
                      <a:pt x="16" y="297"/>
                    </a:cubicBezTo>
                    <a:cubicBezTo>
                      <a:pt x="18" y="299"/>
                      <a:pt x="20" y="303"/>
                      <a:pt x="21" y="302"/>
                    </a:cubicBezTo>
                    <a:cubicBezTo>
                      <a:pt x="24" y="297"/>
                      <a:pt x="20" y="290"/>
                      <a:pt x="23" y="285"/>
                    </a:cubicBezTo>
                    <a:cubicBezTo>
                      <a:pt x="24" y="284"/>
                      <a:pt x="26" y="280"/>
                      <a:pt x="26" y="280"/>
                    </a:cubicBezTo>
                    <a:cubicBezTo>
                      <a:pt x="27" y="282"/>
                      <a:pt x="25" y="284"/>
                      <a:pt x="25" y="286"/>
                    </a:cubicBezTo>
                    <a:cubicBezTo>
                      <a:pt x="25" y="289"/>
                      <a:pt x="25" y="291"/>
                      <a:pt x="28" y="291"/>
                    </a:cubicBezTo>
                    <a:cubicBezTo>
                      <a:pt x="28" y="291"/>
                      <a:pt x="31" y="280"/>
                      <a:pt x="31" y="279"/>
                    </a:cubicBezTo>
                    <a:cubicBezTo>
                      <a:pt x="35" y="274"/>
                      <a:pt x="36" y="270"/>
                      <a:pt x="37" y="264"/>
                    </a:cubicBezTo>
                    <a:cubicBezTo>
                      <a:pt x="39" y="263"/>
                      <a:pt x="44" y="263"/>
                      <a:pt x="46" y="262"/>
                    </a:cubicBezTo>
                    <a:cubicBezTo>
                      <a:pt x="47" y="255"/>
                      <a:pt x="47" y="245"/>
                      <a:pt x="48" y="239"/>
                    </a:cubicBezTo>
                    <a:cubicBezTo>
                      <a:pt x="50" y="228"/>
                      <a:pt x="51" y="214"/>
                      <a:pt x="55" y="203"/>
                    </a:cubicBezTo>
                    <a:cubicBezTo>
                      <a:pt x="56" y="199"/>
                      <a:pt x="65" y="173"/>
                      <a:pt x="65" y="173"/>
                    </a:cubicBezTo>
                    <a:cubicBezTo>
                      <a:pt x="62" y="183"/>
                      <a:pt x="66" y="192"/>
                      <a:pt x="67" y="209"/>
                    </a:cubicBezTo>
                    <a:cubicBezTo>
                      <a:pt x="68" y="227"/>
                      <a:pt x="57" y="239"/>
                      <a:pt x="54" y="256"/>
                    </a:cubicBezTo>
                    <a:cubicBezTo>
                      <a:pt x="53" y="260"/>
                      <a:pt x="52" y="265"/>
                      <a:pt x="51" y="269"/>
                    </a:cubicBezTo>
                    <a:cubicBezTo>
                      <a:pt x="53" y="270"/>
                      <a:pt x="60" y="272"/>
                      <a:pt x="62" y="273"/>
                    </a:cubicBezTo>
                    <a:cubicBezTo>
                      <a:pt x="61" y="291"/>
                      <a:pt x="54" y="315"/>
                      <a:pt x="52" y="333"/>
                    </a:cubicBezTo>
                    <a:cubicBezTo>
                      <a:pt x="51" y="342"/>
                      <a:pt x="46" y="347"/>
                      <a:pt x="45" y="350"/>
                    </a:cubicBezTo>
                    <a:cubicBezTo>
                      <a:pt x="44" y="361"/>
                      <a:pt x="48" y="358"/>
                      <a:pt x="40" y="367"/>
                    </a:cubicBezTo>
                    <a:cubicBezTo>
                      <a:pt x="32" y="380"/>
                      <a:pt x="21" y="400"/>
                      <a:pt x="15" y="413"/>
                    </a:cubicBezTo>
                    <a:cubicBezTo>
                      <a:pt x="12" y="421"/>
                      <a:pt x="5" y="444"/>
                      <a:pt x="2" y="452"/>
                    </a:cubicBezTo>
                    <a:cubicBezTo>
                      <a:pt x="3" y="455"/>
                      <a:pt x="8" y="457"/>
                      <a:pt x="9" y="459"/>
                    </a:cubicBezTo>
                    <a:cubicBezTo>
                      <a:pt x="9" y="462"/>
                      <a:pt x="7" y="458"/>
                      <a:pt x="2" y="466"/>
                    </a:cubicBezTo>
                    <a:cubicBezTo>
                      <a:pt x="2" y="471"/>
                      <a:pt x="0" y="476"/>
                      <a:pt x="0" y="481"/>
                    </a:cubicBezTo>
                    <a:cubicBezTo>
                      <a:pt x="3" y="482"/>
                      <a:pt x="4" y="482"/>
                      <a:pt x="8" y="483"/>
                    </a:cubicBezTo>
                    <a:cubicBezTo>
                      <a:pt x="11" y="483"/>
                      <a:pt x="11" y="480"/>
                      <a:pt x="14" y="479"/>
                    </a:cubicBezTo>
                    <a:cubicBezTo>
                      <a:pt x="19" y="478"/>
                      <a:pt x="25" y="487"/>
                      <a:pt x="30" y="490"/>
                    </a:cubicBezTo>
                    <a:cubicBezTo>
                      <a:pt x="36" y="493"/>
                      <a:pt x="48" y="498"/>
                      <a:pt x="55" y="494"/>
                    </a:cubicBezTo>
                    <a:cubicBezTo>
                      <a:pt x="56" y="493"/>
                      <a:pt x="56" y="488"/>
                      <a:pt x="54" y="487"/>
                    </a:cubicBezTo>
                    <a:cubicBezTo>
                      <a:pt x="44" y="484"/>
                      <a:pt x="35" y="477"/>
                      <a:pt x="31" y="465"/>
                    </a:cubicBezTo>
                    <a:cubicBezTo>
                      <a:pt x="29" y="465"/>
                      <a:pt x="40" y="470"/>
                      <a:pt x="45" y="469"/>
                    </a:cubicBezTo>
                    <a:cubicBezTo>
                      <a:pt x="49" y="454"/>
                      <a:pt x="53" y="441"/>
                      <a:pt x="59" y="426"/>
                    </a:cubicBezTo>
                    <a:cubicBezTo>
                      <a:pt x="65" y="412"/>
                      <a:pt x="67" y="400"/>
                      <a:pt x="74" y="386"/>
                    </a:cubicBezTo>
                    <a:cubicBezTo>
                      <a:pt x="76" y="382"/>
                      <a:pt x="80" y="377"/>
                      <a:pt x="82" y="373"/>
                    </a:cubicBezTo>
                    <a:cubicBezTo>
                      <a:pt x="86" y="366"/>
                      <a:pt x="84" y="352"/>
                      <a:pt x="93" y="344"/>
                    </a:cubicBezTo>
                    <a:cubicBezTo>
                      <a:pt x="96" y="341"/>
                      <a:pt x="97" y="329"/>
                      <a:pt x="97" y="329"/>
                    </a:cubicBezTo>
                    <a:cubicBezTo>
                      <a:pt x="107" y="340"/>
                      <a:pt x="112" y="358"/>
                      <a:pt x="118" y="374"/>
                    </a:cubicBezTo>
                    <a:cubicBezTo>
                      <a:pt x="121" y="379"/>
                      <a:pt x="128" y="383"/>
                      <a:pt x="127" y="389"/>
                    </a:cubicBezTo>
                    <a:cubicBezTo>
                      <a:pt x="124" y="399"/>
                      <a:pt x="153" y="442"/>
                      <a:pt x="158" y="469"/>
                    </a:cubicBezTo>
                    <a:cubicBezTo>
                      <a:pt x="165" y="468"/>
                      <a:pt x="169" y="468"/>
                      <a:pt x="171" y="468"/>
                    </a:cubicBezTo>
                    <a:cubicBezTo>
                      <a:pt x="171" y="468"/>
                      <a:pt x="168" y="471"/>
                      <a:pt x="169" y="473"/>
                    </a:cubicBezTo>
                    <a:cubicBezTo>
                      <a:pt x="169" y="475"/>
                      <a:pt x="173" y="483"/>
                      <a:pt x="175" y="484"/>
                    </a:cubicBezTo>
                    <a:cubicBezTo>
                      <a:pt x="177" y="485"/>
                      <a:pt x="179" y="481"/>
                      <a:pt x="181" y="482"/>
                    </a:cubicBezTo>
                    <a:cubicBezTo>
                      <a:pt x="185" y="483"/>
                      <a:pt x="190" y="488"/>
                      <a:pt x="193" y="490"/>
                    </a:cubicBezTo>
                    <a:cubicBezTo>
                      <a:pt x="199" y="494"/>
                      <a:pt x="199" y="496"/>
                      <a:pt x="211" y="499"/>
                    </a:cubicBezTo>
                    <a:cubicBezTo>
                      <a:pt x="218" y="501"/>
                      <a:pt x="238" y="500"/>
                      <a:pt x="232" y="492"/>
                    </a:cubicBezTo>
                    <a:cubicBezTo>
                      <a:pt x="227" y="486"/>
                      <a:pt x="211" y="478"/>
                      <a:pt x="204" y="470"/>
                    </a:cubicBezTo>
                    <a:cubicBezTo>
                      <a:pt x="200" y="467"/>
                      <a:pt x="197" y="463"/>
                      <a:pt x="195" y="459"/>
                    </a:cubicBezTo>
                    <a:cubicBezTo>
                      <a:pt x="198" y="458"/>
                      <a:pt x="197" y="459"/>
                      <a:pt x="202" y="456"/>
                    </a:cubicBezTo>
                    <a:cubicBezTo>
                      <a:pt x="195" y="444"/>
                      <a:pt x="178" y="409"/>
                      <a:pt x="171" y="396"/>
                    </a:cubicBezTo>
                    <a:cubicBezTo>
                      <a:pt x="168" y="390"/>
                      <a:pt x="163" y="382"/>
                      <a:pt x="162" y="375"/>
                    </a:cubicBezTo>
                    <a:cubicBezTo>
                      <a:pt x="162" y="372"/>
                      <a:pt x="158" y="360"/>
                      <a:pt x="157" y="358"/>
                    </a:cubicBezTo>
                    <a:cubicBezTo>
                      <a:pt x="144" y="319"/>
                      <a:pt x="139" y="317"/>
                      <a:pt x="133" y="277"/>
                    </a:cubicBezTo>
                    <a:cubicBezTo>
                      <a:pt x="133" y="274"/>
                      <a:pt x="140" y="277"/>
                      <a:pt x="140" y="274"/>
                    </a:cubicBezTo>
                    <a:cubicBezTo>
                      <a:pt x="136" y="257"/>
                      <a:pt x="139" y="220"/>
                      <a:pt x="133" y="202"/>
                    </a:cubicBezTo>
                    <a:cubicBezTo>
                      <a:pt x="148" y="213"/>
                      <a:pt x="159" y="220"/>
                      <a:pt x="175" y="224"/>
                    </a:cubicBezTo>
                    <a:cubicBezTo>
                      <a:pt x="177" y="222"/>
                      <a:pt x="178" y="220"/>
                      <a:pt x="180" y="218"/>
                    </a:cubicBezTo>
                    <a:cubicBezTo>
                      <a:pt x="182" y="220"/>
                      <a:pt x="183" y="223"/>
                      <a:pt x="186" y="224"/>
                    </a:cubicBezTo>
                    <a:cubicBezTo>
                      <a:pt x="190" y="228"/>
                      <a:pt x="196" y="230"/>
                      <a:pt x="201" y="233"/>
                    </a:cubicBezTo>
                    <a:cubicBezTo>
                      <a:pt x="202" y="234"/>
                      <a:pt x="204" y="235"/>
                      <a:pt x="206" y="235"/>
                    </a:cubicBezTo>
                    <a:cubicBezTo>
                      <a:pt x="207" y="235"/>
                      <a:pt x="207" y="234"/>
                      <a:pt x="208" y="233"/>
                    </a:cubicBezTo>
                    <a:cubicBezTo>
                      <a:pt x="209" y="233"/>
                      <a:pt x="210" y="233"/>
                      <a:pt x="211" y="232"/>
                    </a:cubicBezTo>
                    <a:cubicBezTo>
                      <a:pt x="212" y="232"/>
                      <a:pt x="212" y="230"/>
                      <a:pt x="213" y="229"/>
                    </a:cubicBezTo>
                    <a:cubicBezTo>
                      <a:pt x="214" y="229"/>
                      <a:pt x="216" y="230"/>
                      <a:pt x="216" y="229"/>
                    </a:cubicBezTo>
                    <a:cubicBezTo>
                      <a:pt x="217" y="228"/>
                      <a:pt x="217" y="227"/>
                      <a:pt x="218" y="226"/>
                    </a:cubicBezTo>
                    <a:cubicBezTo>
                      <a:pt x="219" y="225"/>
                      <a:pt x="221" y="227"/>
                      <a:pt x="222" y="225"/>
                    </a:cubicBezTo>
                    <a:cubicBezTo>
                      <a:pt x="223" y="224"/>
                      <a:pt x="223" y="223"/>
                      <a:pt x="222" y="222"/>
                    </a:cubicBezTo>
                    <a:cubicBezTo>
                      <a:pt x="220" y="220"/>
                      <a:pt x="216" y="219"/>
                      <a:pt x="213" y="217"/>
                    </a:cubicBezTo>
                    <a:cubicBezTo>
                      <a:pt x="210" y="215"/>
                      <a:pt x="208" y="211"/>
                      <a:pt x="205" y="209"/>
                    </a:cubicBezTo>
                    <a:cubicBezTo>
                      <a:pt x="201" y="207"/>
                      <a:pt x="197" y="208"/>
                      <a:pt x="193" y="207"/>
                    </a:cubicBezTo>
                    <a:cubicBezTo>
                      <a:pt x="190" y="207"/>
                      <a:pt x="188" y="206"/>
                      <a:pt x="186" y="205"/>
                    </a:cubicBezTo>
                    <a:cubicBezTo>
                      <a:pt x="185" y="204"/>
                      <a:pt x="185" y="203"/>
                      <a:pt x="185" y="202"/>
                    </a:cubicBezTo>
                    <a:cubicBezTo>
                      <a:pt x="176" y="197"/>
                      <a:pt x="167" y="193"/>
                      <a:pt x="159" y="188"/>
                    </a:cubicBezTo>
                    <a:cubicBezTo>
                      <a:pt x="155" y="187"/>
                      <a:pt x="152" y="183"/>
                      <a:pt x="148" y="183"/>
                    </a:cubicBezTo>
                    <a:cubicBezTo>
                      <a:pt x="144" y="183"/>
                      <a:pt x="149" y="176"/>
                      <a:pt x="140" y="170"/>
                    </a:cubicBezTo>
                    <a:cubicBezTo>
                      <a:pt x="139" y="165"/>
                      <a:pt x="139" y="164"/>
                      <a:pt x="139" y="159"/>
                    </a:cubicBezTo>
                    <a:cubicBezTo>
                      <a:pt x="137" y="151"/>
                      <a:pt x="136" y="143"/>
                      <a:pt x="135" y="135"/>
                    </a:cubicBezTo>
                    <a:cubicBezTo>
                      <a:pt x="133" y="124"/>
                      <a:pt x="131" y="113"/>
                      <a:pt x="127" y="103"/>
                    </a:cubicBezTo>
                    <a:cubicBezTo>
                      <a:pt x="130" y="103"/>
                      <a:pt x="129" y="102"/>
                      <a:pt x="132" y="102"/>
                    </a:cubicBezTo>
                    <a:cubicBezTo>
                      <a:pt x="127" y="94"/>
                      <a:pt x="114" y="86"/>
                      <a:pt x="109" y="77"/>
                    </a:cubicBezTo>
                    <a:cubicBezTo>
                      <a:pt x="108" y="75"/>
                      <a:pt x="110" y="73"/>
                      <a:pt x="110" y="71"/>
                    </a:cubicBezTo>
                    <a:cubicBezTo>
                      <a:pt x="112" y="71"/>
                      <a:pt x="114" y="71"/>
                      <a:pt x="116" y="70"/>
                    </a:cubicBezTo>
                    <a:cubicBezTo>
                      <a:pt x="119" y="69"/>
                      <a:pt x="118" y="67"/>
                      <a:pt x="119" y="64"/>
                    </a:cubicBezTo>
                    <a:cubicBezTo>
                      <a:pt x="119" y="63"/>
                      <a:pt x="120" y="61"/>
                      <a:pt x="120" y="59"/>
                    </a:cubicBezTo>
                    <a:cubicBezTo>
                      <a:pt x="121" y="55"/>
                      <a:pt x="122" y="50"/>
                      <a:pt x="122" y="46"/>
                    </a:cubicBezTo>
                    <a:cubicBezTo>
                      <a:pt x="121" y="43"/>
                      <a:pt x="120" y="41"/>
                      <a:pt x="120" y="38"/>
                    </a:cubicBezTo>
                    <a:cubicBezTo>
                      <a:pt x="120" y="36"/>
                      <a:pt x="120" y="34"/>
                      <a:pt x="120" y="31"/>
                    </a:cubicBezTo>
                    <a:cubicBezTo>
                      <a:pt x="123" y="30"/>
                      <a:pt x="125" y="29"/>
                      <a:pt x="127" y="27"/>
                    </a:cubicBezTo>
                    <a:cubicBezTo>
                      <a:pt x="128" y="23"/>
                      <a:pt x="129" y="19"/>
                      <a:pt x="128" y="16"/>
                    </a:cubicBezTo>
                    <a:cubicBezTo>
                      <a:pt x="127" y="13"/>
                      <a:pt x="124" y="10"/>
                      <a:pt x="122" y="8"/>
                    </a:cubicBezTo>
                    <a:cubicBezTo>
                      <a:pt x="118" y="4"/>
                      <a:pt x="118" y="3"/>
                      <a:pt x="113" y="4"/>
                    </a:cubicBezTo>
                    <a:cubicBezTo>
                      <a:pt x="112" y="4"/>
                      <a:pt x="111" y="4"/>
                      <a:pt x="109" y="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</p:grpSp>
        <p:grpSp>
          <p:nvGrpSpPr>
            <p:cNvPr id="213823" name="Group 831"/>
            <p:cNvGrpSpPr>
              <a:grpSpLocks/>
            </p:cNvGrpSpPr>
            <p:nvPr/>
          </p:nvGrpSpPr>
          <p:grpSpPr bwMode="auto">
            <a:xfrm>
              <a:off x="2560" y="1793"/>
              <a:ext cx="414" cy="211"/>
              <a:chOff x="905" y="742"/>
              <a:chExt cx="1913" cy="1271"/>
            </a:xfrm>
          </p:grpSpPr>
          <p:sp>
            <p:nvSpPr>
              <p:cNvPr id="213824" name="Freeform 832"/>
              <p:cNvSpPr>
                <a:spLocks noEditPoints="1"/>
              </p:cNvSpPr>
              <p:nvPr/>
            </p:nvSpPr>
            <p:spPr bwMode="gray">
              <a:xfrm>
                <a:off x="905" y="742"/>
                <a:ext cx="508" cy="1262"/>
              </a:xfrm>
              <a:custGeom>
                <a:avLst/>
                <a:gdLst/>
                <a:ahLst/>
                <a:cxnLst>
                  <a:cxn ang="0">
                    <a:pos x="121" y="23"/>
                  </a:cxn>
                  <a:cxn ang="0">
                    <a:pos x="122" y="61"/>
                  </a:cxn>
                  <a:cxn ang="0">
                    <a:pos x="125" y="67"/>
                  </a:cxn>
                  <a:cxn ang="0">
                    <a:pos x="133" y="80"/>
                  </a:cxn>
                  <a:cxn ang="0">
                    <a:pos x="171" y="178"/>
                  </a:cxn>
                  <a:cxn ang="0">
                    <a:pos x="167" y="293"/>
                  </a:cxn>
                  <a:cxn ang="0">
                    <a:pos x="166" y="305"/>
                  </a:cxn>
                  <a:cxn ang="0">
                    <a:pos x="176" y="331"/>
                  </a:cxn>
                  <a:cxn ang="0">
                    <a:pos x="202" y="342"/>
                  </a:cxn>
                  <a:cxn ang="0">
                    <a:pos x="210" y="391"/>
                  </a:cxn>
                  <a:cxn ang="0">
                    <a:pos x="184" y="418"/>
                  </a:cxn>
                  <a:cxn ang="0">
                    <a:pos x="198" y="499"/>
                  </a:cxn>
                  <a:cxn ang="0">
                    <a:pos x="193" y="516"/>
                  </a:cxn>
                  <a:cxn ang="0">
                    <a:pos x="173" y="513"/>
                  </a:cxn>
                  <a:cxn ang="0">
                    <a:pos x="118" y="514"/>
                  </a:cxn>
                  <a:cxn ang="0">
                    <a:pos x="151" y="494"/>
                  </a:cxn>
                  <a:cxn ang="0">
                    <a:pos x="142" y="462"/>
                  </a:cxn>
                  <a:cxn ang="0">
                    <a:pos x="126" y="427"/>
                  </a:cxn>
                  <a:cxn ang="0">
                    <a:pos x="100" y="511"/>
                  </a:cxn>
                  <a:cxn ang="0">
                    <a:pos x="92" y="528"/>
                  </a:cxn>
                  <a:cxn ang="0">
                    <a:pos x="68" y="530"/>
                  </a:cxn>
                  <a:cxn ang="0">
                    <a:pos x="15" y="529"/>
                  </a:cxn>
                  <a:cxn ang="0">
                    <a:pos x="52" y="504"/>
                  </a:cxn>
                  <a:cxn ang="0">
                    <a:pos x="65" y="465"/>
                  </a:cxn>
                  <a:cxn ang="0">
                    <a:pos x="74" y="371"/>
                  </a:cxn>
                  <a:cxn ang="0">
                    <a:pos x="65" y="283"/>
                  </a:cxn>
                  <a:cxn ang="0">
                    <a:pos x="37" y="238"/>
                  </a:cxn>
                  <a:cxn ang="0">
                    <a:pos x="24" y="245"/>
                  </a:cxn>
                  <a:cxn ang="0">
                    <a:pos x="17" y="253"/>
                  </a:cxn>
                  <a:cxn ang="0">
                    <a:pos x="9" y="250"/>
                  </a:cxn>
                  <a:cxn ang="0">
                    <a:pos x="4" y="246"/>
                  </a:cxn>
                  <a:cxn ang="0">
                    <a:pos x="1" y="239"/>
                  </a:cxn>
                  <a:cxn ang="0">
                    <a:pos x="4" y="230"/>
                  </a:cxn>
                  <a:cxn ang="0">
                    <a:pos x="24" y="221"/>
                  </a:cxn>
                  <a:cxn ang="0">
                    <a:pos x="66" y="179"/>
                  </a:cxn>
                  <a:cxn ang="0">
                    <a:pos x="79" y="129"/>
                  </a:cxn>
                  <a:cxn ang="0">
                    <a:pos x="93" y="98"/>
                  </a:cxn>
                  <a:cxn ang="0">
                    <a:pos x="88" y="86"/>
                  </a:cxn>
                  <a:cxn ang="0">
                    <a:pos x="71" y="83"/>
                  </a:cxn>
                  <a:cxn ang="0">
                    <a:pos x="67" y="75"/>
                  </a:cxn>
                  <a:cxn ang="0">
                    <a:pos x="65" y="71"/>
                  </a:cxn>
                  <a:cxn ang="0">
                    <a:pos x="61" y="65"/>
                  </a:cxn>
                  <a:cxn ang="0">
                    <a:pos x="63" y="49"/>
                  </a:cxn>
                  <a:cxn ang="0">
                    <a:pos x="59" y="37"/>
                  </a:cxn>
                  <a:cxn ang="0">
                    <a:pos x="74" y="10"/>
                  </a:cxn>
                  <a:cxn ang="0">
                    <a:pos x="161" y="324"/>
                  </a:cxn>
                  <a:cxn ang="0">
                    <a:pos x="157" y="323"/>
                  </a:cxn>
                  <a:cxn ang="0">
                    <a:pos x="151" y="322"/>
                  </a:cxn>
                  <a:cxn ang="0">
                    <a:pos x="152" y="335"/>
                  </a:cxn>
                  <a:cxn ang="0">
                    <a:pos x="161" y="324"/>
                  </a:cxn>
                </a:cxnLst>
                <a:rect l="0" t="0" r="r" b="b"/>
                <a:pathLst>
                  <a:path w="215" h="534">
                    <a:moveTo>
                      <a:pt x="107" y="6"/>
                    </a:moveTo>
                    <a:cubicBezTo>
                      <a:pt x="114" y="9"/>
                      <a:pt x="119" y="16"/>
                      <a:pt x="121" y="23"/>
                    </a:cubicBezTo>
                    <a:cubicBezTo>
                      <a:pt x="126" y="34"/>
                      <a:pt x="129" y="44"/>
                      <a:pt x="124" y="55"/>
                    </a:cubicBezTo>
                    <a:cubicBezTo>
                      <a:pt x="123" y="57"/>
                      <a:pt x="122" y="59"/>
                      <a:pt x="122" y="61"/>
                    </a:cubicBezTo>
                    <a:cubicBezTo>
                      <a:pt x="121" y="63"/>
                      <a:pt x="122" y="64"/>
                      <a:pt x="122" y="67"/>
                    </a:cubicBezTo>
                    <a:cubicBezTo>
                      <a:pt x="123" y="67"/>
                      <a:pt x="124" y="67"/>
                      <a:pt x="125" y="67"/>
                    </a:cubicBezTo>
                    <a:cubicBezTo>
                      <a:pt x="128" y="70"/>
                      <a:pt x="130" y="74"/>
                      <a:pt x="133" y="77"/>
                    </a:cubicBezTo>
                    <a:cubicBezTo>
                      <a:pt x="133" y="78"/>
                      <a:pt x="133" y="79"/>
                      <a:pt x="133" y="80"/>
                    </a:cubicBezTo>
                    <a:cubicBezTo>
                      <a:pt x="140" y="84"/>
                      <a:pt x="147" y="90"/>
                      <a:pt x="152" y="96"/>
                    </a:cubicBezTo>
                    <a:cubicBezTo>
                      <a:pt x="172" y="118"/>
                      <a:pt x="170" y="150"/>
                      <a:pt x="171" y="178"/>
                    </a:cubicBezTo>
                    <a:cubicBezTo>
                      <a:pt x="172" y="198"/>
                      <a:pt x="174" y="219"/>
                      <a:pt x="173" y="238"/>
                    </a:cubicBezTo>
                    <a:cubicBezTo>
                      <a:pt x="173" y="256"/>
                      <a:pt x="170" y="276"/>
                      <a:pt x="167" y="293"/>
                    </a:cubicBezTo>
                    <a:cubicBezTo>
                      <a:pt x="166" y="293"/>
                      <a:pt x="165" y="293"/>
                      <a:pt x="164" y="294"/>
                    </a:cubicBezTo>
                    <a:cubicBezTo>
                      <a:pt x="162" y="297"/>
                      <a:pt x="164" y="301"/>
                      <a:pt x="166" y="305"/>
                    </a:cubicBezTo>
                    <a:cubicBezTo>
                      <a:pt x="167" y="312"/>
                      <a:pt x="166" y="311"/>
                      <a:pt x="165" y="318"/>
                    </a:cubicBezTo>
                    <a:cubicBezTo>
                      <a:pt x="167" y="322"/>
                      <a:pt x="170" y="329"/>
                      <a:pt x="176" y="331"/>
                    </a:cubicBezTo>
                    <a:cubicBezTo>
                      <a:pt x="181" y="332"/>
                      <a:pt x="188" y="332"/>
                      <a:pt x="193" y="335"/>
                    </a:cubicBezTo>
                    <a:cubicBezTo>
                      <a:pt x="197" y="336"/>
                      <a:pt x="201" y="338"/>
                      <a:pt x="202" y="342"/>
                    </a:cubicBezTo>
                    <a:cubicBezTo>
                      <a:pt x="206" y="355"/>
                      <a:pt x="207" y="372"/>
                      <a:pt x="215" y="386"/>
                    </a:cubicBezTo>
                    <a:cubicBezTo>
                      <a:pt x="214" y="388"/>
                      <a:pt x="212" y="390"/>
                      <a:pt x="210" y="391"/>
                    </a:cubicBezTo>
                    <a:cubicBezTo>
                      <a:pt x="211" y="397"/>
                      <a:pt x="212" y="403"/>
                      <a:pt x="214" y="410"/>
                    </a:cubicBezTo>
                    <a:cubicBezTo>
                      <a:pt x="204" y="412"/>
                      <a:pt x="194" y="415"/>
                      <a:pt x="184" y="418"/>
                    </a:cubicBezTo>
                    <a:cubicBezTo>
                      <a:pt x="195" y="444"/>
                      <a:pt x="196" y="466"/>
                      <a:pt x="196" y="493"/>
                    </a:cubicBezTo>
                    <a:cubicBezTo>
                      <a:pt x="196" y="495"/>
                      <a:pt x="197" y="497"/>
                      <a:pt x="198" y="499"/>
                    </a:cubicBezTo>
                    <a:cubicBezTo>
                      <a:pt x="196" y="502"/>
                      <a:pt x="192" y="500"/>
                      <a:pt x="194" y="502"/>
                    </a:cubicBezTo>
                    <a:cubicBezTo>
                      <a:pt x="197" y="503"/>
                      <a:pt x="196" y="516"/>
                      <a:pt x="193" y="516"/>
                    </a:cubicBezTo>
                    <a:cubicBezTo>
                      <a:pt x="191" y="518"/>
                      <a:pt x="179" y="517"/>
                      <a:pt x="178" y="517"/>
                    </a:cubicBezTo>
                    <a:cubicBezTo>
                      <a:pt x="175" y="516"/>
                      <a:pt x="176" y="513"/>
                      <a:pt x="173" y="513"/>
                    </a:cubicBezTo>
                    <a:cubicBezTo>
                      <a:pt x="168" y="513"/>
                      <a:pt x="165" y="515"/>
                      <a:pt x="160" y="517"/>
                    </a:cubicBezTo>
                    <a:cubicBezTo>
                      <a:pt x="155" y="520"/>
                      <a:pt x="118" y="518"/>
                      <a:pt x="118" y="514"/>
                    </a:cubicBezTo>
                    <a:cubicBezTo>
                      <a:pt x="117" y="511"/>
                      <a:pt x="117" y="504"/>
                      <a:pt x="120" y="504"/>
                    </a:cubicBezTo>
                    <a:cubicBezTo>
                      <a:pt x="128" y="501"/>
                      <a:pt x="146" y="500"/>
                      <a:pt x="151" y="494"/>
                    </a:cubicBezTo>
                    <a:cubicBezTo>
                      <a:pt x="149" y="492"/>
                      <a:pt x="145" y="489"/>
                      <a:pt x="143" y="487"/>
                    </a:cubicBezTo>
                    <a:cubicBezTo>
                      <a:pt x="146" y="474"/>
                      <a:pt x="145" y="475"/>
                      <a:pt x="142" y="462"/>
                    </a:cubicBezTo>
                    <a:cubicBezTo>
                      <a:pt x="138" y="450"/>
                      <a:pt x="136" y="438"/>
                      <a:pt x="133" y="426"/>
                    </a:cubicBezTo>
                    <a:cubicBezTo>
                      <a:pt x="130" y="426"/>
                      <a:pt x="128" y="427"/>
                      <a:pt x="126" y="427"/>
                    </a:cubicBezTo>
                    <a:cubicBezTo>
                      <a:pt x="120" y="441"/>
                      <a:pt x="116" y="455"/>
                      <a:pt x="111" y="469"/>
                    </a:cubicBezTo>
                    <a:cubicBezTo>
                      <a:pt x="106" y="483"/>
                      <a:pt x="100" y="496"/>
                      <a:pt x="100" y="511"/>
                    </a:cubicBezTo>
                    <a:cubicBezTo>
                      <a:pt x="99" y="513"/>
                      <a:pt x="94" y="516"/>
                      <a:pt x="94" y="517"/>
                    </a:cubicBezTo>
                    <a:cubicBezTo>
                      <a:pt x="94" y="519"/>
                      <a:pt x="94" y="526"/>
                      <a:pt x="92" y="528"/>
                    </a:cubicBezTo>
                    <a:cubicBezTo>
                      <a:pt x="89" y="532"/>
                      <a:pt x="82" y="532"/>
                      <a:pt x="74" y="531"/>
                    </a:cubicBezTo>
                    <a:cubicBezTo>
                      <a:pt x="72" y="531"/>
                      <a:pt x="69" y="530"/>
                      <a:pt x="68" y="530"/>
                    </a:cubicBezTo>
                    <a:cubicBezTo>
                      <a:pt x="64" y="530"/>
                      <a:pt x="62" y="532"/>
                      <a:pt x="58" y="532"/>
                    </a:cubicBezTo>
                    <a:cubicBezTo>
                      <a:pt x="47" y="534"/>
                      <a:pt x="26" y="533"/>
                      <a:pt x="15" y="529"/>
                    </a:cubicBezTo>
                    <a:cubicBezTo>
                      <a:pt x="10" y="527"/>
                      <a:pt x="13" y="518"/>
                      <a:pt x="16" y="517"/>
                    </a:cubicBezTo>
                    <a:cubicBezTo>
                      <a:pt x="30" y="513"/>
                      <a:pt x="44" y="515"/>
                      <a:pt x="52" y="504"/>
                    </a:cubicBezTo>
                    <a:cubicBezTo>
                      <a:pt x="52" y="502"/>
                      <a:pt x="50" y="498"/>
                      <a:pt x="51" y="496"/>
                    </a:cubicBezTo>
                    <a:cubicBezTo>
                      <a:pt x="57" y="485"/>
                      <a:pt x="66" y="480"/>
                      <a:pt x="65" y="465"/>
                    </a:cubicBezTo>
                    <a:cubicBezTo>
                      <a:pt x="64" y="444"/>
                      <a:pt x="71" y="422"/>
                      <a:pt x="75" y="400"/>
                    </a:cubicBezTo>
                    <a:cubicBezTo>
                      <a:pt x="76" y="390"/>
                      <a:pt x="75" y="381"/>
                      <a:pt x="74" y="371"/>
                    </a:cubicBezTo>
                    <a:cubicBezTo>
                      <a:pt x="73" y="343"/>
                      <a:pt x="72" y="314"/>
                      <a:pt x="70" y="286"/>
                    </a:cubicBezTo>
                    <a:cubicBezTo>
                      <a:pt x="68" y="285"/>
                      <a:pt x="68" y="284"/>
                      <a:pt x="65" y="283"/>
                    </a:cubicBezTo>
                    <a:cubicBezTo>
                      <a:pt x="66" y="262"/>
                      <a:pt x="68" y="239"/>
                      <a:pt x="69" y="218"/>
                    </a:cubicBezTo>
                    <a:cubicBezTo>
                      <a:pt x="59" y="227"/>
                      <a:pt x="44" y="233"/>
                      <a:pt x="37" y="238"/>
                    </a:cubicBezTo>
                    <a:cubicBezTo>
                      <a:pt x="35" y="237"/>
                      <a:pt x="34" y="235"/>
                      <a:pt x="33" y="234"/>
                    </a:cubicBezTo>
                    <a:cubicBezTo>
                      <a:pt x="33" y="241"/>
                      <a:pt x="28" y="241"/>
                      <a:pt x="24" y="245"/>
                    </a:cubicBezTo>
                    <a:cubicBezTo>
                      <a:pt x="23" y="246"/>
                      <a:pt x="25" y="247"/>
                      <a:pt x="24" y="247"/>
                    </a:cubicBezTo>
                    <a:cubicBezTo>
                      <a:pt x="23" y="249"/>
                      <a:pt x="20" y="252"/>
                      <a:pt x="17" y="253"/>
                    </a:cubicBezTo>
                    <a:cubicBezTo>
                      <a:pt x="14" y="254"/>
                      <a:pt x="15" y="251"/>
                      <a:pt x="14" y="251"/>
                    </a:cubicBezTo>
                    <a:cubicBezTo>
                      <a:pt x="12" y="250"/>
                      <a:pt x="10" y="252"/>
                      <a:pt x="9" y="250"/>
                    </a:cubicBezTo>
                    <a:cubicBezTo>
                      <a:pt x="8" y="250"/>
                      <a:pt x="9" y="248"/>
                      <a:pt x="8" y="248"/>
                    </a:cubicBezTo>
                    <a:cubicBezTo>
                      <a:pt x="7" y="247"/>
                      <a:pt x="5" y="248"/>
                      <a:pt x="4" y="246"/>
                    </a:cubicBezTo>
                    <a:cubicBezTo>
                      <a:pt x="4" y="245"/>
                      <a:pt x="5" y="244"/>
                      <a:pt x="4" y="243"/>
                    </a:cubicBezTo>
                    <a:cubicBezTo>
                      <a:pt x="3" y="242"/>
                      <a:pt x="0" y="244"/>
                      <a:pt x="1" y="239"/>
                    </a:cubicBezTo>
                    <a:cubicBezTo>
                      <a:pt x="2" y="238"/>
                      <a:pt x="3" y="236"/>
                      <a:pt x="4" y="234"/>
                    </a:cubicBezTo>
                    <a:cubicBezTo>
                      <a:pt x="3" y="233"/>
                      <a:pt x="2" y="232"/>
                      <a:pt x="4" y="230"/>
                    </a:cubicBezTo>
                    <a:cubicBezTo>
                      <a:pt x="8" y="224"/>
                      <a:pt x="13" y="225"/>
                      <a:pt x="20" y="224"/>
                    </a:cubicBezTo>
                    <a:cubicBezTo>
                      <a:pt x="22" y="224"/>
                      <a:pt x="23" y="222"/>
                      <a:pt x="24" y="221"/>
                    </a:cubicBezTo>
                    <a:cubicBezTo>
                      <a:pt x="23" y="221"/>
                      <a:pt x="22" y="219"/>
                      <a:pt x="22" y="219"/>
                    </a:cubicBezTo>
                    <a:cubicBezTo>
                      <a:pt x="36" y="205"/>
                      <a:pt x="55" y="194"/>
                      <a:pt x="66" y="179"/>
                    </a:cubicBezTo>
                    <a:cubicBezTo>
                      <a:pt x="67" y="171"/>
                      <a:pt x="69" y="162"/>
                      <a:pt x="70" y="154"/>
                    </a:cubicBezTo>
                    <a:cubicBezTo>
                      <a:pt x="71" y="143"/>
                      <a:pt x="73" y="139"/>
                      <a:pt x="79" y="129"/>
                    </a:cubicBezTo>
                    <a:cubicBezTo>
                      <a:pt x="83" y="121"/>
                      <a:pt x="90" y="114"/>
                      <a:pt x="92" y="106"/>
                    </a:cubicBezTo>
                    <a:cubicBezTo>
                      <a:pt x="93" y="103"/>
                      <a:pt x="92" y="101"/>
                      <a:pt x="93" y="98"/>
                    </a:cubicBezTo>
                    <a:cubicBezTo>
                      <a:pt x="93" y="98"/>
                      <a:pt x="94" y="97"/>
                      <a:pt x="94" y="96"/>
                    </a:cubicBezTo>
                    <a:cubicBezTo>
                      <a:pt x="93" y="93"/>
                      <a:pt x="92" y="89"/>
                      <a:pt x="88" y="86"/>
                    </a:cubicBezTo>
                    <a:cubicBezTo>
                      <a:pt x="84" y="84"/>
                      <a:pt x="77" y="86"/>
                      <a:pt x="73" y="86"/>
                    </a:cubicBezTo>
                    <a:cubicBezTo>
                      <a:pt x="72" y="85"/>
                      <a:pt x="71" y="84"/>
                      <a:pt x="71" y="83"/>
                    </a:cubicBezTo>
                    <a:cubicBezTo>
                      <a:pt x="70" y="82"/>
                      <a:pt x="71" y="80"/>
                      <a:pt x="70" y="78"/>
                    </a:cubicBezTo>
                    <a:cubicBezTo>
                      <a:pt x="69" y="77"/>
                      <a:pt x="68" y="77"/>
                      <a:pt x="67" y="75"/>
                    </a:cubicBezTo>
                    <a:cubicBezTo>
                      <a:pt x="66" y="74"/>
                      <a:pt x="68" y="74"/>
                      <a:pt x="68" y="73"/>
                    </a:cubicBezTo>
                    <a:cubicBezTo>
                      <a:pt x="67" y="72"/>
                      <a:pt x="66" y="72"/>
                      <a:pt x="65" y="71"/>
                    </a:cubicBezTo>
                    <a:cubicBezTo>
                      <a:pt x="65" y="70"/>
                      <a:pt x="67" y="68"/>
                      <a:pt x="66" y="67"/>
                    </a:cubicBezTo>
                    <a:cubicBezTo>
                      <a:pt x="65" y="66"/>
                      <a:pt x="61" y="68"/>
                      <a:pt x="61" y="65"/>
                    </a:cubicBezTo>
                    <a:cubicBezTo>
                      <a:pt x="62" y="61"/>
                      <a:pt x="64" y="57"/>
                      <a:pt x="65" y="53"/>
                    </a:cubicBezTo>
                    <a:cubicBezTo>
                      <a:pt x="65" y="52"/>
                      <a:pt x="63" y="50"/>
                      <a:pt x="63" y="49"/>
                    </a:cubicBezTo>
                    <a:cubicBezTo>
                      <a:pt x="63" y="45"/>
                      <a:pt x="63" y="40"/>
                      <a:pt x="63" y="36"/>
                    </a:cubicBezTo>
                    <a:cubicBezTo>
                      <a:pt x="62" y="36"/>
                      <a:pt x="60" y="38"/>
                      <a:pt x="59" y="37"/>
                    </a:cubicBezTo>
                    <a:cubicBezTo>
                      <a:pt x="53" y="32"/>
                      <a:pt x="57" y="24"/>
                      <a:pt x="62" y="19"/>
                    </a:cubicBezTo>
                    <a:cubicBezTo>
                      <a:pt x="65" y="15"/>
                      <a:pt x="70" y="13"/>
                      <a:pt x="74" y="10"/>
                    </a:cubicBezTo>
                    <a:cubicBezTo>
                      <a:pt x="86" y="1"/>
                      <a:pt x="96" y="0"/>
                      <a:pt x="107" y="6"/>
                    </a:cubicBezTo>
                    <a:close/>
                    <a:moveTo>
                      <a:pt x="161" y="324"/>
                    </a:moveTo>
                    <a:cubicBezTo>
                      <a:pt x="160" y="324"/>
                      <a:pt x="159" y="325"/>
                      <a:pt x="158" y="324"/>
                    </a:cubicBezTo>
                    <a:cubicBezTo>
                      <a:pt x="158" y="324"/>
                      <a:pt x="157" y="324"/>
                      <a:pt x="157" y="323"/>
                    </a:cubicBezTo>
                    <a:cubicBezTo>
                      <a:pt x="156" y="323"/>
                      <a:pt x="155" y="324"/>
                      <a:pt x="154" y="323"/>
                    </a:cubicBezTo>
                    <a:cubicBezTo>
                      <a:pt x="153" y="323"/>
                      <a:pt x="152" y="322"/>
                      <a:pt x="151" y="322"/>
                    </a:cubicBezTo>
                    <a:cubicBezTo>
                      <a:pt x="150" y="322"/>
                      <a:pt x="150" y="322"/>
                      <a:pt x="149" y="323"/>
                    </a:cubicBezTo>
                    <a:cubicBezTo>
                      <a:pt x="151" y="326"/>
                      <a:pt x="153" y="331"/>
                      <a:pt x="152" y="335"/>
                    </a:cubicBezTo>
                    <a:cubicBezTo>
                      <a:pt x="158" y="334"/>
                      <a:pt x="163" y="334"/>
                      <a:pt x="167" y="331"/>
                    </a:cubicBezTo>
                    <a:cubicBezTo>
                      <a:pt x="165" y="330"/>
                      <a:pt x="163" y="326"/>
                      <a:pt x="161" y="3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sp>
            <p:nvSpPr>
              <p:cNvPr id="213825" name="Freeform 833"/>
              <p:cNvSpPr>
                <a:spLocks/>
              </p:cNvSpPr>
              <p:nvPr/>
            </p:nvSpPr>
            <p:spPr bwMode="gray">
              <a:xfrm>
                <a:off x="2296" y="761"/>
                <a:ext cx="522" cy="1252"/>
              </a:xfrm>
              <a:custGeom>
                <a:avLst/>
                <a:gdLst/>
                <a:ahLst/>
                <a:cxnLst>
                  <a:cxn ang="0">
                    <a:pos x="47" y="30"/>
                  </a:cxn>
                  <a:cxn ang="0">
                    <a:pos x="46" y="38"/>
                  </a:cxn>
                  <a:cxn ang="0">
                    <a:pos x="43" y="45"/>
                  </a:cxn>
                  <a:cxn ang="0">
                    <a:pos x="48" y="52"/>
                  </a:cxn>
                  <a:cxn ang="0">
                    <a:pos x="50" y="59"/>
                  </a:cxn>
                  <a:cxn ang="0">
                    <a:pos x="51" y="63"/>
                  </a:cxn>
                  <a:cxn ang="0">
                    <a:pos x="65" y="74"/>
                  </a:cxn>
                  <a:cxn ang="0">
                    <a:pos x="67" y="93"/>
                  </a:cxn>
                  <a:cxn ang="0">
                    <a:pos x="56" y="117"/>
                  </a:cxn>
                  <a:cxn ang="0">
                    <a:pos x="50" y="133"/>
                  </a:cxn>
                  <a:cxn ang="0">
                    <a:pos x="28" y="200"/>
                  </a:cxn>
                  <a:cxn ang="0">
                    <a:pos x="19" y="300"/>
                  </a:cxn>
                  <a:cxn ang="0">
                    <a:pos x="32" y="350"/>
                  </a:cxn>
                  <a:cxn ang="0">
                    <a:pos x="17" y="386"/>
                  </a:cxn>
                  <a:cxn ang="0">
                    <a:pos x="34" y="463"/>
                  </a:cxn>
                  <a:cxn ang="0">
                    <a:pos x="30" y="500"/>
                  </a:cxn>
                  <a:cxn ang="0">
                    <a:pos x="1" y="513"/>
                  </a:cxn>
                  <a:cxn ang="0">
                    <a:pos x="38" y="526"/>
                  </a:cxn>
                  <a:cxn ang="0">
                    <a:pos x="61" y="527"/>
                  </a:cxn>
                  <a:cxn ang="0">
                    <a:pos x="86" y="519"/>
                  </a:cxn>
                  <a:cxn ang="0">
                    <a:pos x="87" y="509"/>
                  </a:cxn>
                  <a:cxn ang="0">
                    <a:pos x="116" y="458"/>
                  </a:cxn>
                  <a:cxn ang="0">
                    <a:pos x="180" y="473"/>
                  </a:cxn>
                  <a:cxn ang="0">
                    <a:pos x="183" y="481"/>
                  </a:cxn>
                  <a:cxn ang="0">
                    <a:pos x="177" y="511"/>
                  </a:cxn>
                  <a:cxn ang="0">
                    <a:pos x="206" y="481"/>
                  </a:cxn>
                  <a:cxn ang="0">
                    <a:pos x="216" y="459"/>
                  </a:cxn>
                  <a:cxn ang="0">
                    <a:pos x="213" y="436"/>
                  </a:cxn>
                  <a:cxn ang="0">
                    <a:pos x="206" y="426"/>
                  </a:cxn>
                  <a:cxn ang="0">
                    <a:pos x="175" y="404"/>
                  </a:cxn>
                  <a:cxn ang="0">
                    <a:pos x="120" y="345"/>
                  </a:cxn>
                  <a:cxn ang="0">
                    <a:pos x="135" y="289"/>
                  </a:cxn>
                  <a:cxn ang="0">
                    <a:pos x="142" y="199"/>
                  </a:cxn>
                  <a:cxn ang="0">
                    <a:pos x="124" y="75"/>
                  </a:cxn>
                  <a:cxn ang="0">
                    <a:pos x="108" y="59"/>
                  </a:cxn>
                  <a:cxn ang="0">
                    <a:pos x="106" y="49"/>
                  </a:cxn>
                  <a:cxn ang="0">
                    <a:pos x="101" y="7"/>
                  </a:cxn>
                  <a:cxn ang="0">
                    <a:pos x="53" y="12"/>
                  </a:cxn>
                </a:cxnLst>
                <a:rect l="0" t="0" r="r" b="b"/>
                <a:pathLst>
                  <a:path w="221" h="530">
                    <a:moveTo>
                      <a:pt x="53" y="12"/>
                    </a:moveTo>
                    <a:cubicBezTo>
                      <a:pt x="49" y="18"/>
                      <a:pt x="48" y="23"/>
                      <a:pt x="47" y="30"/>
                    </a:cubicBezTo>
                    <a:cubicBezTo>
                      <a:pt x="46" y="30"/>
                      <a:pt x="44" y="30"/>
                      <a:pt x="43" y="30"/>
                    </a:cubicBezTo>
                    <a:cubicBezTo>
                      <a:pt x="43" y="34"/>
                      <a:pt x="44" y="36"/>
                      <a:pt x="46" y="38"/>
                    </a:cubicBezTo>
                    <a:cubicBezTo>
                      <a:pt x="46" y="39"/>
                      <a:pt x="46" y="40"/>
                      <a:pt x="46" y="41"/>
                    </a:cubicBezTo>
                    <a:cubicBezTo>
                      <a:pt x="45" y="42"/>
                      <a:pt x="44" y="44"/>
                      <a:pt x="43" y="45"/>
                    </a:cubicBezTo>
                    <a:cubicBezTo>
                      <a:pt x="42" y="47"/>
                      <a:pt x="39" y="50"/>
                      <a:pt x="42" y="51"/>
                    </a:cubicBezTo>
                    <a:cubicBezTo>
                      <a:pt x="44" y="52"/>
                      <a:pt x="46" y="51"/>
                      <a:pt x="48" y="52"/>
                    </a:cubicBezTo>
                    <a:cubicBezTo>
                      <a:pt x="49" y="53"/>
                      <a:pt x="47" y="56"/>
                      <a:pt x="48" y="57"/>
                    </a:cubicBezTo>
                    <a:cubicBezTo>
                      <a:pt x="48" y="58"/>
                      <a:pt x="49" y="58"/>
                      <a:pt x="50" y="59"/>
                    </a:cubicBezTo>
                    <a:cubicBezTo>
                      <a:pt x="49" y="60"/>
                      <a:pt x="49" y="61"/>
                      <a:pt x="49" y="62"/>
                    </a:cubicBezTo>
                    <a:cubicBezTo>
                      <a:pt x="49" y="63"/>
                      <a:pt x="50" y="63"/>
                      <a:pt x="51" y="63"/>
                    </a:cubicBezTo>
                    <a:cubicBezTo>
                      <a:pt x="51" y="67"/>
                      <a:pt x="48" y="71"/>
                      <a:pt x="55" y="73"/>
                    </a:cubicBezTo>
                    <a:cubicBezTo>
                      <a:pt x="58" y="74"/>
                      <a:pt x="62" y="72"/>
                      <a:pt x="65" y="74"/>
                    </a:cubicBezTo>
                    <a:cubicBezTo>
                      <a:pt x="66" y="77"/>
                      <a:pt x="61" y="89"/>
                      <a:pt x="60" y="92"/>
                    </a:cubicBezTo>
                    <a:cubicBezTo>
                      <a:pt x="62" y="92"/>
                      <a:pt x="64" y="94"/>
                      <a:pt x="67" y="93"/>
                    </a:cubicBezTo>
                    <a:cubicBezTo>
                      <a:pt x="66" y="99"/>
                      <a:pt x="57" y="106"/>
                      <a:pt x="53" y="110"/>
                    </a:cubicBezTo>
                    <a:cubicBezTo>
                      <a:pt x="53" y="112"/>
                      <a:pt x="56" y="114"/>
                      <a:pt x="56" y="117"/>
                    </a:cubicBezTo>
                    <a:cubicBezTo>
                      <a:pt x="54" y="117"/>
                      <a:pt x="51" y="115"/>
                      <a:pt x="51" y="117"/>
                    </a:cubicBezTo>
                    <a:cubicBezTo>
                      <a:pt x="50" y="121"/>
                      <a:pt x="51" y="127"/>
                      <a:pt x="50" y="133"/>
                    </a:cubicBezTo>
                    <a:cubicBezTo>
                      <a:pt x="49" y="139"/>
                      <a:pt x="45" y="144"/>
                      <a:pt x="43" y="150"/>
                    </a:cubicBezTo>
                    <a:cubicBezTo>
                      <a:pt x="37" y="166"/>
                      <a:pt x="31" y="183"/>
                      <a:pt x="28" y="200"/>
                    </a:cubicBezTo>
                    <a:cubicBezTo>
                      <a:pt x="27" y="207"/>
                      <a:pt x="30" y="214"/>
                      <a:pt x="28" y="220"/>
                    </a:cubicBezTo>
                    <a:cubicBezTo>
                      <a:pt x="22" y="248"/>
                      <a:pt x="16" y="299"/>
                      <a:pt x="19" y="300"/>
                    </a:cubicBezTo>
                    <a:cubicBezTo>
                      <a:pt x="20" y="299"/>
                      <a:pt x="35" y="298"/>
                      <a:pt x="36" y="303"/>
                    </a:cubicBezTo>
                    <a:cubicBezTo>
                      <a:pt x="40" y="318"/>
                      <a:pt x="33" y="334"/>
                      <a:pt x="32" y="350"/>
                    </a:cubicBezTo>
                    <a:cubicBezTo>
                      <a:pt x="27" y="350"/>
                      <a:pt x="23" y="351"/>
                      <a:pt x="18" y="351"/>
                    </a:cubicBezTo>
                    <a:cubicBezTo>
                      <a:pt x="18" y="363"/>
                      <a:pt x="18" y="375"/>
                      <a:pt x="17" y="386"/>
                    </a:cubicBezTo>
                    <a:cubicBezTo>
                      <a:pt x="16" y="410"/>
                      <a:pt x="15" y="433"/>
                      <a:pt x="13" y="456"/>
                    </a:cubicBezTo>
                    <a:cubicBezTo>
                      <a:pt x="20" y="458"/>
                      <a:pt x="26" y="460"/>
                      <a:pt x="34" y="463"/>
                    </a:cubicBezTo>
                    <a:cubicBezTo>
                      <a:pt x="31" y="474"/>
                      <a:pt x="31" y="485"/>
                      <a:pt x="28" y="496"/>
                    </a:cubicBezTo>
                    <a:cubicBezTo>
                      <a:pt x="29" y="498"/>
                      <a:pt x="29" y="499"/>
                      <a:pt x="30" y="500"/>
                    </a:cubicBezTo>
                    <a:cubicBezTo>
                      <a:pt x="25" y="505"/>
                      <a:pt x="20" y="507"/>
                      <a:pt x="11" y="508"/>
                    </a:cubicBezTo>
                    <a:cubicBezTo>
                      <a:pt x="7" y="509"/>
                      <a:pt x="4" y="507"/>
                      <a:pt x="1" y="513"/>
                    </a:cubicBezTo>
                    <a:cubicBezTo>
                      <a:pt x="1" y="514"/>
                      <a:pt x="0" y="517"/>
                      <a:pt x="1" y="518"/>
                    </a:cubicBezTo>
                    <a:cubicBezTo>
                      <a:pt x="10" y="526"/>
                      <a:pt x="28" y="526"/>
                      <a:pt x="38" y="526"/>
                    </a:cubicBezTo>
                    <a:cubicBezTo>
                      <a:pt x="40" y="526"/>
                      <a:pt x="57" y="525"/>
                      <a:pt x="57" y="525"/>
                    </a:cubicBezTo>
                    <a:cubicBezTo>
                      <a:pt x="58" y="525"/>
                      <a:pt x="60" y="527"/>
                      <a:pt x="61" y="527"/>
                    </a:cubicBezTo>
                    <a:cubicBezTo>
                      <a:pt x="69" y="528"/>
                      <a:pt x="75" y="530"/>
                      <a:pt x="83" y="528"/>
                    </a:cubicBezTo>
                    <a:cubicBezTo>
                      <a:pt x="86" y="527"/>
                      <a:pt x="86" y="522"/>
                      <a:pt x="86" y="519"/>
                    </a:cubicBezTo>
                    <a:cubicBezTo>
                      <a:pt x="87" y="515"/>
                      <a:pt x="85" y="513"/>
                      <a:pt x="84" y="509"/>
                    </a:cubicBezTo>
                    <a:cubicBezTo>
                      <a:pt x="84" y="508"/>
                      <a:pt x="87" y="510"/>
                      <a:pt x="87" y="509"/>
                    </a:cubicBezTo>
                    <a:cubicBezTo>
                      <a:pt x="87" y="495"/>
                      <a:pt x="86" y="478"/>
                      <a:pt x="87" y="464"/>
                    </a:cubicBezTo>
                    <a:cubicBezTo>
                      <a:pt x="97" y="462"/>
                      <a:pt x="106" y="460"/>
                      <a:pt x="116" y="458"/>
                    </a:cubicBezTo>
                    <a:cubicBezTo>
                      <a:pt x="116" y="444"/>
                      <a:pt x="117" y="430"/>
                      <a:pt x="116" y="416"/>
                    </a:cubicBezTo>
                    <a:cubicBezTo>
                      <a:pt x="136" y="437"/>
                      <a:pt x="159" y="454"/>
                      <a:pt x="180" y="473"/>
                    </a:cubicBezTo>
                    <a:cubicBezTo>
                      <a:pt x="181" y="473"/>
                      <a:pt x="181" y="472"/>
                      <a:pt x="183" y="472"/>
                    </a:cubicBezTo>
                    <a:cubicBezTo>
                      <a:pt x="183" y="475"/>
                      <a:pt x="183" y="478"/>
                      <a:pt x="183" y="481"/>
                    </a:cubicBezTo>
                    <a:cubicBezTo>
                      <a:pt x="183" y="490"/>
                      <a:pt x="177" y="496"/>
                      <a:pt x="174" y="503"/>
                    </a:cubicBezTo>
                    <a:cubicBezTo>
                      <a:pt x="173" y="505"/>
                      <a:pt x="175" y="509"/>
                      <a:pt x="177" y="511"/>
                    </a:cubicBezTo>
                    <a:cubicBezTo>
                      <a:pt x="178" y="512"/>
                      <a:pt x="181" y="512"/>
                      <a:pt x="182" y="511"/>
                    </a:cubicBezTo>
                    <a:cubicBezTo>
                      <a:pt x="195" y="503"/>
                      <a:pt x="201" y="496"/>
                      <a:pt x="206" y="481"/>
                    </a:cubicBezTo>
                    <a:cubicBezTo>
                      <a:pt x="208" y="475"/>
                      <a:pt x="209" y="468"/>
                      <a:pt x="212" y="462"/>
                    </a:cubicBezTo>
                    <a:cubicBezTo>
                      <a:pt x="213" y="460"/>
                      <a:pt x="215" y="460"/>
                      <a:pt x="216" y="459"/>
                    </a:cubicBezTo>
                    <a:cubicBezTo>
                      <a:pt x="219" y="454"/>
                      <a:pt x="221" y="451"/>
                      <a:pt x="221" y="446"/>
                    </a:cubicBezTo>
                    <a:cubicBezTo>
                      <a:pt x="220" y="442"/>
                      <a:pt x="215" y="439"/>
                      <a:pt x="213" y="436"/>
                    </a:cubicBezTo>
                    <a:cubicBezTo>
                      <a:pt x="212" y="436"/>
                      <a:pt x="214" y="434"/>
                      <a:pt x="213" y="434"/>
                    </a:cubicBezTo>
                    <a:cubicBezTo>
                      <a:pt x="210" y="432"/>
                      <a:pt x="208" y="428"/>
                      <a:pt x="206" y="426"/>
                    </a:cubicBezTo>
                    <a:cubicBezTo>
                      <a:pt x="199" y="421"/>
                      <a:pt x="191" y="419"/>
                      <a:pt x="184" y="413"/>
                    </a:cubicBezTo>
                    <a:cubicBezTo>
                      <a:pt x="181" y="411"/>
                      <a:pt x="178" y="406"/>
                      <a:pt x="175" y="404"/>
                    </a:cubicBezTo>
                    <a:cubicBezTo>
                      <a:pt x="161" y="391"/>
                      <a:pt x="146" y="384"/>
                      <a:pt x="136" y="367"/>
                    </a:cubicBezTo>
                    <a:cubicBezTo>
                      <a:pt x="132" y="360"/>
                      <a:pt x="123" y="353"/>
                      <a:pt x="120" y="345"/>
                    </a:cubicBezTo>
                    <a:cubicBezTo>
                      <a:pt x="119" y="340"/>
                      <a:pt x="118" y="335"/>
                      <a:pt x="120" y="330"/>
                    </a:cubicBezTo>
                    <a:cubicBezTo>
                      <a:pt x="124" y="316"/>
                      <a:pt x="130" y="303"/>
                      <a:pt x="135" y="289"/>
                    </a:cubicBezTo>
                    <a:cubicBezTo>
                      <a:pt x="142" y="287"/>
                      <a:pt x="148" y="286"/>
                      <a:pt x="154" y="284"/>
                    </a:cubicBezTo>
                    <a:cubicBezTo>
                      <a:pt x="151" y="256"/>
                      <a:pt x="145" y="227"/>
                      <a:pt x="142" y="199"/>
                    </a:cubicBezTo>
                    <a:cubicBezTo>
                      <a:pt x="139" y="169"/>
                      <a:pt x="148" y="139"/>
                      <a:pt x="144" y="110"/>
                    </a:cubicBezTo>
                    <a:cubicBezTo>
                      <a:pt x="142" y="94"/>
                      <a:pt x="136" y="85"/>
                      <a:pt x="124" y="75"/>
                    </a:cubicBezTo>
                    <a:cubicBezTo>
                      <a:pt x="121" y="72"/>
                      <a:pt x="116" y="72"/>
                      <a:pt x="113" y="69"/>
                    </a:cubicBezTo>
                    <a:cubicBezTo>
                      <a:pt x="111" y="66"/>
                      <a:pt x="110" y="62"/>
                      <a:pt x="108" y="59"/>
                    </a:cubicBezTo>
                    <a:cubicBezTo>
                      <a:pt x="107" y="59"/>
                      <a:pt x="107" y="60"/>
                      <a:pt x="106" y="60"/>
                    </a:cubicBezTo>
                    <a:cubicBezTo>
                      <a:pt x="102" y="58"/>
                      <a:pt x="104" y="52"/>
                      <a:pt x="106" y="49"/>
                    </a:cubicBezTo>
                    <a:cubicBezTo>
                      <a:pt x="106" y="49"/>
                      <a:pt x="108" y="49"/>
                      <a:pt x="108" y="48"/>
                    </a:cubicBezTo>
                    <a:cubicBezTo>
                      <a:pt x="113" y="34"/>
                      <a:pt x="110" y="18"/>
                      <a:pt x="101" y="7"/>
                    </a:cubicBezTo>
                    <a:cubicBezTo>
                      <a:pt x="95" y="0"/>
                      <a:pt x="82" y="0"/>
                      <a:pt x="74" y="2"/>
                    </a:cubicBezTo>
                    <a:cubicBezTo>
                      <a:pt x="68" y="3"/>
                      <a:pt x="57" y="7"/>
                      <a:pt x="53" y="12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sp>
            <p:nvSpPr>
              <p:cNvPr id="213826" name="Freeform 834"/>
              <p:cNvSpPr>
                <a:spLocks noEditPoints="1"/>
              </p:cNvSpPr>
              <p:nvPr/>
            </p:nvSpPr>
            <p:spPr bwMode="gray">
              <a:xfrm>
                <a:off x="1245" y="794"/>
                <a:ext cx="581" cy="1217"/>
              </a:xfrm>
              <a:custGeom>
                <a:avLst/>
                <a:gdLst/>
                <a:ahLst/>
                <a:cxnLst>
                  <a:cxn ang="0">
                    <a:pos x="121" y="13"/>
                  </a:cxn>
                  <a:cxn ang="0">
                    <a:pos x="164" y="38"/>
                  </a:cxn>
                  <a:cxn ang="0">
                    <a:pos x="166" y="58"/>
                  </a:cxn>
                  <a:cxn ang="0">
                    <a:pos x="141" y="76"/>
                  </a:cxn>
                  <a:cxn ang="0">
                    <a:pos x="163" y="99"/>
                  </a:cxn>
                  <a:cxn ang="0">
                    <a:pos x="190" y="159"/>
                  </a:cxn>
                  <a:cxn ang="0">
                    <a:pos x="236" y="251"/>
                  </a:cxn>
                  <a:cxn ang="0">
                    <a:pos x="235" y="265"/>
                  </a:cxn>
                  <a:cxn ang="0">
                    <a:pos x="233" y="295"/>
                  </a:cxn>
                  <a:cxn ang="0">
                    <a:pos x="234" y="283"/>
                  </a:cxn>
                  <a:cxn ang="0">
                    <a:pos x="229" y="283"/>
                  </a:cxn>
                  <a:cxn ang="0">
                    <a:pos x="225" y="285"/>
                  </a:cxn>
                  <a:cxn ang="0">
                    <a:pos x="218" y="260"/>
                  </a:cxn>
                  <a:cxn ang="0">
                    <a:pos x="190" y="218"/>
                  </a:cxn>
                  <a:cxn ang="0">
                    <a:pos x="164" y="178"/>
                  </a:cxn>
                  <a:cxn ang="0">
                    <a:pos x="177" y="275"/>
                  </a:cxn>
                  <a:cxn ang="0">
                    <a:pos x="135" y="303"/>
                  </a:cxn>
                  <a:cxn ang="0">
                    <a:pos x="212" y="393"/>
                  </a:cxn>
                  <a:cxn ang="0">
                    <a:pos x="229" y="413"/>
                  </a:cxn>
                  <a:cxn ang="0">
                    <a:pos x="235" y="422"/>
                  </a:cxn>
                  <a:cxn ang="0">
                    <a:pos x="221" y="431"/>
                  </a:cxn>
                  <a:cxn ang="0">
                    <a:pos x="204" y="463"/>
                  </a:cxn>
                  <a:cxn ang="0">
                    <a:pos x="207" y="442"/>
                  </a:cxn>
                  <a:cxn ang="0">
                    <a:pos x="180" y="441"/>
                  </a:cxn>
                  <a:cxn ang="0">
                    <a:pos x="115" y="478"/>
                  </a:cxn>
                  <a:cxn ang="0">
                    <a:pos x="112" y="490"/>
                  </a:cxn>
                  <a:cxn ang="0">
                    <a:pos x="107" y="505"/>
                  </a:cxn>
                  <a:cxn ang="0">
                    <a:pos x="89" y="507"/>
                  </a:cxn>
                  <a:cxn ang="0">
                    <a:pos x="51" y="510"/>
                  </a:cxn>
                  <a:cxn ang="0">
                    <a:pos x="69" y="499"/>
                  </a:cxn>
                  <a:cxn ang="0">
                    <a:pos x="56" y="482"/>
                  </a:cxn>
                  <a:cxn ang="0">
                    <a:pos x="5" y="404"/>
                  </a:cxn>
                  <a:cxn ang="0">
                    <a:pos x="44" y="341"/>
                  </a:cxn>
                  <a:cxn ang="0">
                    <a:pos x="77" y="272"/>
                  </a:cxn>
                  <a:cxn ang="0">
                    <a:pos x="80" y="234"/>
                  </a:cxn>
                  <a:cxn ang="0">
                    <a:pos x="102" y="120"/>
                  </a:cxn>
                  <a:cxn ang="0">
                    <a:pos x="120" y="82"/>
                  </a:cxn>
                  <a:cxn ang="0">
                    <a:pos x="107" y="76"/>
                  </a:cxn>
                  <a:cxn ang="0">
                    <a:pos x="106" y="73"/>
                  </a:cxn>
                  <a:cxn ang="0">
                    <a:pos x="105" y="70"/>
                  </a:cxn>
                  <a:cxn ang="0">
                    <a:pos x="100" y="66"/>
                  </a:cxn>
                  <a:cxn ang="0">
                    <a:pos x="100" y="55"/>
                  </a:cxn>
                  <a:cxn ang="0">
                    <a:pos x="93" y="44"/>
                  </a:cxn>
                  <a:cxn ang="0">
                    <a:pos x="69" y="314"/>
                  </a:cxn>
                  <a:cxn ang="0">
                    <a:pos x="63" y="347"/>
                  </a:cxn>
                </a:cxnLst>
                <a:rect l="0" t="0" r="r" b="b"/>
                <a:pathLst>
                  <a:path w="246" h="515">
                    <a:moveTo>
                      <a:pt x="97" y="24"/>
                    </a:moveTo>
                    <a:cubicBezTo>
                      <a:pt x="100" y="11"/>
                      <a:pt x="114" y="13"/>
                      <a:pt x="121" y="13"/>
                    </a:cubicBezTo>
                    <a:cubicBezTo>
                      <a:pt x="128" y="13"/>
                      <a:pt x="144" y="0"/>
                      <a:pt x="154" y="29"/>
                    </a:cubicBezTo>
                    <a:cubicBezTo>
                      <a:pt x="155" y="33"/>
                      <a:pt x="162" y="35"/>
                      <a:pt x="164" y="38"/>
                    </a:cubicBezTo>
                    <a:cubicBezTo>
                      <a:pt x="168" y="44"/>
                      <a:pt x="165" y="49"/>
                      <a:pt x="165" y="51"/>
                    </a:cubicBezTo>
                    <a:cubicBezTo>
                      <a:pt x="166" y="53"/>
                      <a:pt x="167" y="56"/>
                      <a:pt x="166" y="58"/>
                    </a:cubicBezTo>
                    <a:cubicBezTo>
                      <a:pt x="164" y="69"/>
                      <a:pt x="159" y="67"/>
                      <a:pt x="153" y="68"/>
                    </a:cubicBezTo>
                    <a:cubicBezTo>
                      <a:pt x="148" y="69"/>
                      <a:pt x="149" y="78"/>
                      <a:pt x="141" y="76"/>
                    </a:cubicBezTo>
                    <a:cubicBezTo>
                      <a:pt x="141" y="80"/>
                      <a:pt x="142" y="85"/>
                      <a:pt x="147" y="87"/>
                    </a:cubicBezTo>
                    <a:cubicBezTo>
                      <a:pt x="150" y="88"/>
                      <a:pt x="163" y="99"/>
                      <a:pt x="163" y="99"/>
                    </a:cubicBezTo>
                    <a:cubicBezTo>
                      <a:pt x="173" y="104"/>
                      <a:pt x="175" y="106"/>
                      <a:pt x="181" y="119"/>
                    </a:cubicBezTo>
                    <a:cubicBezTo>
                      <a:pt x="186" y="131"/>
                      <a:pt x="184" y="146"/>
                      <a:pt x="190" y="159"/>
                    </a:cubicBezTo>
                    <a:cubicBezTo>
                      <a:pt x="196" y="174"/>
                      <a:pt x="201" y="197"/>
                      <a:pt x="213" y="212"/>
                    </a:cubicBezTo>
                    <a:cubicBezTo>
                      <a:pt x="220" y="220"/>
                      <a:pt x="233" y="241"/>
                      <a:pt x="236" y="251"/>
                    </a:cubicBezTo>
                    <a:cubicBezTo>
                      <a:pt x="237" y="254"/>
                      <a:pt x="229" y="254"/>
                      <a:pt x="229" y="256"/>
                    </a:cubicBezTo>
                    <a:cubicBezTo>
                      <a:pt x="229" y="260"/>
                      <a:pt x="233" y="263"/>
                      <a:pt x="235" y="265"/>
                    </a:cubicBezTo>
                    <a:cubicBezTo>
                      <a:pt x="239" y="272"/>
                      <a:pt x="246" y="276"/>
                      <a:pt x="241" y="286"/>
                    </a:cubicBezTo>
                    <a:cubicBezTo>
                      <a:pt x="240" y="287"/>
                      <a:pt x="235" y="295"/>
                      <a:pt x="233" y="295"/>
                    </a:cubicBezTo>
                    <a:cubicBezTo>
                      <a:pt x="232" y="294"/>
                      <a:pt x="232" y="293"/>
                      <a:pt x="232" y="291"/>
                    </a:cubicBezTo>
                    <a:cubicBezTo>
                      <a:pt x="233" y="289"/>
                      <a:pt x="235" y="285"/>
                      <a:pt x="234" y="283"/>
                    </a:cubicBezTo>
                    <a:cubicBezTo>
                      <a:pt x="233" y="280"/>
                      <a:pt x="229" y="276"/>
                      <a:pt x="226" y="276"/>
                    </a:cubicBezTo>
                    <a:cubicBezTo>
                      <a:pt x="224" y="276"/>
                      <a:pt x="228" y="282"/>
                      <a:pt x="229" y="283"/>
                    </a:cubicBezTo>
                    <a:cubicBezTo>
                      <a:pt x="229" y="285"/>
                      <a:pt x="231" y="291"/>
                      <a:pt x="228" y="289"/>
                    </a:cubicBezTo>
                    <a:cubicBezTo>
                      <a:pt x="226" y="288"/>
                      <a:pt x="226" y="286"/>
                      <a:pt x="225" y="285"/>
                    </a:cubicBezTo>
                    <a:cubicBezTo>
                      <a:pt x="222" y="281"/>
                      <a:pt x="219" y="279"/>
                      <a:pt x="217" y="273"/>
                    </a:cubicBezTo>
                    <a:cubicBezTo>
                      <a:pt x="216" y="270"/>
                      <a:pt x="219" y="264"/>
                      <a:pt x="218" y="260"/>
                    </a:cubicBezTo>
                    <a:cubicBezTo>
                      <a:pt x="217" y="259"/>
                      <a:pt x="211" y="263"/>
                      <a:pt x="210" y="262"/>
                    </a:cubicBezTo>
                    <a:cubicBezTo>
                      <a:pt x="200" y="252"/>
                      <a:pt x="197" y="231"/>
                      <a:pt x="190" y="218"/>
                    </a:cubicBezTo>
                    <a:cubicBezTo>
                      <a:pt x="186" y="215"/>
                      <a:pt x="187" y="215"/>
                      <a:pt x="186" y="211"/>
                    </a:cubicBezTo>
                    <a:cubicBezTo>
                      <a:pt x="181" y="198"/>
                      <a:pt x="172" y="188"/>
                      <a:pt x="164" y="178"/>
                    </a:cubicBezTo>
                    <a:cubicBezTo>
                      <a:pt x="163" y="188"/>
                      <a:pt x="161" y="202"/>
                      <a:pt x="163" y="212"/>
                    </a:cubicBezTo>
                    <a:cubicBezTo>
                      <a:pt x="170" y="237"/>
                      <a:pt x="174" y="256"/>
                      <a:pt x="177" y="275"/>
                    </a:cubicBezTo>
                    <a:cubicBezTo>
                      <a:pt x="164" y="272"/>
                      <a:pt x="153" y="281"/>
                      <a:pt x="146" y="279"/>
                    </a:cubicBezTo>
                    <a:cubicBezTo>
                      <a:pt x="142" y="286"/>
                      <a:pt x="136" y="295"/>
                      <a:pt x="135" y="303"/>
                    </a:cubicBezTo>
                    <a:cubicBezTo>
                      <a:pt x="141" y="313"/>
                      <a:pt x="128" y="350"/>
                      <a:pt x="137" y="359"/>
                    </a:cubicBezTo>
                    <a:cubicBezTo>
                      <a:pt x="156" y="374"/>
                      <a:pt x="190" y="383"/>
                      <a:pt x="212" y="393"/>
                    </a:cubicBezTo>
                    <a:cubicBezTo>
                      <a:pt x="214" y="394"/>
                      <a:pt x="210" y="398"/>
                      <a:pt x="212" y="399"/>
                    </a:cubicBezTo>
                    <a:cubicBezTo>
                      <a:pt x="225" y="401"/>
                      <a:pt x="223" y="403"/>
                      <a:pt x="229" y="413"/>
                    </a:cubicBezTo>
                    <a:cubicBezTo>
                      <a:pt x="231" y="415"/>
                      <a:pt x="234" y="417"/>
                      <a:pt x="236" y="419"/>
                    </a:cubicBezTo>
                    <a:cubicBezTo>
                      <a:pt x="235" y="420"/>
                      <a:pt x="235" y="421"/>
                      <a:pt x="235" y="422"/>
                    </a:cubicBezTo>
                    <a:cubicBezTo>
                      <a:pt x="231" y="419"/>
                      <a:pt x="226" y="415"/>
                      <a:pt x="221" y="418"/>
                    </a:cubicBezTo>
                    <a:cubicBezTo>
                      <a:pt x="218" y="420"/>
                      <a:pt x="221" y="428"/>
                      <a:pt x="221" y="431"/>
                    </a:cubicBezTo>
                    <a:cubicBezTo>
                      <a:pt x="222" y="437"/>
                      <a:pt x="225" y="437"/>
                      <a:pt x="223" y="443"/>
                    </a:cubicBezTo>
                    <a:cubicBezTo>
                      <a:pt x="221" y="448"/>
                      <a:pt x="209" y="461"/>
                      <a:pt x="204" y="463"/>
                    </a:cubicBezTo>
                    <a:cubicBezTo>
                      <a:pt x="199" y="465"/>
                      <a:pt x="197" y="462"/>
                      <a:pt x="199" y="457"/>
                    </a:cubicBezTo>
                    <a:cubicBezTo>
                      <a:pt x="202" y="451"/>
                      <a:pt x="207" y="448"/>
                      <a:pt x="207" y="442"/>
                    </a:cubicBezTo>
                    <a:cubicBezTo>
                      <a:pt x="206" y="435"/>
                      <a:pt x="199" y="431"/>
                      <a:pt x="195" y="425"/>
                    </a:cubicBezTo>
                    <a:cubicBezTo>
                      <a:pt x="187" y="434"/>
                      <a:pt x="190" y="434"/>
                      <a:pt x="180" y="441"/>
                    </a:cubicBezTo>
                    <a:cubicBezTo>
                      <a:pt x="164" y="426"/>
                      <a:pt x="129" y="413"/>
                      <a:pt x="112" y="398"/>
                    </a:cubicBezTo>
                    <a:cubicBezTo>
                      <a:pt x="108" y="422"/>
                      <a:pt x="113" y="454"/>
                      <a:pt x="115" y="478"/>
                    </a:cubicBezTo>
                    <a:cubicBezTo>
                      <a:pt x="114" y="479"/>
                      <a:pt x="112" y="479"/>
                      <a:pt x="110" y="480"/>
                    </a:cubicBezTo>
                    <a:cubicBezTo>
                      <a:pt x="111" y="482"/>
                      <a:pt x="112" y="488"/>
                      <a:pt x="112" y="490"/>
                    </a:cubicBezTo>
                    <a:cubicBezTo>
                      <a:pt x="111" y="494"/>
                      <a:pt x="110" y="500"/>
                      <a:pt x="110" y="505"/>
                    </a:cubicBezTo>
                    <a:cubicBezTo>
                      <a:pt x="107" y="505"/>
                      <a:pt x="107" y="505"/>
                      <a:pt x="107" y="505"/>
                    </a:cubicBezTo>
                    <a:cubicBezTo>
                      <a:pt x="108" y="499"/>
                      <a:pt x="103" y="483"/>
                      <a:pt x="97" y="499"/>
                    </a:cubicBezTo>
                    <a:cubicBezTo>
                      <a:pt x="96" y="501"/>
                      <a:pt x="92" y="507"/>
                      <a:pt x="89" y="507"/>
                    </a:cubicBezTo>
                    <a:cubicBezTo>
                      <a:pt x="86" y="508"/>
                      <a:pt x="63" y="515"/>
                      <a:pt x="54" y="515"/>
                    </a:cubicBezTo>
                    <a:cubicBezTo>
                      <a:pt x="52" y="515"/>
                      <a:pt x="50" y="512"/>
                      <a:pt x="51" y="510"/>
                    </a:cubicBezTo>
                    <a:cubicBezTo>
                      <a:pt x="52" y="507"/>
                      <a:pt x="54" y="508"/>
                      <a:pt x="57" y="506"/>
                    </a:cubicBezTo>
                    <a:cubicBezTo>
                      <a:pt x="60" y="505"/>
                      <a:pt x="68" y="501"/>
                      <a:pt x="69" y="499"/>
                    </a:cubicBezTo>
                    <a:cubicBezTo>
                      <a:pt x="75" y="490"/>
                      <a:pt x="79" y="486"/>
                      <a:pt x="82" y="482"/>
                    </a:cubicBezTo>
                    <a:cubicBezTo>
                      <a:pt x="73" y="482"/>
                      <a:pt x="65" y="482"/>
                      <a:pt x="56" y="482"/>
                    </a:cubicBezTo>
                    <a:cubicBezTo>
                      <a:pt x="59" y="464"/>
                      <a:pt x="62" y="442"/>
                      <a:pt x="64" y="424"/>
                    </a:cubicBezTo>
                    <a:cubicBezTo>
                      <a:pt x="54" y="418"/>
                      <a:pt x="0" y="415"/>
                      <a:pt x="5" y="404"/>
                    </a:cubicBezTo>
                    <a:cubicBezTo>
                      <a:pt x="15" y="379"/>
                      <a:pt x="4" y="346"/>
                      <a:pt x="12" y="332"/>
                    </a:cubicBezTo>
                    <a:cubicBezTo>
                      <a:pt x="12" y="331"/>
                      <a:pt x="33" y="339"/>
                      <a:pt x="44" y="341"/>
                    </a:cubicBezTo>
                    <a:cubicBezTo>
                      <a:pt x="52" y="331"/>
                      <a:pt x="61" y="320"/>
                      <a:pt x="70" y="309"/>
                    </a:cubicBezTo>
                    <a:cubicBezTo>
                      <a:pt x="73" y="297"/>
                      <a:pt x="75" y="284"/>
                      <a:pt x="77" y="272"/>
                    </a:cubicBezTo>
                    <a:cubicBezTo>
                      <a:pt x="75" y="270"/>
                      <a:pt x="72" y="269"/>
                      <a:pt x="69" y="267"/>
                    </a:cubicBezTo>
                    <a:cubicBezTo>
                      <a:pt x="73" y="256"/>
                      <a:pt x="77" y="245"/>
                      <a:pt x="80" y="234"/>
                    </a:cubicBezTo>
                    <a:cubicBezTo>
                      <a:pt x="88" y="212"/>
                      <a:pt x="92" y="188"/>
                      <a:pt x="89" y="166"/>
                    </a:cubicBezTo>
                    <a:cubicBezTo>
                      <a:pt x="87" y="147"/>
                      <a:pt x="91" y="135"/>
                      <a:pt x="102" y="120"/>
                    </a:cubicBezTo>
                    <a:cubicBezTo>
                      <a:pt x="108" y="112"/>
                      <a:pt x="114" y="99"/>
                      <a:pt x="121" y="90"/>
                    </a:cubicBezTo>
                    <a:cubicBezTo>
                      <a:pt x="121" y="87"/>
                      <a:pt x="122" y="84"/>
                      <a:pt x="120" y="82"/>
                    </a:cubicBezTo>
                    <a:cubicBezTo>
                      <a:pt x="117" y="81"/>
                      <a:pt x="111" y="84"/>
                      <a:pt x="109" y="82"/>
                    </a:cubicBezTo>
                    <a:cubicBezTo>
                      <a:pt x="106" y="81"/>
                      <a:pt x="108" y="78"/>
                      <a:pt x="107" y="76"/>
                    </a:cubicBezTo>
                    <a:cubicBezTo>
                      <a:pt x="107" y="75"/>
                      <a:pt x="106" y="75"/>
                      <a:pt x="106" y="74"/>
                    </a:cubicBezTo>
                    <a:cubicBezTo>
                      <a:pt x="105" y="74"/>
                      <a:pt x="106" y="73"/>
                      <a:pt x="106" y="73"/>
                    </a:cubicBezTo>
                    <a:cubicBezTo>
                      <a:pt x="105" y="72"/>
                      <a:pt x="104" y="72"/>
                      <a:pt x="104" y="71"/>
                    </a:cubicBezTo>
                    <a:cubicBezTo>
                      <a:pt x="104" y="71"/>
                      <a:pt x="105" y="70"/>
                      <a:pt x="105" y="70"/>
                    </a:cubicBezTo>
                    <a:cubicBezTo>
                      <a:pt x="104" y="69"/>
                      <a:pt x="104" y="68"/>
                      <a:pt x="104" y="68"/>
                    </a:cubicBezTo>
                    <a:cubicBezTo>
                      <a:pt x="103" y="67"/>
                      <a:pt x="100" y="67"/>
                      <a:pt x="100" y="66"/>
                    </a:cubicBezTo>
                    <a:cubicBezTo>
                      <a:pt x="99" y="64"/>
                      <a:pt x="102" y="60"/>
                      <a:pt x="101" y="57"/>
                    </a:cubicBezTo>
                    <a:cubicBezTo>
                      <a:pt x="101" y="56"/>
                      <a:pt x="100" y="56"/>
                      <a:pt x="100" y="55"/>
                    </a:cubicBezTo>
                    <a:cubicBezTo>
                      <a:pt x="98" y="53"/>
                      <a:pt x="98" y="51"/>
                      <a:pt x="97" y="48"/>
                    </a:cubicBezTo>
                    <a:cubicBezTo>
                      <a:pt x="97" y="47"/>
                      <a:pt x="94" y="45"/>
                      <a:pt x="93" y="44"/>
                    </a:cubicBezTo>
                    <a:cubicBezTo>
                      <a:pt x="84" y="32"/>
                      <a:pt x="94" y="34"/>
                      <a:pt x="97" y="24"/>
                    </a:cubicBezTo>
                    <a:close/>
                    <a:moveTo>
                      <a:pt x="69" y="314"/>
                    </a:moveTo>
                    <a:cubicBezTo>
                      <a:pt x="63" y="324"/>
                      <a:pt x="56" y="333"/>
                      <a:pt x="49" y="343"/>
                    </a:cubicBezTo>
                    <a:cubicBezTo>
                      <a:pt x="54" y="344"/>
                      <a:pt x="58" y="345"/>
                      <a:pt x="63" y="347"/>
                    </a:cubicBezTo>
                    <a:cubicBezTo>
                      <a:pt x="65" y="336"/>
                      <a:pt x="67" y="325"/>
                      <a:pt x="69" y="31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</p:grpSp>
        <p:pic>
          <p:nvPicPr>
            <p:cNvPr id="213838" name="Picture 846" descr="oiseau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1309" y="1238"/>
              <a:ext cx="197" cy="164"/>
            </a:xfrm>
            <a:prstGeom prst="rect">
              <a:avLst/>
            </a:prstGeom>
            <a:noFill/>
          </p:spPr>
        </p:pic>
        <p:pic>
          <p:nvPicPr>
            <p:cNvPr id="213839" name="Picture 847" descr="oiseau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 rot="667334">
              <a:off x="1351" y="1434"/>
              <a:ext cx="197" cy="164"/>
            </a:xfrm>
            <a:prstGeom prst="rect">
              <a:avLst/>
            </a:prstGeom>
            <a:noFill/>
          </p:spPr>
        </p:pic>
        <p:pic>
          <p:nvPicPr>
            <p:cNvPr id="213840" name="Picture 848" descr="oiseau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1566" y="1173"/>
              <a:ext cx="118" cy="99"/>
            </a:xfrm>
            <a:prstGeom prst="rect">
              <a:avLst/>
            </a:prstGeom>
            <a:noFill/>
          </p:spPr>
        </p:pic>
        <p:pic>
          <p:nvPicPr>
            <p:cNvPr id="213841" name="Picture 849" descr="oiseau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 rot="1108386">
              <a:off x="1565" y="1304"/>
              <a:ext cx="119" cy="98"/>
            </a:xfrm>
            <a:prstGeom prst="rect">
              <a:avLst/>
            </a:prstGeom>
            <a:noFill/>
          </p:spPr>
        </p:pic>
        <p:pic>
          <p:nvPicPr>
            <p:cNvPr id="213842" name="Picture 850" descr="oiseau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1223" y="1369"/>
              <a:ext cx="118" cy="98"/>
            </a:xfrm>
            <a:prstGeom prst="rect">
              <a:avLst/>
            </a:prstGeom>
            <a:noFill/>
          </p:spPr>
        </p:pic>
        <p:grpSp>
          <p:nvGrpSpPr>
            <p:cNvPr id="213846" name="Group 854"/>
            <p:cNvGrpSpPr>
              <a:grpSpLocks/>
            </p:cNvGrpSpPr>
            <p:nvPr/>
          </p:nvGrpSpPr>
          <p:grpSpPr bwMode="auto">
            <a:xfrm>
              <a:off x="3957" y="1750"/>
              <a:ext cx="458" cy="216"/>
              <a:chOff x="1338" y="2537"/>
              <a:chExt cx="487" cy="299"/>
            </a:xfrm>
          </p:grpSpPr>
          <p:sp>
            <p:nvSpPr>
              <p:cNvPr id="213847" name="Freeform 855"/>
              <p:cNvSpPr>
                <a:spLocks noEditPoints="1"/>
              </p:cNvSpPr>
              <p:nvPr/>
            </p:nvSpPr>
            <p:spPr bwMode="gray">
              <a:xfrm flipH="1">
                <a:off x="1339" y="2553"/>
                <a:ext cx="486" cy="283"/>
              </a:xfrm>
              <a:custGeom>
                <a:avLst/>
                <a:gdLst/>
                <a:ahLst/>
                <a:cxnLst>
                  <a:cxn ang="0">
                    <a:pos x="403" y="100"/>
                  </a:cxn>
                  <a:cxn ang="0">
                    <a:pos x="398" y="100"/>
                  </a:cxn>
                  <a:cxn ang="0">
                    <a:pos x="391" y="89"/>
                  </a:cxn>
                  <a:cxn ang="0">
                    <a:pos x="390" y="65"/>
                  </a:cxn>
                  <a:cxn ang="0">
                    <a:pos x="355" y="12"/>
                  </a:cxn>
                  <a:cxn ang="0">
                    <a:pos x="279" y="4"/>
                  </a:cxn>
                  <a:cxn ang="0">
                    <a:pos x="212" y="7"/>
                  </a:cxn>
                  <a:cxn ang="0">
                    <a:pos x="163" y="12"/>
                  </a:cxn>
                  <a:cxn ang="0">
                    <a:pos x="113" y="41"/>
                  </a:cxn>
                  <a:cxn ang="0">
                    <a:pos x="161" y="15"/>
                  </a:cxn>
                  <a:cxn ang="0">
                    <a:pos x="167" y="17"/>
                  </a:cxn>
                  <a:cxn ang="0">
                    <a:pos x="134" y="36"/>
                  </a:cxn>
                  <a:cxn ang="0">
                    <a:pos x="108" y="57"/>
                  </a:cxn>
                  <a:cxn ang="0">
                    <a:pos x="91" y="57"/>
                  </a:cxn>
                  <a:cxn ang="0">
                    <a:pos x="100" y="50"/>
                  </a:cxn>
                  <a:cxn ang="0">
                    <a:pos x="91" y="55"/>
                  </a:cxn>
                  <a:cxn ang="0">
                    <a:pos x="10" y="96"/>
                  </a:cxn>
                  <a:cxn ang="0">
                    <a:pos x="0" y="100"/>
                  </a:cxn>
                  <a:cxn ang="0">
                    <a:pos x="0" y="116"/>
                  </a:cxn>
                  <a:cxn ang="0">
                    <a:pos x="3" y="117"/>
                  </a:cxn>
                  <a:cxn ang="0">
                    <a:pos x="6" y="118"/>
                  </a:cxn>
                  <a:cxn ang="0">
                    <a:pos x="7" y="125"/>
                  </a:cxn>
                  <a:cxn ang="0">
                    <a:pos x="49" y="127"/>
                  </a:cxn>
                  <a:cxn ang="0">
                    <a:pos x="64" y="154"/>
                  </a:cxn>
                  <a:cxn ang="0">
                    <a:pos x="110" y="129"/>
                  </a:cxn>
                  <a:cxn ang="0">
                    <a:pos x="114" y="133"/>
                  </a:cxn>
                  <a:cxn ang="0">
                    <a:pos x="245" y="131"/>
                  </a:cxn>
                  <a:cxn ang="0">
                    <a:pos x="291" y="129"/>
                  </a:cxn>
                  <a:cxn ang="0">
                    <a:pos x="307" y="155"/>
                  </a:cxn>
                  <a:cxn ang="0">
                    <a:pos x="351" y="128"/>
                  </a:cxn>
                  <a:cxn ang="0">
                    <a:pos x="391" y="126"/>
                  </a:cxn>
                  <a:cxn ang="0">
                    <a:pos x="403" y="100"/>
                  </a:cxn>
                  <a:cxn ang="0">
                    <a:pos x="201" y="62"/>
                  </a:cxn>
                  <a:cxn ang="0">
                    <a:pos x="111" y="63"/>
                  </a:cxn>
                  <a:cxn ang="0">
                    <a:pos x="174" y="22"/>
                  </a:cxn>
                  <a:cxn ang="0">
                    <a:pos x="208" y="17"/>
                  </a:cxn>
                  <a:cxn ang="0">
                    <a:pos x="201" y="62"/>
                  </a:cxn>
                  <a:cxn ang="0">
                    <a:pos x="295" y="60"/>
                  </a:cxn>
                  <a:cxn ang="0">
                    <a:pos x="216" y="63"/>
                  </a:cxn>
                  <a:cxn ang="0">
                    <a:pos x="218" y="15"/>
                  </a:cxn>
                  <a:cxn ang="0">
                    <a:pos x="286" y="15"/>
                  </a:cxn>
                  <a:cxn ang="0">
                    <a:pos x="296" y="56"/>
                  </a:cxn>
                  <a:cxn ang="0">
                    <a:pos x="295" y="60"/>
                  </a:cxn>
                  <a:cxn ang="0">
                    <a:pos x="319" y="58"/>
                  </a:cxn>
                  <a:cxn ang="0">
                    <a:pos x="301" y="17"/>
                  </a:cxn>
                  <a:cxn ang="0">
                    <a:pos x="368" y="57"/>
                  </a:cxn>
                  <a:cxn ang="0">
                    <a:pos x="319" y="58"/>
                  </a:cxn>
                </a:cxnLst>
                <a:rect l="0" t="0" r="r" b="b"/>
                <a:pathLst>
                  <a:path w="403" h="167">
                    <a:moveTo>
                      <a:pt x="403" y="100"/>
                    </a:moveTo>
                    <a:cubicBezTo>
                      <a:pt x="401" y="100"/>
                      <a:pt x="399" y="100"/>
                      <a:pt x="398" y="100"/>
                    </a:cubicBezTo>
                    <a:cubicBezTo>
                      <a:pt x="396" y="95"/>
                      <a:pt x="393" y="94"/>
                      <a:pt x="391" y="89"/>
                    </a:cubicBezTo>
                    <a:cubicBezTo>
                      <a:pt x="391" y="81"/>
                      <a:pt x="390" y="73"/>
                      <a:pt x="390" y="65"/>
                    </a:cubicBezTo>
                    <a:cubicBezTo>
                      <a:pt x="385" y="45"/>
                      <a:pt x="372" y="21"/>
                      <a:pt x="355" y="12"/>
                    </a:cubicBezTo>
                    <a:cubicBezTo>
                      <a:pt x="335" y="1"/>
                      <a:pt x="306" y="9"/>
                      <a:pt x="279" y="4"/>
                    </a:cubicBezTo>
                    <a:cubicBezTo>
                      <a:pt x="259" y="0"/>
                      <a:pt x="229" y="3"/>
                      <a:pt x="212" y="7"/>
                    </a:cubicBezTo>
                    <a:cubicBezTo>
                      <a:pt x="195" y="10"/>
                      <a:pt x="176" y="7"/>
                      <a:pt x="163" y="12"/>
                    </a:cubicBezTo>
                    <a:cubicBezTo>
                      <a:pt x="145" y="19"/>
                      <a:pt x="129" y="30"/>
                      <a:pt x="113" y="41"/>
                    </a:cubicBezTo>
                    <a:cubicBezTo>
                      <a:pt x="129" y="32"/>
                      <a:pt x="147" y="26"/>
                      <a:pt x="161" y="15"/>
                    </a:cubicBezTo>
                    <a:cubicBezTo>
                      <a:pt x="163" y="16"/>
                      <a:pt x="165" y="17"/>
                      <a:pt x="167" y="17"/>
                    </a:cubicBezTo>
                    <a:cubicBezTo>
                      <a:pt x="156" y="24"/>
                      <a:pt x="145" y="30"/>
                      <a:pt x="134" y="36"/>
                    </a:cubicBezTo>
                    <a:cubicBezTo>
                      <a:pt x="125" y="43"/>
                      <a:pt x="117" y="50"/>
                      <a:pt x="108" y="57"/>
                    </a:cubicBezTo>
                    <a:cubicBezTo>
                      <a:pt x="103" y="59"/>
                      <a:pt x="97" y="58"/>
                      <a:pt x="91" y="57"/>
                    </a:cubicBezTo>
                    <a:cubicBezTo>
                      <a:pt x="94" y="55"/>
                      <a:pt x="97" y="52"/>
                      <a:pt x="100" y="50"/>
                    </a:cubicBezTo>
                    <a:cubicBezTo>
                      <a:pt x="97" y="52"/>
                      <a:pt x="94" y="53"/>
                      <a:pt x="91" y="55"/>
                    </a:cubicBezTo>
                    <a:cubicBezTo>
                      <a:pt x="69" y="66"/>
                      <a:pt x="11" y="64"/>
                      <a:pt x="10" y="96"/>
                    </a:cubicBezTo>
                    <a:cubicBezTo>
                      <a:pt x="6" y="97"/>
                      <a:pt x="2" y="97"/>
                      <a:pt x="0" y="100"/>
                    </a:cubicBezTo>
                    <a:cubicBezTo>
                      <a:pt x="0" y="105"/>
                      <a:pt x="0" y="111"/>
                      <a:pt x="0" y="116"/>
                    </a:cubicBezTo>
                    <a:cubicBezTo>
                      <a:pt x="1" y="116"/>
                      <a:pt x="2" y="117"/>
                      <a:pt x="3" y="117"/>
                    </a:cubicBezTo>
                    <a:cubicBezTo>
                      <a:pt x="4" y="118"/>
                      <a:pt x="5" y="118"/>
                      <a:pt x="6" y="118"/>
                    </a:cubicBezTo>
                    <a:cubicBezTo>
                      <a:pt x="7" y="120"/>
                      <a:pt x="7" y="123"/>
                      <a:pt x="7" y="125"/>
                    </a:cubicBezTo>
                    <a:cubicBezTo>
                      <a:pt x="10" y="130"/>
                      <a:pt x="44" y="133"/>
                      <a:pt x="49" y="127"/>
                    </a:cubicBezTo>
                    <a:cubicBezTo>
                      <a:pt x="54" y="139"/>
                      <a:pt x="54" y="148"/>
                      <a:pt x="64" y="154"/>
                    </a:cubicBezTo>
                    <a:cubicBezTo>
                      <a:pt x="86" y="167"/>
                      <a:pt x="109" y="150"/>
                      <a:pt x="110" y="129"/>
                    </a:cubicBezTo>
                    <a:cubicBezTo>
                      <a:pt x="112" y="130"/>
                      <a:pt x="112" y="131"/>
                      <a:pt x="114" y="133"/>
                    </a:cubicBezTo>
                    <a:cubicBezTo>
                      <a:pt x="158" y="132"/>
                      <a:pt x="202" y="132"/>
                      <a:pt x="245" y="131"/>
                    </a:cubicBezTo>
                    <a:cubicBezTo>
                      <a:pt x="258" y="129"/>
                      <a:pt x="284" y="136"/>
                      <a:pt x="291" y="129"/>
                    </a:cubicBezTo>
                    <a:cubicBezTo>
                      <a:pt x="296" y="140"/>
                      <a:pt x="296" y="150"/>
                      <a:pt x="307" y="155"/>
                    </a:cubicBezTo>
                    <a:cubicBezTo>
                      <a:pt x="329" y="166"/>
                      <a:pt x="351" y="150"/>
                      <a:pt x="351" y="128"/>
                    </a:cubicBezTo>
                    <a:cubicBezTo>
                      <a:pt x="361" y="133"/>
                      <a:pt x="388" y="123"/>
                      <a:pt x="391" y="126"/>
                    </a:cubicBezTo>
                    <a:cubicBezTo>
                      <a:pt x="402" y="125"/>
                      <a:pt x="403" y="114"/>
                      <a:pt x="403" y="100"/>
                    </a:cubicBezTo>
                    <a:close/>
                    <a:moveTo>
                      <a:pt x="201" y="62"/>
                    </a:moveTo>
                    <a:cubicBezTo>
                      <a:pt x="171" y="62"/>
                      <a:pt x="141" y="63"/>
                      <a:pt x="111" y="63"/>
                    </a:cubicBezTo>
                    <a:cubicBezTo>
                      <a:pt x="122" y="49"/>
                      <a:pt x="155" y="27"/>
                      <a:pt x="174" y="22"/>
                    </a:cubicBezTo>
                    <a:cubicBezTo>
                      <a:pt x="185" y="20"/>
                      <a:pt x="197" y="19"/>
                      <a:pt x="208" y="17"/>
                    </a:cubicBezTo>
                    <a:cubicBezTo>
                      <a:pt x="206" y="32"/>
                      <a:pt x="203" y="47"/>
                      <a:pt x="201" y="62"/>
                    </a:cubicBezTo>
                    <a:close/>
                    <a:moveTo>
                      <a:pt x="295" y="60"/>
                    </a:moveTo>
                    <a:cubicBezTo>
                      <a:pt x="268" y="61"/>
                      <a:pt x="242" y="62"/>
                      <a:pt x="216" y="63"/>
                    </a:cubicBezTo>
                    <a:cubicBezTo>
                      <a:pt x="217" y="47"/>
                      <a:pt x="217" y="31"/>
                      <a:pt x="218" y="15"/>
                    </a:cubicBezTo>
                    <a:cubicBezTo>
                      <a:pt x="241" y="15"/>
                      <a:pt x="264" y="15"/>
                      <a:pt x="286" y="15"/>
                    </a:cubicBezTo>
                    <a:cubicBezTo>
                      <a:pt x="290" y="28"/>
                      <a:pt x="293" y="42"/>
                      <a:pt x="296" y="56"/>
                    </a:cubicBezTo>
                    <a:cubicBezTo>
                      <a:pt x="296" y="57"/>
                      <a:pt x="295" y="58"/>
                      <a:pt x="295" y="60"/>
                    </a:cubicBezTo>
                    <a:close/>
                    <a:moveTo>
                      <a:pt x="319" y="58"/>
                    </a:moveTo>
                    <a:cubicBezTo>
                      <a:pt x="313" y="45"/>
                      <a:pt x="307" y="31"/>
                      <a:pt x="301" y="17"/>
                    </a:cubicBezTo>
                    <a:cubicBezTo>
                      <a:pt x="341" y="17"/>
                      <a:pt x="361" y="25"/>
                      <a:pt x="368" y="57"/>
                    </a:cubicBezTo>
                    <a:cubicBezTo>
                      <a:pt x="352" y="57"/>
                      <a:pt x="335" y="58"/>
                      <a:pt x="319" y="58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sp>
            <p:nvSpPr>
              <p:cNvPr id="213848" name="Rectangle 856"/>
              <p:cNvSpPr>
                <a:spLocks noChangeArrowheads="1"/>
              </p:cNvSpPr>
              <p:nvPr/>
            </p:nvSpPr>
            <p:spPr bwMode="gray">
              <a:xfrm>
                <a:off x="1338" y="2723"/>
                <a:ext cx="479" cy="58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CH"/>
              </a:p>
            </p:txBody>
          </p:sp>
          <p:sp>
            <p:nvSpPr>
              <p:cNvPr id="213849" name="Oval 857"/>
              <p:cNvSpPr>
                <a:spLocks noChangeArrowheads="1"/>
              </p:cNvSpPr>
              <p:nvPr/>
            </p:nvSpPr>
            <p:spPr bwMode="gray">
              <a:xfrm rot="-1508594">
                <a:off x="1767" y="2684"/>
                <a:ext cx="34" cy="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CH"/>
              </a:p>
            </p:txBody>
          </p:sp>
          <p:grpSp>
            <p:nvGrpSpPr>
              <p:cNvPr id="213850" name="Group 858"/>
              <p:cNvGrpSpPr>
                <a:grpSpLocks/>
              </p:cNvGrpSpPr>
              <p:nvPr/>
            </p:nvGrpSpPr>
            <p:grpSpPr bwMode="auto">
              <a:xfrm>
                <a:off x="1533" y="2537"/>
                <a:ext cx="65" cy="31"/>
                <a:chOff x="1429" y="2537"/>
                <a:chExt cx="89" cy="31"/>
              </a:xfrm>
            </p:grpSpPr>
            <p:sp>
              <p:nvSpPr>
                <p:cNvPr id="213851" name="Freeform 859"/>
                <p:cNvSpPr>
                  <a:spLocks noEditPoints="1"/>
                </p:cNvSpPr>
                <p:nvPr/>
              </p:nvSpPr>
              <p:spPr bwMode="gray">
                <a:xfrm>
                  <a:off x="1429" y="2537"/>
                  <a:ext cx="89" cy="31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54" y="19"/>
                    </a:cxn>
                    <a:cxn ang="0">
                      <a:pos x="54" y="0"/>
                    </a:cxn>
                    <a:cxn ang="0">
                      <a:pos x="0" y="0"/>
                    </a:cxn>
                    <a:cxn ang="0">
                      <a:pos x="0" y="19"/>
                    </a:cxn>
                    <a:cxn ang="0">
                      <a:pos x="42" y="16"/>
                    </a:cxn>
                    <a:cxn ang="0">
                      <a:pos x="41" y="3"/>
                    </a:cxn>
                    <a:cxn ang="0">
                      <a:pos x="42" y="16"/>
                    </a:cxn>
                    <a:cxn ang="0">
                      <a:pos x="29" y="3"/>
                    </a:cxn>
                    <a:cxn ang="0">
                      <a:pos x="32" y="7"/>
                    </a:cxn>
                    <a:cxn ang="0">
                      <a:pos x="34" y="8"/>
                    </a:cxn>
                    <a:cxn ang="0">
                      <a:pos x="39" y="3"/>
                    </a:cxn>
                    <a:cxn ang="0">
                      <a:pos x="35" y="10"/>
                    </a:cxn>
                    <a:cxn ang="0">
                      <a:pos x="39" y="16"/>
                    </a:cxn>
                    <a:cxn ang="0">
                      <a:pos x="35" y="11"/>
                    </a:cxn>
                    <a:cxn ang="0">
                      <a:pos x="34" y="11"/>
                    </a:cxn>
                    <a:cxn ang="0">
                      <a:pos x="31" y="15"/>
                    </a:cxn>
                    <a:cxn ang="0">
                      <a:pos x="29" y="16"/>
                    </a:cxn>
                    <a:cxn ang="0">
                      <a:pos x="34" y="9"/>
                    </a:cxn>
                    <a:cxn ang="0">
                      <a:pos x="29" y="3"/>
                    </a:cxn>
                    <a:cxn ang="0">
                      <a:pos x="28" y="16"/>
                    </a:cxn>
                    <a:cxn ang="0">
                      <a:pos x="25" y="11"/>
                    </a:cxn>
                    <a:cxn ang="0">
                      <a:pos x="19" y="11"/>
                    </a:cxn>
                    <a:cxn ang="0">
                      <a:pos x="17" y="16"/>
                    </a:cxn>
                    <a:cxn ang="0">
                      <a:pos x="16" y="16"/>
                    </a:cxn>
                    <a:cxn ang="0">
                      <a:pos x="22" y="3"/>
                    </a:cxn>
                    <a:cxn ang="0">
                      <a:pos x="28" y="16"/>
                    </a:cxn>
                    <a:cxn ang="0">
                      <a:pos x="17" y="3"/>
                    </a:cxn>
                    <a:cxn ang="0">
                      <a:pos x="13" y="16"/>
                    </a:cxn>
                    <a:cxn ang="0">
                      <a:pos x="10" y="3"/>
                    </a:cxn>
                    <a:cxn ang="0">
                      <a:pos x="17" y="3"/>
                    </a:cxn>
                  </a:cxnLst>
                  <a:rect l="0" t="0" r="r" b="b"/>
                  <a:pathLst>
                    <a:path w="54" h="19">
                      <a:moveTo>
                        <a:pt x="0" y="19"/>
                      </a:moveTo>
                      <a:cubicBezTo>
                        <a:pt x="18" y="19"/>
                        <a:pt x="36" y="19"/>
                        <a:pt x="54" y="19"/>
                      </a:cubicBezTo>
                      <a:cubicBezTo>
                        <a:pt x="54" y="13"/>
                        <a:pt x="54" y="7"/>
                        <a:pt x="54" y="0"/>
                      </a:cubicBezTo>
                      <a:cubicBezTo>
                        <a:pt x="36" y="0"/>
                        <a:pt x="18" y="0"/>
                        <a:pt x="0" y="0"/>
                      </a:cubicBezTo>
                      <a:cubicBezTo>
                        <a:pt x="0" y="7"/>
                        <a:pt x="0" y="13"/>
                        <a:pt x="0" y="19"/>
                      </a:cubicBezTo>
                      <a:close/>
                      <a:moveTo>
                        <a:pt x="42" y="16"/>
                      </a:moveTo>
                      <a:cubicBezTo>
                        <a:pt x="42" y="12"/>
                        <a:pt x="42" y="7"/>
                        <a:pt x="41" y="3"/>
                      </a:cubicBezTo>
                      <a:cubicBezTo>
                        <a:pt x="42" y="7"/>
                        <a:pt x="42" y="12"/>
                        <a:pt x="42" y="16"/>
                      </a:cubicBezTo>
                      <a:close/>
                      <a:moveTo>
                        <a:pt x="29" y="3"/>
                      </a:moveTo>
                      <a:cubicBezTo>
                        <a:pt x="30" y="4"/>
                        <a:pt x="31" y="5"/>
                        <a:pt x="32" y="7"/>
                      </a:cubicBezTo>
                      <a:cubicBezTo>
                        <a:pt x="33" y="7"/>
                        <a:pt x="34" y="7"/>
                        <a:pt x="34" y="8"/>
                      </a:cubicBezTo>
                      <a:cubicBezTo>
                        <a:pt x="36" y="6"/>
                        <a:pt x="37" y="4"/>
                        <a:pt x="39" y="3"/>
                      </a:cubicBezTo>
                      <a:cubicBezTo>
                        <a:pt x="38" y="5"/>
                        <a:pt x="36" y="8"/>
                        <a:pt x="35" y="10"/>
                      </a:cubicBezTo>
                      <a:cubicBezTo>
                        <a:pt x="36" y="12"/>
                        <a:pt x="38" y="14"/>
                        <a:pt x="39" y="16"/>
                      </a:cubicBezTo>
                      <a:cubicBezTo>
                        <a:pt x="38" y="15"/>
                        <a:pt x="36" y="13"/>
                        <a:pt x="35" y="11"/>
                      </a:cubicBezTo>
                      <a:cubicBezTo>
                        <a:pt x="35" y="11"/>
                        <a:pt x="35" y="11"/>
                        <a:pt x="34" y="11"/>
                      </a:cubicBezTo>
                      <a:cubicBezTo>
                        <a:pt x="33" y="12"/>
                        <a:pt x="32" y="14"/>
                        <a:pt x="31" y="15"/>
                      </a:cubicBezTo>
                      <a:cubicBezTo>
                        <a:pt x="31" y="15"/>
                        <a:pt x="30" y="16"/>
                        <a:pt x="29" y="16"/>
                      </a:cubicBezTo>
                      <a:cubicBezTo>
                        <a:pt x="31" y="14"/>
                        <a:pt x="32" y="12"/>
                        <a:pt x="34" y="9"/>
                      </a:cubicBezTo>
                      <a:cubicBezTo>
                        <a:pt x="32" y="7"/>
                        <a:pt x="31" y="5"/>
                        <a:pt x="29" y="3"/>
                      </a:cubicBezTo>
                      <a:close/>
                      <a:moveTo>
                        <a:pt x="28" y="16"/>
                      </a:moveTo>
                      <a:cubicBezTo>
                        <a:pt x="27" y="15"/>
                        <a:pt x="26" y="13"/>
                        <a:pt x="25" y="11"/>
                      </a:cubicBezTo>
                      <a:cubicBezTo>
                        <a:pt x="23" y="11"/>
                        <a:pt x="21" y="11"/>
                        <a:pt x="19" y="11"/>
                      </a:cubicBezTo>
                      <a:cubicBezTo>
                        <a:pt x="18" y="13"/>
                        <a:pt x="18" y="14"/>
                        <a:pt x="17" y="16"/>
                      </a:cubicBezTo>
                      <a:cubicBezTo>
                        <a:pt x="17" y="16"/>
                        <a:pt x="16" y="16"/>
                        <a:pt x="16" y="16"/>
                      </a:cubicBezTo>
                      <a:cubicBezTo>
                        <a:pt x="18" y="12"/>
                        <a:pt x="20" y="7"/>
                        <a:pt x="22" y="3"/>
                      </a:cubicBezTo>
                      <a:cubicBezTo>
                        <a:pt x="24" y="7"/>
                        <a:pt x="26" y="12"/>
                        <a:pt x="28" y="16"/>
                      </a:cubicBezTo>
                      <a:close/>
                      <a:moveTo>
                        <a:pt x="17" y="3"/>
                      </a:moveTo>
                      <a:cubicBezTo>
                        <a:pt x="13" y="6"/>
                        <a:pt x="13" y="9"/>
                        <a:pt x="13" y="16"/>
                      </a:cubicBezTo>
                      <a:cubicBezTo>
                        <a:pt x="11" y="11"/>
                        <a:pt x="14" y="6"/>
                        <a:pt x="10" y="3"/>
                      </a:cubicBezTo>
                      <a:cubicBezTo>
                        <a:pt x="12" y="3"/>
                        <a:pt x="14" y="3"/>
                        <a:pt x="17" y="3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852" name="Freeform 860"/>
                <p:cNvSpPr>
                  <a:spLocks noEditPoints="1"/>
                </p:cNvSpPr>
                <p:nvPr/>
              </p:nvSpPr>
              <p:spPr bwMode="gray">
                <a:xfrm>
                  <a:off x="1456" y="2542"/>
                  <a:ext cx="19" cy="21"/>
                </a:xfrm>
                <a:custGeom>
                  <a:avLst/>
                  <a:gdLst/>
                  <a:ahLst/>
                  <a:cxnLst>
                    <a:cxn ang="0">
                      <a:pos x="1" y="13"/>
                    </a:cxn>
                    <a:cxn ang="0">
                      <a:pos x="3" y="8"/>
                    </a:cxn>
                    <a:cxn ang="0">
                      <a:pos x="9" y="8"/>
                    </a:cxn>
                    <a:cxn ang="0">
                      <a:pos x="12" y="13"/>
                    </a:cxn>
                    <a:cxn ang="0">
                      <a:pos x="6" y="0"/>
                    </a:cxn>
                    <a:cxn ang="0">
                      <a:pos x="0" y="13"/>
                    </a:cxn>
                    <a:cxn ang="0">
                      <a:pos x="1" y="13"/>
                    </a:cxn>
                    <a:cxn ang="0">
                      <a:pos x="4" y="7"/>
                    </a:cxn>
                    <a:cxn ang="0">
                      <a:pos x="6" y="2"/>
                    </a:cxn>
                    <a:cxn ang="0">
                      <a:pos x="8" y="8"/>
                    </a:cxn>
                    <a:cxn ang="0">
                      <a:pos x="4" y="8"/>
                    </a:cxn>
                    <a:cxn ang="0">
                      <a:pos x="4" y="7"/>
                    </a:cxn>
                  </a:cxnLst>
                  <a:rect l="0" t="0" r="r" b="b"/>
                  <a:pathLst>
                    <a:path w="12" h="13">
                      <a:moveTo>
                        <a:pt x="1" y="13"/>
                      </a:moveTo>
                      <a:cubicBezTo>
                        <a:pt x="2" y="11"/>
                        <a:pt x="2" y="10"/>
                        <a:pt x="3" y="8"/>
                      </a:cubicBezTo>
                      <a:cubicBezTo>
                        <a:pt x="5" y="8"/>
                        <a:pt x="7" y="8"/>
                        <a:pt x="9" y="8"/>
                      </a:cubicBezTo>
                      <a:cubicBezTo>
                        <a:pt x="10" y="10"/>
                        <a:pt x="11" y="12"/>
                        <a:pt x="12" y="13"/>
                      </a:cubicBezTo>
                      <a:cubicBezTo>
                        <a:pt x="10" y="9"/>
                        <a:pt x="8" y="4"/>
                        <a:pt x="6" y="0"/>
                      </a:cubicBezTo>
                      <a:cubicBezTo>
                        <a:pt x="4" y="4"/>
                        <a:pt x="2" y="9"/>
                        <a:pt x="0" y="13"/>
                      </a:cubicBezTo>
                      <a:cubicBezTo>
                        <a:pt x="0" y="13"/>
                        <a:pt x="1" y="13"/>
                        <a:pt x="1" y="13"/>
                      </a:cubicBezTo>
                      <a:close/>
                      <a:moveTo>
                        <a:pt x="4" y="7"/>
                      </a:moveTo>
                      <a:cubicBezTo>
                        <a:pt x="4" y="5"/>
                        <a:pt x="5" y="4"/>
                        <a:pt x="6" y="2"/>
                      </a:cubicBezTo>
                      <a:cubicBezTo>
                        <a:pt x="7" y="4"/>
                        <a:pt x="8" y="6"/>
                        <a:pt x="8" y="8"/>
                      </a:cubicBezTo>
                      <a:cubicBezTo>
                        <a:pt x="7" y="8"/>
                        <a:pt x="5" y="8"/>
                        <a:pt x="4" y="8"/>
                      </a:cubicBezTo>
                      <a:cubicBezTo>
                        <a:pt x="4" y="8"/>
                        <a:pt x="4" y="7"/>
                        <a:pt x="4" y="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853" name="Freeform 861"/>
                <p:cNvSpPr>
                  <a:spLocks/>
                </p:cNvSpPr>
                <p:nvPr/>
              </p:nvSpPr>
              <p:spPr bwMode="gray">
                <a:xfrm>
                  <a:off x="1477" y="2542"/>
                  <a:ext cx="16" cy="21"/>
                </a:xfrm>
                <a:custGeom>
                  <a:avLst/>
                  <a:gdLst/>
                  <a:ahLst/>
                  <a:cxnLst>
                    <a:cxn ang="0">
                      <a:pos x="2" y="12"/>
                    </a:cxn>
                    <a:cxn ang="0">
                      <a:pos x="5" y="8"/>
                    </a:cxn>
                    <a:cxn ang="0">
                      <a:pos x="6" y="8"/>
                    </a:cxn>
                    <a:cxn ang="0">
                      <a:pos x="10" y="13"/>
                    </a:cxn>
                    <a:cxn ang="0">
                      <a:pos x="6" y="7"/>
                    </a:cxn>
                    <a:cxn ang="0">
                      <a:pos x="10" y="0"/>
                    </a:cxn>
                    <a:cxn ang="0">
                      <a:pos x="5" y="5"/>
                    </a:cxn>
                    <a:cxn ang="0">
                      <a:pos x="3" y="4"/>
                    </a:cxn>
                    <a:cxn ang="0">
                      <a:pos x="0" y="0"/>
                    </a:cxn>
                    <a:cxn ang="0">
                      <a:pos x="5" y="6"/>
                    </a:cxn>
                    <a:cxn ang="0">
                      <a:pos x="0" y="13"/>
                    </a:cxn>
                    <a:cxn ang="0">
                      <a:pos x="2" y="12"/>
                    </a:cxn>
                  </a:cxnLst>
                  <a:rect l="0" t="0" r="r" b="b"/>
                  <a:pathLst>
                    <a:path w="10" h="13">
                      <a:moveTo>
                        <a:pt x="2" y="12"/>
                      </a:moveTo>
                      <a:cubicBezTo>
                        <a:pt x="3" y="11"/>
                        <a:pt x="4" y="9"/>
                        <a:pt x="5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7" y="10"/>
                        <a:pt x="9" y="12"/>
                        <a:pt x="10" y="13"/>
                      </a:cubicBezTo>
                      <a:cubicBezTo>
                        <a:pt x="9" y="11"/>
                        <a:pt x="7" y="9"/>
                        <a:pt x="6" y="7"/>
                      </a:cubicBezTo>
                      <a:cubicBezTo>
                        <a:pt x="7" y="5"/>
                        <a:pt x="9" y="2"/>
                        <a:pt x="10" y="0"/>
                      </a:cubicBezTo>
                      <a:cubicBezTo>
                        <a:pt x="8" y="1"/>
                        <a:pt x="7" y="3"/>
                        <a:pt x="5" y="5"/>
                      </a:cubicBezTo>
                      <a:cubicBezTo>
                        <a:pt x="5" y="4"/>
                        <a:pt x="4" y="4"/>
                        <a:pt x="3" y="4"/>
                      </a:cubicBezTo>
                      <a:cubicBezTo>
                        <a:pt x="2" y="2"/>
                        <a:pt x="1" y="1"/>
                        <a:pt x="0" y="0"/>
                      </a:cubicBezTo>
                      <a:cubicBezTo>
                        <a:pt x="2" y="2"/>
                        <a:pt x="3" y="4"/>
                        <a:pt x="5" y="6"/>
                      </a:cubicBezTo>
                      <a:cubicBezTo>
                        <a:pt x="3" y="9"/>
                        <a:pt x="2" y="11"/>
                        <a:pt x="0" y="13"/>
                      </a:cubicBezTo>
                      <a:cubicBezTo>
                        <a:pt x="1" y="13"/>
                        <a:pt x="2" y="12"/>
                        <a:pt x="2" y="1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854" name="Freeform 862"/>
                <p:cNvSpPr>
                  <a:spLocks/>
                </p:cNvSpPr>
                <p:nvPr/>
              </p:nvSpPr>
              <p:spPr bwMode="gray">
                <a:xfrm>
                  <a:off x="1462" y="2545"/>
                  <a:ext cx="7" cy="10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0" y="5"/>
                    </a:cxn>
                    <a:cxn ang="0">
                      <a:pos x="0" y="6"/>
                    </a:cxn>
                    <a:cxn ang="0">
                      <a:pos x="4" y="6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4" h="6">
                      <a:moveTo>
                        <a:pt x="2" y="0"/>
                      </a:moveTo>
                      <a:cubicBezTo>
                        <a:pt x="1" y="2"/>
                        <a:pt x="0" y="3"/>
                        <a:pt x="0" y="5"/>
                      </a:cubicBezTo>
                      <a:cubicBezTo>
                        <a:pt x="0" y="5"/>
                        <a:pt x="0" y="6"/>
                        <a:pt x="0" y="6"/>
                      </a:cubicBezTo>
                      <a:cubicBezTo>
                        <a:pt x="1" y="6"/>
                        <a:pt x="3" y="6"/>
                        <a:pt x="4" y="6"/>
                      </a:cubicBezTo>
                      <a:cubicBezTo>
                        <a:pt x="4" y="4"/>
                        <a:pt x="3" y="2"/>
                        <a:pt x="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CH"/>
                </a:p>
              </p:txBody>
            </p:sp>
            <p:sp>
              <p:nvSpPr>
                <p:cNvPr id="213855" name="Rectangle 863"/>
                <p:cNvSpPr>
                  <a:spLocks noChangeArrowheads="1"/>
                </p:cNvSpPr>
                <p:nvPr/>
              </p:nvSpPr>
              <p:spPr bwMode="gray">
                <a:xfrm>
                  <a:off x="1501" y="2547"/>
                  <a:ext cx="2" cy="1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CH"/>
                </a:p>
              </p:txBody>
            </p:sp>
          </p:grpSp>
          <p:sp>
            <p:nvSpPr>
              <p:cNvPr id="213856" name="Oval 864"/>
              <p:cNvSpPr>
                <a:spLocks noChangeArrowheads="1"/>
              </p:cNvSpPr>
              <p:nvPr/>
            </p:nvSpPr>
            <p:spPr bwMode="gray">
              <a:xfrm>
                <a:off x="1402" y="2751"/>
                <a:ext cx="72" cy="72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CH"/>
              </a:p>
            </p:txBody>
          </p:sp>
          <p:sp>
            <p:nvSpPr>
              <p:cNvPr id="213857" name="Oval 865"/>
              <p:cNvSpPr>
                <a:spLocks noChangeArrowheads="1"/>
              </p:cNvSpPr>
              <p:nvPr/>
            </p:nvSpPr>
            <p:spPr bwMode="gray">
              <a:xfrm>
                <a:off x="1690" y="2751"/>
                <a:ext cx="72" cy="72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CH"/>
              </a:p>
            </p:txBody>
          </p:sp>
        </p:grpSp>
      </p:grpSp>
      <p:sp>
        <p:nvSpPr>
          <p:cNvPr id="2" name="Title Placeholder 1"/>
          <p:cNvSpPr>
            <a:spLocks/>
          </p:cNvSpPr>
          <p:nvPr/>
        </p:nvSpPr>
        <p:spPr bwMode="gray">
          <a:xfrm>
            <a:off x="468313" y="2636838"/>
            <a:ext cx="8316912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en-GB" sz="4800">
                <a:solidFill>
                  <a:srgbClr val="01448D"/>
                </a:solidFill>
                <a:sym typeface="Wingdings" pitchFamily="2" charset="2"/>
              </a:rPr>
              <a:t>Urban Mobility Action Plan</a:t>
            </a:r>
            <a:r>
              <a:rPr lang="de-DE" sz="3200">
                <a:solidFill>
                  <a:srgbClr val="01448D"/>
                </a:solidFill>
                <a:sym typeface="Wingdings" pitchFamily="2" charset="2"/>
              </a:rPr>
              <a:t> </a:t>
            </a:r>
            <a:br>
              <a:rPr lang="de-DE" sz="3200">
                <a:solidFill>
                  <a:srgbClr val="01448D"/>
                </a:solidFill>
                <a:sym typeface="Wingdings" pitchFamily="2" charset="2"/>
              </a:rPr>
            </a:br>
            <a:r>
              <a:rPr lang="de-DE" sz="1600">
                <a:solidFill>
                  <a:srgbClr val="01448D"/>
                </a:solidFill>
                <a:sym typeface="Wingdings" pitchFamily="2" charset="2"/>
              </a:rPr>
              <a:t/>
            </a:r>
            <a:br>
              <a:rPr lang="de-DE" sz="1600">
                <a:solidFill>
                  <a:srgbClr val="01448D"/>
                </a:solidFill>
                <a:sym typeface="Wingdings" pitchFamily="2" charset="2"/>
              </a:rPr>
            </a:br>
            <a:r>
              <a:rPr lang="de-DE" sz="1600">
                <a:solidFill>
                  <a:srgbClr val="01448D"/>
                </a:solidFill>
                <a:sym typeface="Wingdings" pitchFamily="2" charset="2"/>
              </a:rPr>
              <a:t/>
            </a:r>
            <a:br>
              <a:rPr lang="de-DE" sz="1600">
                <a:solidFill>
                  <a:srgbClr val="01448D"/>
                </a:solidFill>
                <a:sym typeface="Wingdings" pitchFamily="2" charset="2"/>
              </a:rPr>
            </a:br>
            <a:r>
              <a:rPr lang="de-DE" sz="2400">
                <a:solidFill>
                  <a:srgbClr val="01448D"/>
                </a:solidFill>
                <a:sym typeface="Wingdings" pitchFamily="2" charset="2"/>
              </a:rPr>
              <a:t>Franz-Xaver Söldner</a:t>
            </a:r>
            <a:br>
              <a:rPr lang="de-DE" sz="2400">
                <a:solidFill>
                  <a:srgbClr val="01448D"/>
                </a:solidFill>
                <a:sym typeface="Wingdings" pitchFamily="2" charset="2"/>
              </a:rPr>
            </a:br>
            <a:r>
              <a:rPr lang="de-DE" sz="2400" b="0">
                <a:solidFill>
                  <a:srgbClr val="01448D"/>
                </a:solidFill>
                <a:sym typeface="Wingdings" pitchFamily="2" charset="2"/>
              </a:rPr>
              <a:t/>
            </a:r>
            <a:br>
              <a:rPr lang="de-DE" sz="2400" b="0">
                <a:solidFill>
                  <a:srgbClr val="01448D"/>
                </a:solidFill>
                <a:sym typeface="Wingdings" pitchFamily="2" charset="2"/>
              </a:rPr>
            </a:br>
            <a:r>
              <a:rPr lang="de-DE" sz="2400" b="0">
                <a:solidFill>
                  <a:srgbClr val="01448D"/>
                </a:solidFill>
                <a:sym typeface="Wingdings" pitchFamily="2" charset="2"/>
              </a:rPr>
              <a:t>Clean Transport and Urban Transport</a:t>
            </a:r>
            <a:br>
              <a:rPr lang="de-DE" sz="2400" b="0">
                <a:solidFill>
                  <a:srgbClr val="01448D"/>
                </a:solidFill>
                <a:sym typeface="Wingdings" pitchFamily="2" charset="2"/>
              </a:rPr>
            </a:br>
            <a:r>
              <a:rPr lang="de-DE" sz="2400">
                <a:solidFill>
                  <a:srgbClr val="01448D"/>
                </a:solidFill>
                <a:sym typeface="Wingdings" pitchFamily="2" charset="2"/>
              </a:rPr>
              <a:t>European Commission</a:t>
            </a:r>
          </a:p>
        </p:txBody>
      </p:sp>
      <p:grpSp>
        <p:nvGrpSpPr>
          <p:cNvPr id="212994" name="Group 2"/>
          <p:cNvGrpSpPr>
            <a:grpSpLocks/>
          </p:cNvGrpSpPr>
          <p:nvPr/>
        </p:nvGrpSpPr>
        <p:grpSpPr bwMode="auto">
          <a:xfrm>
            <a:off x="7896225" y="220663"/>
            <a:ext cx="850900" cy="687387"/>
            <a:chOff x="5095" y="119"/>
            <a:chExt cx="569" cy="601"/>
          </a:xfrm>
        </p:grpSpPr>
        <p:sp>
          <p:nvSpPr>
            <p:cNvPr id="71" name="TextBox 70"/>
            <p:cNvSpPr txBox="1">
              <a:spLocks noChangeAspect="1" noChangeArrowheads="1"/>
            </p:cNvSpPr>
            <p:nvPr/>
          </p:nvSpPr>
          <p:spPr bwMode="gray">
            <a:xfrm>
              <a:off x="5095" y="426"/>
              <a:ext cx="56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fr-BE" sz="800" b="0">
                  <a:solidFill>
                    <a:srgbClr val="000000"/>
                  </a:solidFill>
                  <a:cs typeface="Arial" charset="0"/>
                </a:rPr>
                <a:t>EUROPEAN</a:t>
              </a:r>
              <a:br>
                <a:rPr lang="fr-BE" sz="800" b="0">
                  <a:solidFill>
                    <a:srgbClr val="000000"/>
                  </a:solidFill>
                  <a:cs typeface="Arial" charset="0"/>
                </a:rPr>
              </a:br>
              <a:r>
                <a:rPr lang="fr-BE" sz="800" b="0">
                  <a:solidFill>
                    <a:srgbClr val="000000"/>
                  </a:solidFill>
                  <a:cs typeface="Arial" charset="0"/>
                </a:rPr>
                <a:t>COMMISSION</a:t>
              </a:r>
              <a:endParaRPr lang="en-US" sz="800" b="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212996" name="Group 109"/>
            <p:cNvGrpSpPr>
              <a:grpSpLocks noChangeAspect="1"/>
            </p:cNvGrpSpPr>
            <p:nvPr/>
          </p:nvGrpSpPr>
          <p:grpSpPr bwMode="auto">
            <a:xfrm>
              <a:off x="5148" y="119"/>
              <a:ext cx="453" cy="319"/>
              <a:chOff x="2786063" y="571500"/>
              <a:chExt cx="798512" cy="561975"/>
            </a:xfrm>
          </p:grpSpPr>
          <p:sp>
            <p:nvSpPr>
              <p:cNvPr id="72" name="Rectangle 56"/>
              <p:cNvSpPr>
                <a:spLocks noChangeAspect="1" noChangeArrowheads="1"/>
              </p:cNvSpPr>
              <p:nvPr/>
            </p:nvSpPr>
            <p:spPr bwMode="gray">
              <a:xfrm>
                <a:off x="2786063" y="571500"/>
                <a:ext cx="798512" cy="561975"/>
              </a:xfrm>
              <a:prstGeom prst="rect">
                <a:avLst/>
              </a:prstGeom>
              <a:solidFill>
                <a:srgbClr val="0349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73" name="Line 57"/>
              <p:cNvSpPr>
                <a:spLocks noChangeAspect="1" noChangeShapeType="1"/>
              </p:cNvSpPr>
              <p:nvPr/>
            </p:nvSpPr>
            <p:spPr bwMode="gray">
              <a:xfrm>
                <a:off x="3178175" y="844550"/>
                <a:ext cx="1587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sp>
            <p:nvSpPr>
              <p:cNvPr id="74" name="Line 58"/>
              <p:cNvSpPr>
                <a:spLocks noChangeAspect="1" noChangeShapeType="1"/>
              </p:cNvSpPr>
              <p:nvPr/>
            </p:nvSpPr>
            <p:spPr bwMode="gray">
              <a:xfrm>
                <a:off x="3178175" y="844550"/>
                <a:ext cx="1587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CH"/>
              </a:p>
            </p:txBody>
          </p:sp>
          <p:sp>
            <p:nvSpPr>
              <p:cNvPr id="75" name="Freeform 59"/>
              <p:cNvSpPr>
                <a:spLocks noChangeAspect="1"/>
              </p:cNvSpPr>
              <p:nvPr/>
            </p:nvSpPr>
            <p:spPr bwMode="gray">
              <a:xfrm>
                <a:off x="3143250" y="609600"/>
                <a:ext cx="65087" cy="65088"/>
              </a:xfrm>
              <a:custGeom>
                <a:avLst/>
                <a:gdLst>
                  <a:gd name="T0" fmla="*/ 14 w 41"/>
                  <a:gd name="T1" fmla="*/ 14 h 41"/>
                  <a:gd name="T2" fmla="*/ 22 w 41"/>
                  <a:gd name="T3" fmla="*/ 0 h 41"/>
                  <a:gd name="T4" fmla="*/ 26 w 41"/>
                  <a:gd name="T5" fmla="*/ 14 h 41"/>
                  <a:gd name="T6" fmla="*/ 41 w 41"/>
                  <a:gd name="T7" fmla="*/ 14 h 41"/>
                  <a:gd name="T8" fmla="*/ 29 w 41"/>
                  <a:gd name="T9" fmla="*/ 24 h 41"/>
                  <a:gd name="T10" fmla="*/ 34 w 41"/>
                  <a:gd name="T11" fmla="*/ 41 h 41"/>
                  <a:gd name="T12" fmla="*/ 22 w 41"/>
                  <a:gd name="T13" fmla="*/ 31 h 41"/>
                  <a:gd name="T14" fmla="*/ 7 w 41"/>
                  <a:gd name="T15" fmla="*/ 41 h 41"/>
                  <a:gd name="T16" fmla="*/ 12 w 41"/>
                  <a:gd name="T17" fmla="*/ 24 h 41"/>
                  <a:gd name="T18" fmla="*/ 0 w 41"/>
                  <a:gd name="T19" fmla="*/ 14 h 41"/>
                  <a:gd name="T20" fmla="*/ 14 w 41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"/>
                  <a:gd name="T34" fmla="*/ 0 h 41"/>
                  <a:gd name="T35" fmla="*/ 41 w 41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" h="41">
                    <a:moveTo>
                      <a:pt x="14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1" y="14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4"/>
                    </a:lnTo>
                    <a:lnTo>
                      <a:pt x="14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76" name="Freeform 60"/>
              <p:cNvSpPr>
                <a:spLocks noChangeAspect="1"/>
              </p:cNvSpPr>
              <p:nvPr/>
            </p:nvSpPr>
            <p:spPr bwMode="gray">
              <a:xfrm>
                <a:off x="3143250" y="609600"/>
                <a:ext cx="65087" cy="65088"/>
              </a:xfrm>
              <a:custGeom>
                <a:avLst/>
                <a:gdLst>
                  <a:gd name="T0" fmla="*/ 14 w 41"/>
                  <a:gd name="T1" fmla="*/ 14 h 41"/>
                  <a:gd name="T2" fmla="*/ 22 w 41"/>
                  <a:gd name="T3" fmla="*/ 0 h 41"/>
                  <a:gd name="T4" fmla="*/ 26 w 41"/>
                  <a:gd name="T5" fmla="*/ 14 h 41"/>
                  <a:gd name="T6" fmla="*/ 41 w 41"/>
                  <a:gd name="T7" fmla="*/ 14 h 41"/>
                  <a:gd name="T8" fmla="*/ 29 w 41"/>
                  <a:gd name="T9" fmla="*/ 24 h 41"/>
                  <a:gd name="T10" fmla="*/ 34 w 41"/>
                  <a:gd name="T11" fmla="*/ 41 h 41"/>
                  <a:gd name="T12" fmla="*/ 22 w 41"/>
                  <a:gd name="T13" fmla="*/ 31 h 41"/>
                  <a:gd name="T14" fmla="*/ 7 w 41"/>
                  <a:gd name="T15" fmla="*/ 41 h 41"/>
                  <a:gd name="T16" fmla="*/ 12 w 41"/>
                  <a:gd name="T17" fmla="*/ 24 h 41"/>
                  <a:gd name="T18" fmla="*/ 0 w 41"/>
                  <a:gd name="T19" fmla="*/ 14 h 41"/>
                  <a:gd name="T20" fmla="*/ 14 w 41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"/>
                  <a:gd name="T34" fmla="*/ 0 h 41"/>
                  <a:gd name="T35" fmla="*/ 41 w 41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" h="41">
                    <a:moveTo>
                      <a:pt x="14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1" y="14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4"/>
                    </a:lnTo>
                    <a:lnTo>
                      <a:pt x="14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77" name="Freeform 61"/>
              <p:cNvSpPr>
                <a:spLocks noChangeAspect="1"/>
              </p:cNvSpPr>
              <p:nvPr/>
            </p:nvSpPr>
            <p:spPr bwMode="gray">
              <a:xfrm>
                <a:off x="3036888" y="6365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2 w 43"/>
                  <a:gd name="T3" fmla="*/ 0 h 40"/>
                  <a:gd name="T4" fmla="*/ 26 w 43"/>
                  <a:gd name="T5" fmla="*/ 14 h 40"/>
                  <a:gd name="T6" fmla="*/ 43 w 43"/>
                  <a:gd name="T7" fmla="*/ 14 h 40"/>
                  <a:gd name="T8" fmla="*/ 31 w 43"/>
                  <a:gd name="T9" fmla="*/ 26 h 40"/>
                  <a:gd name="T10" fmla="*/ 36 w 43"/>
                  <a:gd name="T11" fmla="*/ 40 h 40"/>
                  <a:gd name="T12" fmla="*/ 22 w 43"/>
                  <a:gd name="T13" fmla="*/ 31 h 40"/>
                  <a:gd name="T14" fmla="*/ 10 w 43"/>
                  <a:gd name="T15" fmla="*/ 40 h 40"/>
                  <a:gd name="T16" fmla="*/ 14 w 43"/>
                  <a:gd name="T17" fmla="*/ 26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31" y="26"/>
                    </a:lnTo>
                    <a:lnTo>
                      <a:pt x="36" y="40"/>
                    </a:lnTo>
                    <a:lnTo>
                      <a:pt x="22" y="31"/>
                    </a:lnTo>
                    <a:lnTo>
                      <a:pt x="10" y="40"/>
                    </a:lnTo>
                    <a:lnTo>
                      <a:pt x="14" y="26"/>
                    </a:lnTo>
                    <a:lnTo>
                      <a:pt x="0" y="14"/>
                    </a:lnTo>
                    <a:lnTo>
                      <a:pt x="17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78" name="Freeform 62"/>
              <p:cNvSpPr>
                <a:spLocks noChangeAspect="1"/>
              </p:cNvSpPr>
              <p:nvPr/>
            </p:nvSpPr>
            <p:spPr bwMode="gray">
              <a:xfrm>
                <a:off x="3036888" y="6365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2 w 43"/>
                  <a:gd name="T3" fmla="*/ 0 h 40"/>
                  <a:gd name="T4" fmla="*/ 26 w 43"/>
                  <a:gd name="T5" fmla="*/ 14 h 40"/>
                  <a:gd name="T6" fmla="*/ 43 w 43"/>
                  <a:gd name="T7" fmla="*/ 14 h 40"/>
                  <a:gd name="T8" fmla="*/ 31 w 43"/>
                  <a:gd name="T9" fmla="*/ 26 h 40"/>
                  <a:gd name="T10" fmla="*/ 36 w 43"/>
                  <a:gd name="T11" fmla="*/ 40 h 40"/>
                  <a:gd name="T12" fmla="*/ 22 w 43"/>
                  <a:gd name="T13" fmla="*/ 31 h 40"/>
                  <a:gd name="T14" fmla="*/ 10 w 43"/>
                  <a:gd name="T15" fmla="*/ 40 h 40"/>
                  <a:gd name="T16" fmla="*/ 14 w 43"/>
                  <a:gd name="T17" fmla="*/ 26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31" y="26"/>
                    </a:lnTo>
                    <a:lnTo>
                      <a:pt x="36" y="40"/>
                    </a:lnTo>
                    <a:lnTo>
                      <a:pt x="22" y="31"/>
                    </a:lnTo>
                    <a:lnTo>
                      <a:pt x="10" y="40"/>
                    </a:lnTo>
                    <a:lnTo>
                      <a:pt x="14" y="26"/>
                    </a:lnTo>
                    <a:lnTo>
                      <a:pt x="0" y="14"/>
                    </a:lnTo>
                    <a:lnTo>
                      <a:pt x="17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79" name="Freeform 63"/>
              <p:cNvSpPr>
                <a:spLocks noChangeAspect="1"/>
              </p:cNvSpPr>
              <p:nvPr/>
            </p:nvSpPr>
            <p:spPr bwMode="gray">
              <a:xfrm>
                <a:off x="3040063" y="985838"/>
                <a:ext cx="69850" cy="65088"/>
              </a:xfrm>
              <a:custGeom>
                <a:avLst/>
                <a:gdLst>
                  <a:gd name="T0" fmla="*/ 17 w 44"/>
                  <a:gd name="T1" fmla="*/ 17 h 41"/>
                  <a:gd name="T2" fmla="*/ 22 w 44"/>
                  <a:gd name="T3" fmla="*/ 0 h 41"/>
                  <a:gd name="T4" fmla="*/ 27 w 44"/>
                  <a:gd name="T5" fmla="*/ 17 h 41"/>
                  <a:gd name="T6" fmla="*/ 44 w 44"/>
                  <a:gd name="T7" fmla="*/ 17 h 41"/>
                  <a:gd name="T8" fmla="*/ 29 w 44"/>
                  <a:gd name="T9" fmla="*/ 26 h 41"/>
                  <a:gd name="T10" fmla="*/ 34 w 44"/>
                  <a:gd name="T11" fmla="*/ 41 h 41"/>
                  <a:gd name="T12" fmla="*/ 22 w 44"/>
                  <a:gd name="T13" fmla="*/ 31 h 41"/>
                  <a:gd name="T14" fmla="*/ 8 w 44"/>
                  <a:gd name="T15" fmla="*/ 41 h 41"/>
                  <a:gd name="T16" fmla="*/ 12 w 44"/>
                  <a:gd name="T17" fmla="*/ 26 h 41"/>
                  <a:gd name="T18" fmla="*/ 0 w 44"/>
                  <a:gd name="T19" fmla="*/ 17 h 41"/>
                  <a:gd name="T20" fmla="*/ 17 w 44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4"/>
                  <a:gd name="T34" fmla="*/ 0 h 41"/>
                  <a:gd name="T35" fmla="*/ 44 w 44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4" h="41">
                    <a:moveTo>
                      <a:pt x="17" y="17"/>
                    </a:moveTo>
                    <a:lnTo>
                      <a:pt x="22" y="0"/>
                    </a:lnTo>
                    <a:lnTo>
                      <a:pt x="27" y="17"/>
                    </a:lnTo>
                    <a:lnTo>
                      <a:pt x="44" y="17"/>
                    </a:lnTo>
                    <a:lnTo>
                      <a:pt x="29" y="26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8" y="41"/>
                    </a:lnTo>
                    <a:lnTo>
                      <a:pt x="12" y="26"/>
                    </a:lnTo>
                    <a:lnTo>
                      <a:pt x="0" y="17"/>
                    </a:lnTo>
                    <a:lnTo>
                      <a:pt x="17" y="17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0" name="Freeform 64"/>
              <p:cNvSpPr>
                <a:spLocks noChangeAspect="1"/>
              </p:cNvSpPr>
              <p:nvPr/>
            </p:nvSpPr>
            <p:spPr bwMode="gray">
              <a:xfrm>
                <a:off x="3040063" y="985838"/>
                <a:ext cx="69850" cy="65088"/>
              </a:xfrm>
              <a:custGeom>
                <a:avLst/>
                <a:gdLst>
                  <a:gd name="T0" fmla="*/ 17 w 44"/>
                  <a:gd name="T1" fmla="*/ 17 h 41"/>
                  <a:gd name="T2" fmla="*/ 22 w 44"/>
                  <a:gd name="T3" fmla="*/ 0 h 41"/>
                  <a:gd name="T4" fmla="*/ 27 w 44"/>
                  <a:gd name="T5" fmla="*/ 17 h 41"/>
                  <a:gd name="T6" fmla="*/ 44 w 44"/>
                  <a:gd name="T7" fmla="*/ 17 h 41"/>
                  <a:gd name="T8" fmla="*/ 29 w 44"/>
                  <a:gd name="T9" fmla="*/ 26 h 41"/>
                  <a:gd name="T10" fmla="*/ 34 w 44"/>
                  <a:gd name="T11" fmla="*/ 41 h 41"/>
                  <a:gd name="T12" fmla="*/ 22 w 44"/>
                  <a:gd name="T13" fmla="*/ 31 h 41"/>
                  <a:gd name="T14" fmla="*/ 8 w 44"/>
                  <a:gd name="T15" fmla="*/ 41 h 41"/>
                  <a:gd name="T16" fmla="*/ 12 w 44"/>
                  <a:gd name="T17" fmla="*/ 26 h 41"/>
                  <a:gd name="T18" fmla="*/ 0 w 44"/>
                  <a:gd name="T19" fmla="*/ 17 h 41"/>
                  <a:gd name="T20" fmla="*/ 17 w 44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4"/>
                  <a:gd name="T34" fmla="*/ 0 h 41"/>
                  <a:gd name="T35" fmla="*/ 44 w 44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4" h="41">
                    <a:moveTo>
                      <a:pt x="17" y="17"/>
                    </a:moveTo>
                    <a:lnTo>
                      <a:pt x="22" y="0"/>
                    </a:lnTo>
                    <a:lnTo>
                      <a:pt x="27" y="17"/>
                    </a:lnTo>
                    <a:lnTo>
                      <a:pt x="44" y="17"/>
                    </a:lnTo>
                    <a:lnTo>
                      <a:pt x="29" y="26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8" y="41"/>
                    </a:lnTo>
                    <a:lnTo>
                      <a:pt x="12" y="26"/>
                    </a:lnTo>
                    <a:lnTo>
                      <a:pt x="0" y="17"/>
                    </a:lnTo>
                    <a:lnTo>
                      <a:pt x="17" y="17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1" name="Freeform 65"/>
              <p:cNvSpPr>
                <a:spLocks noChangeAspect="1"/>
              </p:cNvSpPr>
              <p:nvPr/>
            </p:nvSpPr>
            <p:spPr bwMode="gray">
              <a:xfrm>
                <a:off x="3143250" y="1016000"/>
                <a:ext cx="65087" cy="65088"/>
              </a:xfrm>
              <a:custGeom>
                <a:avLst/>
                <a:gdLst>
                  <a:gd name="T0" fmla="*/ 14 w 41"/>
                  <a:gd name="T1" fmla="*/ 14 h 41"/>
                  <a:gd name="T2" fmla="*/ 22 w 41"/>
                  <a:gd name="T3" fmla="*/ 0 h 41"/>
                  <a:gd name="T4" fmla="*/ 26 w 41"/>
                  <a:gd name="T5" fmla="*/ 14 h 41"/>
                  <a:gd name="T6" fmla="*/ 41 w 41"/>
                  <a:gd name="T7" fmla="*/ 14 h 41"/>
                  <a:gd name="T8" fmla="*/ 29 w 41"/>
                  <a:gd name="T9" fmla="*/ 24 h 41"/>
                  <a:gd name="T10" fmla="*/ 34 w 41"/>
                  <a:gd name="T11" fmla="*/ 41 h 41"/>
                  <a:gd name="T12" fmla="*/ 22 w 41"/>
                  <a:gd name="T13" fmla="*/ 31 h 41"/>
                  <a:gd name="T14" fmla="*/ 7 w 41"/>
                  <a:gd name="T15" fmla="*/ 41 h 41"/>
                  <a:gd name="T16" fmla="*/ 12 w 41"/>
                  <a:gd name="T17" fmla="*/ 24 h 41"/>
                  <a:gd name="T18" fmla="*/ 0 w 41"/>
                  <a:gd name="T19" fmla="*/ 14 h 41"/>
                  <a:gd name="T20" fmla="*/ 14 w 41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"/>
                  <a:gd name="T34" fmla="*/ 0 h 41"/>
                  <a:gd name="T35" fmla="*/ 41 w 41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" h="41">
                    <a:moveTo>
                      <a:pt x="14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1" y="14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4"/>
                    </a:lnTo>
                    <a:lnTo>
                      <a:pt x="14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2" name="Freeform 66"/>
              <p:cNvSpPr>
                <a:spLocks noChangeAspect="1"/>
              </p:cNvSpPr>
              <p:nvPr/>
            </p:nvSpPr>
            <p:spPr bwMode="gray">
              <a:xfrm>
                <a:off x="3143250" y="1016000"/>
                <a:ext cx="65087" cy="65088"/>
              </a:xfrm>
              <a:custGeom>
                <a:avLst/>
                <a:gdLst>
                  <a:gd name="T0" fmla="*/ 14 w 41"/>
                  <a:gd name="T1" fmla="*/ 14 h 41"/>
                  <a:gd name="T2" fmla="*/ 22 w 41"/>
                  <a:gd name="T3" fmla="*/ 0 h 41"/>
                  <a:gd name="T4" fmla="*/ 26 w 41"/>
                  <a:gd name="T5" fmla="*/ 14 h 41"/>
                  <a:gd name="T6" fmla="*/ 41 w 41"/>
                  <a:gd name="T7" fmla="*/ 14 h 41"/>
                  <a:gd name="T8" fmla="*/ 29 w 41"/>
                  <a:gd name="T9" fmla="*/ 24 h 41"/>
                  <a:gd name="T10" fmla="*/ 34 w 41"/>
                  <a:gd name="T11" fmla="*/ 41 h 41"/>
                  <a:gd name="T12" fmla="*/ 22 w 41"/>
                  <a:gd name="T13" fmla="*/ 31 h 41"/>
                  <a:gd name="T14" fmla="*/ 7 w 41"/>
                  <a:gd name="T15" fmla="*/ 41 h 41"/>
                  <a:gd name="T16" fmla="*/ 12 w 41"/>
                  <a:gd name="T17" fmla="*/ 24 h 41"/>
                  <a:gd name="T18" fmla="*/ 0 w 41"/>
                  <a:gd name="T19" fmla="*/ 14 h 41"/>
                  <a:gd name="T20" fmla="*/ 14 w 41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1"/>
                  <a:gd name="T34" fmla="*/ 0 h 41"/>
                  <a:gd name="T35" fmla="*/ 41 w 41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1" h="41">
                    <a:moveTo>
                      <a:pt x="14" y="14"/>
                    </a:moveTo>
                    <a:lnTo>
                      <a:pt x="22" y="0"/>
                    </a:lnTo>
                    <a:lnTo>
                      <a:pt x="26" y="14"/>
                    </a:lnTo>
                    <a:lnTo>
                      <a:pt x="41" y="14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4"/>
                    </a:lnTo>
                    <a:lnTo>
                      <a:pt x="14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3" name="Freeform 67"/>
              <p:cNvSpPr>
                <a:spLocks noChangeAspect="1"/>
              </p:cNvSpPr>
              <p:nvPr/>
            </p:nvSpPr>
            <p:spPr bwMode="gray">
              <a:xfrm>
                <a:off x="2965450" y="912813"/>
                <a:ext cx="68262" cy="65088"/>
              </a:xfrm>
              <a:custGeom>
                <a:avLst/>
                <a:gdLst>
                  <a:gd name="T0" fmla="*/ 16 w 43"/>
                  <a:gd name="T1" fmla="*/ 17 h 41"/>
                  <a:gd name="T2" fmla="*/ 21 w 43"/>
                  <a:gd name="T3" fmla="*/ 0 h 41"/>
                  <a:gd name="T4" fmla="*/ 26 w 43"/>
                  <a:gd name="T5" fmla="*/ 17 h 41"/>
                  <a:gd name="T6" fmla="*/ 43 w 43"/>
                  <a:gd name="T7" fmla="*/ 17 h 41"/>
                  <a:gd name="T8" fmla="*/ 31 w 43"/>
                  <a:gd name="T9" fmla="*/ 27 h 41"/>
                  <a:gd name="T10" fmla="*/ 35 w 43"/>
                  <a:gd name="T11" fmla="*/ 41 h 41"/>
                  <a:gd name="T12" fmla="*/ 21 w 43"/>
                  <a:gd name="T13" fmla="*/ 32 h 41"/>
                  <a:gd name="T14" fmla="*/ 9 w 43"/>
                  <a:gd name="T15" fmla="*/ 41 h 41"/>
                  <a:gd name="T16" fmla="*/ 14 w 43"/>
                  <a:gd name="T17" fmla="*/ 27 h 41"/>
                  <a:gd name="T18" fmla="*/ 0 w 43"/>
                  <a:gd name="T19" fmla="*/ 17 h 41"/>
                  <a:gd name="T20" fmla="*/ 16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6" y="17"/>
                    </a:moveTo>
                    <a:lnTo>
                      <a:pt x="21" y="0"/>
                    </a:lnTo>
                    <a:lnTo>
                      <a:pt x="26" y="17"/>
                    </a:lnTo>
                    <a:lnTo>
                      <a:pt x="43" y="17"/>
                    </a:lnTo>
                    <a:lnTo>
                      <a:pt x="31" y="27"/>
                    </a:lnTo>
                    <a:lnTo>
                      <a:pt x="35" y="41"/>
                    </a:lnTo>
                    <a:lnTo>
                      <a:pt x="21" y="32"/>
                    </a:lnTo>
                    <a:lnTo>
                      <a:pt x="9" y="41"/>
                    </a:lnTo>
                    <a:lnTo>
                      <a:pt x="14" y="27"/>
                    </a:lnTo>
                    <a:lnTo>
                      <a:pt x="0" y="17"/>
                    </a:lnTo>
                    <a:lnTo>
                      <a:pt x="16" y="17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4" name="Freeform 68"/>
              <p:cNvSpPr>
                <a:spLocks noChangeAspect="1"/>
              </p:cNvSpPr>
              <p:nvPr/>
            </p:nvSpPr>
            <p:spPr bwMode="gray">
              <a:xfrm>
                <a:off x="2965450" y="912813"/>
                <a:ext cx="68262" cy="65088"/>
              </a:xfrm>
              <a:custGeom>
                <a:avLst/>
                <a:gdLst>
                  <a:gd name="T0" fmla="*/ 16 w 43"/>
                  <a:gd name="T1" fmla="*/ 17 h 41"/>
                  <a:gd name="T2" fmla="*/ 21 w 43"/>
                  <a:gd name="T3" fmla="*/ 0 h 41"/>
                  <a:gd name="T4" fmla="*/ 26 w 43"/>
                  <a:gd name="T5" fmla="*/ 17 h 41"/>
                  <a:gd name="T6" fmla="*/ 43 w 43"/>
                  <a:gd name="T7" fmla="*/ 17 h 41"/>
                  <a:gd name="T8" fmla="*/ 31 w 43"/>
                  <a:gd name="T9" fmla="*/ 27 h 41"/>
                  <a:gd name="T10" fmla="*/ 35 w 43"/>
                  <a:gd name="T11" fmla="*/ 41 h 41"/>
                  <a:gd name="T12" fmla="*/ 21 w 43"/>
                  <a:gd name="T13" fmla="*/ 32 h 41"/>
                  <a:gd name="T14" fmla="*/ 9 w 43"/>
                  <a:gd name="T15" fmla="*/ 41 h 41"/>
                  <a:gd name="T16" fmla="*/ 14 w 43"/>
                  <a:gd name="T17" fmla="*/ 27 h 41"/>
                  <a:gd name="T18" fmla="*/ 0 w 43"/>
                  <a:gd name="T19" fmla="*/ 17 h 41"/>
                  <a:gd name="T20" fmla="*/ 16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6" y="17"/>
                    </a:moveTo>
                    <a:lnTo>
                      <a:pt x="21" y="0"/>
                    </a:lnTo>
                    <a:lnTo>
                      <a:pt x="26" y="17"/>
                    </a:lnTo>
                    <a:lnTo>
                      <a:pt x="43" y="17"/>
                    </a:lnTo>
                    <a:lnTo>
                      <a:pt x="31" y="27"/>
                    </a:lnTo>
                    <a:lnTo>
                      <a:pt x="35" y="41"/>
                    </a:lnTo>
                    <a:lnTo>
                      <a:pt x="21" y="32"/>
                    </a:lnTo>
                    <a:lnTo>
                      <a:pt x="9" y="41"/>
                    </a:lnTo>
                    <a:lnTo>
                      <a:pt x="14" y="27"/>
                    </a:lnTo>
                    <a:lnTo>
                      <a:pt x="0" y="17"/>
                    </a:lnTo>
                    <a:lnTo>
                      <a:pt x="16" y="17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5" name="Freeform 69"/>
              <p:cNvSpPr>
                <a:spLocks noChangeAspect="1"/>
              </p:cNvSpPr>
              <p:nvPr/>
            </p:nvSpPr>
            <p:spPr bwMode="gray">
              <a:xfrm>
                <a:off x="2938463" y="811213"/>
                <a:ext cx="68262" cy="65088"/>
              </a:xfrm>
              <a:custGeom>
                <a:avLst/>
                <a:gdLst>
                  <a:gd name="T0" fmla="*/ 17 w 43"/>
                  <a:gd name="T1" fmla="*/ 14 h 41"/>
                  <a:gd name="T2" fmla="*/ 21 w 43"/>
                  <a:gd name="T3" fmla="*/ 0 h 41"/>
                  <a:gd name="T4" fmla="*/ 26 w 43"/>
                  <a:gd name="T5" fmla="*/ 14 h 41"/>
                  <a:gd name="T6" fmla="*/ 43 w 43"/>
                  <a:gd name="T7" fmla="*/ 14 h 41"/>
                  <a:gd name="T8" fmla="*/ 29 w 43"/>
                  <a:gd name="T9" fmla="*/ 24 h 41"/>
                  <a:gd name="T10" fmla="*/ 36 w 43"/>
                  <a:gd name="T11" fmla="*/ 41 h 41"/>
                  <a:gd name="T12" fmla="*/ 21 w 43"/>
                  <a:gd name="T13" fmla="*/ 31 h 41"/>
                  <a:gd name="T14" fmla="*/ 9 w 43"/>
                  <a:gd name="T15" fmla="*/ 41 h 41"/>
                  <a:gd name="T16" fmla="*/ 14 w 43"/>
                  <a:gd name="T17" fmla="*/ 24 h 41"/>
                  <a:gd name="T18" fmla="*/ 0 w 43"/>
                  <a:gd name="T19" fmla="*/ 14 h 41"/>
                  <a:gd name="T20" fmla="*/ 17 w 43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4"/>
                    </a:moveTo>
                    <a:lnTo>
                      <a:pt x="21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29" y="24"/>
                    </a:lnTo>
                    <a:lnTo>
                      <a:pt x="36" y="41"/>
                    </a:lnTo>
                    <a:lnTo>
                      <a:pt x="21" y="31"/>
                    </a:lnTo>
                    <a:lnTo>
                      <a:pt x="9" y="41"/>
                    </a:lnTo>
                    <a:lnTo>
                      <a:pt x="14" y="24"/>
                    </a:lnTo>
                    <a:lnTo>
                      <a:pt x="0" y="14"/>
                    </a:lnTo>
                    <a:lnTo>
                      <a:pt x="17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6" name="Freeform 70"/>
              <p:cNvSpPr>
                <a:spLocks noChangeAspect="1"/>
              </p:cNvSpPr>
              <p:nvPr/>
            </p:nvSpPr>
            <p:spPr bwMode="gray">
              <a:xfrm>
                <a:off x="2938463" y="811213"/>
                <a:ext cx="68262" cy="65088"/>
              </a:xfrm>
              <a:custGeom>
                <a:avLst/>
                <a:gdLst>
                  <a:gd name="T0" fmla="*/ 17 w 43"/>
                  <a:gd name="T1" fmla="*/ 14 h 41"/>
                  <a:gd name="T2" fmla="*/ 21 w 43"/>
                  <a:gd name="T3" fmla="*/ 0 h 41"/>
                  <a:gd name="T4" fmla="*/ 26 w 43"/>
                  <a:gd name="T5" fmla="*/ 14 h 41"/>
                  <a:gd name="T6" fmla="*/ 43 w 43"/>
                  <a:gd name="T7" fmla="*/ 14 h 41"/>
                  <a:gd name="T8" fmla="*/ 29 w 43"/>
                  <a:gd name="T9" fmla="*/ 24 h 41"/>
                  <a:gd name="T10" fmla="*/ 36 w 43"/>
                  <a:gd name="T11" fmla="*/ 41 h 41"/>
                  <a:gd name="T12" fmla="*/ 21 w 43"/>
                  <a:gd name="T13" fmla="*/ 31 h 41"/>
                  <a:gd name="T14" fmla="*/ 9 w 43"/>
                  <a:gd name="T15" fmla="*/ 41 h 41"/>
                  <a:gd name="T16" fmla="*/ 14 w 43"/>
                  <a:gd name="T17" fmla="*/ 24 h 41"/>
                  <a:gd name="T18" fmla="*/ 0 w 43"/>
                  <a:gd name="T19" fmla="*/ 14 h 41"/>
                  <a:gd name="T20" fmla="*/ 17 w 43"/>
                  <a:gd name="T21" fmla="*/ 1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4"/>
                    </a:moveTo>
                    <a:lnTo>
                      <a:pt x="21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29" y="24"/>
                    </a:lnTo>
                    <a:lnTo>
                      <a:pt x="36" y="41"/>
                    </a:lnTo>
                    <a:lnTo>
                      <a:pt x="21" y="31"/>
                    </a:lnTo>
                    <a:lnTo>
                      <a:pt x="9" y="41"/>
                    </a:lnTo>
                    <a:lnTo>
                      <a:pt x="14" y="24"/>
                    </a:lnTo>
                    <a:lnTo>
                      <a:pt x="0" y="14"/>
                    </a:lnTo>
                    <a:lnTo>
                      <a:pt x="17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7" name="Freeform 71"/>
              <p:cNvSpPr>
                <a:spLocks noChangeAspect="1"/>
              </p:cNvSpPr>
              <p:nvPr/>
            </p:nvSpPr>
            <p:spPr bwMode="gray">
              <a:xfrm>
                <a:off x="2965450" y="708025"/>
                <a:ext cx="68262" cy="65088"/>
              </a:xfrm>
              <a:custGeom>
                <a:avLst/>
                <a:gdLst>
                  <a:gd name="T0" fmla="*/ 16 w 43"/>
                  <a:gd name="T1" fmla="*/ 17 h 41"/>
                  <a:gd name="T2" fmla="*/ 21 w 43"/>
                  <a:gd name="T3" fmla="*/ 0 h 41"/>
                  <a:gd name="T4" fmla="*/ 28 w 43"/>
                  <a:gd name="T5" fmla="*/ 17 h 41"/>
                  <a:gd name="T6" fmla="*/ 43 w 43"/>
                  <a:gd name="T7" fmla="*/ 17 h 41"/>
                  <a:gd name="T8" fmla="*/ 31 w 43"/>
                  <a:gd name="T9" fmla="*/ 27 h 41"/>
                  <a:gd name="T10" fmla="*/ 35 w 43"/>
                  <a:gd name="T11" fmla="*/ 41 h 41"/>
                  <a:gd name="T12" fmla="*/ 21 w 43"/>
                  <a:gd name="T13" fmla="*/ 31 h 41"/>
                  <a:gd name="T14" fmla="*/ 9 w 43"/>
                  <a:gd name="T15" fmla="*/ 41 h 41"/>
                  <a:gd name="T16" fmla="*/ 14 w 43"/>
                  <a:gd name="T17" fmla="*/ 27 h 41"/>
                  <a:gd name="T18" fmla="*/ 0 w 43"/>
                  <a:gd name="T19" fmla="*/ 17 h 41"/>
                  <a:gd name="T20" fmla="*/ 16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6" y="17"/>
                    </a:moveTo>
                    <a:lnTo>
                      <a:pt x="21" y="0"/>
                    </a:lnTo>
                    <a:lnTo>
                      <a:pt x="28" y="17"/>
                    </a:lnTo>
                    <a:lnTo>
                      <a:pt x="43" y="17"/>
                    </a:lnTo>
                    <a:lnTo>
                      <a:pt x="31" y="27"/>
                    </a:lnTo>
                    <a:lnTo>
                      <a:pt x="35" y="41"/>
                    </a:lnTo>
                    <a:lnTo>
                      <a:pt x="21" y="31"/>
                    </a:lnTo>
                    <a:lnTo>
                      <a:pt x="9" y="41"/>
                    </a:lnTo>
                    <a:lnTo>
                      <a:pt x="14" y="27"/>
                    </a:lnTo>
                    <a:lnTo>
                      <a:pt x="0" y="17"/>
                    </a:lnTo>
                    <a:lnTo>
                      <a:pt x="16" y="17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8" name="Freeform 72"/>
              <p:cNvSpPr>
                <a:spLocks noChangeAspect="1"/>
              </p:cNvSpPr>
              <p:nvPr/>
            </p:nvSpPr>
            <p:spPr bwMode="gray">
              <a:xfrm>
                <a:off x="2965450" y="708025"/>
                <a:ext cx="68262" cy="65088"/>
              </a:xfrm>
              <a:custGeom>
                <a:avLst/>
                <a:gdLst>
                  <a:gd name="T0" fmla="*/ 16 w 43"/>
                  <a:gd name="T1" fmla="*/ 17 h 41"/>
                  <a:gd name="T2" fmla="*/ 21 w 43"/>
                  <a:gd name="T3" fmla="*/ 0 h 41"/>
                  <a:gd name="T4" fmla="*/ 28 w 43"/>
                  <a:gd name="T5" fmla="*/ 17 h 41"/>
                  <a:gd name="T6" fmla="*/ 43 w 43"/>
                  <a:gd name="T7" fmla="*/ 17 h 41"/>
                  <a:gd name="T8" fmla="*/ 31 w 43"/>
                  <a:gd name="T9" fmla="*/ 27 h 41"/>
                  <a:gd name="T10" fmla="*/ 35 w 43"/>
                  <a:gd name="T11" fmla="*/ 41 h 41"/>
                  <a:gd name="T12" fmla="*/ 21 w 43"/>
                  <a:gd name="T13" fmla="*/ 31 h 41"/>
                  <a:gd name="T14" fmla="*/ 9 w 43"/>
                  <a:gd name="T15" fmla="*/ 41 h 41"/>
                  <a:gd name="T16" fmla="*/ 14 w 43"/>
                  <a:gd name="T17" fmla="*/ 27 h 41"/>
                  <a:gd name="T18" fmla="*/ 0 w 43"/>
                  <a:gd name="T19" fmla="*/ 17 h 41"/>
                  <a:gd name="T20" fmla="*/ 16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6" y="17"/>
                    </a:moveTo>
                    <a:lnTo>
                      <a:pt x="21" y="0"/>
                    </a:lnTo>
                    <a:lnTo>
                      <a:pt x="28" y="17"/>
                    </a:lnTo>
                    <a:lnTo>
                      <a:pt x="43" y="17"/>
                    </a:lnTo>
                    <a:lnTo>
                      <a:pt x="31" y="27"/>
                    </a:lnTo>
                    <a:lnTo>
                      <a:pt x="35" y="41"/>
                    </a:lnTo>
                    <a:lnTo>
                      <a:pt x="21" y="31"/>
                    </a:lnTo>
                    <a:lnTo>
                      <a:pt x="9" y="41"/>
                    </a:lnTo>
                    <a:lnTo>
                      <a:pt x="14" y="27"/>
                    </a:lnTo>
                    <a:lnTo>
                      <a:pt x="0" y="17"/>
                    </a:lnTo>
                    <a:lnTo>
                      <a:pt x="16" y="17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89" name="Freeform 73"/>
              <p:cNvSpPr>
                <a:spLocks noChangeAspect="1"/>
              </p:cNvSpPr>
              <p:nvPr/>
            </p:nvSpPr>
            <p:spPr bwMode="gray">
              <a:xfrm>
                <a:off x="3246438" y="6365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1 w 43"/>
                  <a:gd name="T3" fmla="*/ 0 h 40"/>
                  <a:gd name="T4" fmla="*/ 26 w 43"/>
                  <a:gd name="T5" fmla="*/ 14 h 40"/>
                  <a:gd name="T6" fmla="*/ 43 w 43"/>
                  <a:gd name="T7" fmla="*/ 14 h 40"/>
                  <a:gd name="T8" fmla="*/ 28 w 43"/>
                  <a:gd name="T9" fmla="*/ 26 h 40"/>
                  <a:gd name="T10" fmla="*/ 33 w 43"/>
                  <a:gd name="T11" fmla="*/ 40 h 40"/>
                  <a:gd name="T12" fmla="*/ 21 w 43"/>
                  <a:gd name="T13" fmla="*/ 31 h 40"/>
                  <a:gd name="T14" fmla="*/ 7 w 43"/>
                  <a:gd name="T15" fmla="*/ 40 h 40"/>
                  <a:gd name="T16" fmla="*/ 12 w 43"/>
                  <a:gd name="T17" fmla="*/ 26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1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28" y="26"/>
                    </a:lnTo>
                    <a:lnTo>
                      <a:pt x="33" y="40"/>
                    </a:lnTo>
                    <a:lnTo>
                      <a:pt x="21" y="31"/>
                    </a:lnTo>
                    <a:lnTo>
                      <a:pt x="7" y="40"/>
                    </a:lnTo>
                    <a:lnTo>
                      <a:pt x="12" y="26"/>
                    </a:lnTo>
                    <a:lnTo>
                      <a:pt x="0" y="14"/>
                    </a:lnTo>
                    <a:lnTo>
                      <a:pt x="17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0" name="Freeform 74"/>
              <p:cNvSpPr>
                <a:spLocks noChangeAspect="1"/>
              </p:cNvSpPr>
              <p:nvPr/>
            </p:nvSpPr>
            <p:spPr bwMode="gray">
              <a:xfrm>
                <a:off x="3246438" y="6365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1 w 43"/>
                  <a:gd name="T3" fmla="*/ 0 h 40"/>
                  <a:gd name="T4" fmla="*/ 26 w 43"/>
                  <a:gd name="T5" fmla="*/ 14 h 40"/>
                  <a:gd name="T6" fmla="*/ 43 w 43"/>
                  <a:gd name="T7" fmla="*/ 14 h 40"/>
                  <a:gd name="T8" fmla="*/ 28 w 43"/>
                  <a:gd name="T9" fmla="*/ 26 h 40"/>
                  <a:gd name="T10" fmla="*/ 33 w 43"/>
                  <a:gd name="T11" fmla="*/ 40 h 40"/>
                  <a:gd name="T12" fmla="*/ 21 w 43"/>
                  <a:gd name="T13" fmla="*/ 31 h 40"/>
                  <a:gd name="T14" fmla="*/ 7 w 43"/>
                  <a:gd name="T15" fmla="*/ 40 h 40"/>
                  <a:gd name="T16" fmla="*/ 12 w 43"/>
                  <a:gd name="T17" fmla="*/ 26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1" y="0"/>
                    </a:lnTo>
                    <a:lnTo>
                      <a:pt x="26" y="14"/>
                    </a:lnTo>
                    <a:lnTo>
                      <a:pt x="43" y="14"/>
                    </a:lnTo>
                    <a:lnTo>
                      <a:pt x="28" y="26"/>
                    </a:lnTo>
                    <a:lnTo>
                      <a:pt x="33" y="40"/>
                    </a:lnTo>
                    <a:lnTo>
                      <a:pt x="21" y="31"/>
                    </a:lnTo>
                    <a:lnTo>
                      <a:pt x="7" y="40"/>
                    </a:lnTo>
                    <a:lnTo>
                      <a:pt x="12" y="26"/>
                    </a:lnTo>
                    <a:lnTo>
                      <a:pt x="0" y="14"/>
                    </a:lnTo>
                    <a:lnTo>
                      <a:pt x="17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1" name="Freeform 75"/>
              <p:cNvSpPr>
                <a:spLocks noChangeAspect="1"/>
              </p:cNvSpPr>
              <p:nvPr/>
            </p:nvSpPr>
            <p:spPr bwMode="gray">
              <a:xfrm>
                <a:off x="3317875" y="7127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2 w 43"/>
                  <a:gd name="T3" fmla="*/ 0 h 40"/>
                  <a:gd name="T4" fmla="*/ 27 w 43"/>
                  <a:gd name="T5" fmla="*/ 14 h 40"/>
                  <a:gd name="T6" fmla="*/ 43 w 43"/>
                  <a:gd name="T7" fmla="*/ 14 h 40"/>
                  <a:gd name="T8" fmla="*/ 31 w 43"/>
                  <a:gd name="T9" fmla="*/ 24 h 40"/>
                  <a:gd name="T10" fmla="*/ 36 w 43"/>
                  <a:gd name="T11" fmla="*/ 40 h 40"/>
                  <a:gd name="T12" fmla="*/ 22 w 43"/>
                  <a:gd name="T13" fmla="*/ 31 h 40"/>
                  <a:gd name="T14" fmla="*/ 10 w 43"/>
                  <a:gd name="T15" fmla="*/ 40 h 40"/>
                  <a:gd name="T16" fmla="*/ 15 w 43"/>
                  <a:gd name="T17" fmla="*/ 24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2" y="0"/>
                    </a:lnTo>
                    <a:lnTo>
                      <a:pt x="27" y="14"/>
                    </a:lnTo>
                    <a:lnTo>
                      <a:pt x="43" y="14"/>
                    </a:lnTo>
                    <a:lnTo>
                      <a:pt x="31" y="24"/>
                    </a:lnTo>
                    <a:lnTo>
                      <a:pt x="36" y="40"/>
                    </a:lnTo>
                    <a:lnTo>
                      <a:pt x="22" y="31"/>
                    </a:lnTo>
                    <a:lnTo>
                      <a:pt x="10" y="40"/>
                    </a:lnTo>
                    <a:lnTo>
                      <a:pt x="15" y="24"/>
                    </a:lnTo>
                    <a:lnTo>
                      <a:pt x="0" y="14"/>
                    </a:lnTo>
                    <a:lnTo>
                      <a:pt x="17" y="14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2" name="Freeform 76"/>
              <p:cNvSpPr>
                <a:spLocks noChangeAspect="1"/>
              </p:cNvSpPr>
              <p:nvPr/>
            </p:nvSpPr>
            <p:spPr bwMode="gray">
              <a:xfrm>
                <a:off x="3317875" y="712788"/>
                <a:ext cx="68262" cy="63500"/>
              </a:xfrm>
              <a:custGeom>
                <a:avLst/>
                <a:gdLst>
                  <a:gd name="T0" fmla="*/ 17 w 43"/>
                  <a:gd name="T1" fmla="*/ 14 h 40"/>
                  <a:gd name="T2" fmla="*/ 22 w 43"/>
                  <a:gd name="T3" fmla="*/ 0 h 40"/>
                  <a:gd name="T4" fmla="*/ 27 w 43"/>
                  <a:gd name="T5" fmla="*/ 14 h 40"/>
                  <a:gd name="T6" fmla="*/ 43 w 43"/>
                  <a:gd name="T7" fmla="*/ 14 h 40"/>
                  <a:gd name="T8" fmla="*/ 31 w 43"/>
                  <a:gd name="T9" fmla="*/ 24 h 40"/>
                  <a:gd name="T10" fmla="*/ 36 w 43"/>
                  <a:gd name="T11" fmla="*/ 40 h 40"/>
                  <a:gd name="T12" fmla="*/ 22 w 43"/>
                  <a:gd name="T13" fmla="*/ 31 h 40"/>
                  <a:gd name="T14" fmla="*/ 10 w 43"/>
                  <a:gd name="T15" fmla="*/ 40 h 40"/>
                  <a:gd name="T16" fmla="*/ 15 w 43"/>
                  <a:gd name="T17" fmla="*/ 24 h 40"/>
                  <a:gd name="T18" fmla="*/ 0 w 43"/>
                  <a:gd name="T19" fmla="*/ 14 h 40"/>
                  <a:gd name="T20" fmla="*/ 17 w 43"/>
                  <a:gd name="T21" fmla="*/ 14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0"/>
                  <a:gd name="T35" fmla="*/ 43 w 43"/>
                  <a:gd name="T36" fmla="*/ 40 h 4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0">
                    <a:moveTo>
                      <a:pt x="17" y="14"/>
                    </a:moveTo>
                    <a:lnTo>
                      <a:pt x="22" y="0"/>
                    </a:lnTo>
                    <a:lnTo>
                      <a:pt x="27" y="14"/>
                    </a:lnTo>
                    <a:lnTo>
                      <a:pt x="43" y="14"/>
                    </a:lnTo>
                    <a:lnTo>
                      <a:pt x="31" y="24"/>
                    </a:lnTo>
                    <a:lnTo>
                      <a:pt x="36" y="40"/>
                    </a:lnTo>
                    <a:lnTo>
                      <a:pt x="22" y="31"/>
                    </a:lnTo>
                    <a:lnTo>
                      <a:pt x="10" y="40"/>
                    </a:lnTo>
                    <a:lnTo>
                      <a:pt x="15" y="24"/>
                    </a:lnTo>
                    <a:lnTo>
                      <a:pt x="0" y="14"/>
                    </a:lnTo>
                    <a:lnTo>
                      <a:pt x="17" y="1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3" name="Freeform 77"/>
              <p:cNvSpPr>
                <a:spLocks noChangeAspect="1"/>
              </p:cNvSpPr>
              <p:nvPr/>
            </p:nvSpPr>
            <p:spPr bwMode="gray">
              <a:xfrm>
                <a:off x="3344863" y="814388"/>
                <a:ext cx="68262" cy="65088"/>
              </a:xfrm>
              <a:custGeom>
                <a:avLst/>
                <a:gdLst>
                  <a:gd name="T0" fmla="*/ 17 w 43"/>
                  <a:gd name="T1" fmla="*/ 15 h 41"/>
                  <a:gd name="T2" fmla="*/ 22 w 43"/>
                  <a:gd name="T3" fmla="*/ 0 h 41"/>
                  <a:gd name="T4" fmla="*/ 26 w 43"/>
                  <a:gd name="T5" fmla="*/ 15 h 41"/>
                  <a:gd name="T6" fmla="*/ 43 w 43"/>
                  <a:gd name="T7" fmla="*/ 15 h 41"/>
                  <a:gd name="T8" fmla="*/ 29 w 43"/>
                  <a:gd name="T9" fmla="*/ 24 h 41"/>
                  <a:gd name="T10" fmla="*/ 34 w 43"/>
                  <a:gd name="T11" fmla="*/ 41 h 41"/>
                  <a:gd name="T12" fmla="*/ 22 w 43"/>
                  <a:gd name="T13" fmla="*/ 31 h 41"/>
                  <a:gd name="T14" fmla="*/ 7 w 43"/>
                  <a:gd name="T15" fmla="*/ 41 h 41"/>
                  <a:gd name="T16" fmla="*/ 12 w 43"/>
                  <a:gd name="T17" fmla="*/ 24 h 41"/>
                  <a:gd name="T18" fmla="*/ 0 w 43"/>
                  <a:gd name="T19" fmla="*/ 15 h 41"/>
                  <a:gd name="T20" fmla="*/ 17 w 43"/>
                  <a:gd name="T21" fmla="*/ 1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5"/>
                    </a:moveTo>
                    <a:lnTo>
                      <a:pt x="22" y="0"/>
                    </a:lnTo>
                    <a:lnTo>
                      <a:pt x="26" y="15"/>
                    </a:lnTo>
                    <a:lnTo>
                      <a:pt x="43" y="15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5"/>
                    </a:lnTo>
                    <a:lnTo>
                      <a:pt x="17" y="15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4" name="Freeform 78"/>
              <p:cNvSpPr>
                <a:spLocks noChangeAspect="1"/>
              </p:cNvSpPr>
              <p:nvPr/>
            </p:nvSpPr>
            <p:spPr bwMode="gray">
              <a:xfrm>
                <a:off x="3344863" y="814388"/>
                <a:ext cx="68262" cy="65088"/>
              </a:xfrm>
              <a:custGeom>
                <a:avLst/>
                <a:gdLst>
                  <a:gd name="T0" fmla="*/ 17 w 43"/>
                  <a:gd name="T1" fmla="*/ 15 h 41"/>
                  <a:gd name="T2" fmla="*/ 22 w 43"/>
                  <a:gd name="T3" fmla="*/ 0 h 41"/>
                  <a:gd name="T4" fmla="*/ 26 w 43"/>
                  <a:gd name="T5" fmla="*/ 15 h 41"/>
                  <a:gd name="T6" fmla="*/ 43 w 43"/>
                  <a:gd name="T7" fmla="*/ 15 h 41"/>
                  <a:gd name="T8" fmla="*/ 29 w 43"/>
                  <a:gd name="T9" fmla="*/ 24 h 41"/>
                  <a:gd name="T10" fmla="*/ 34 w 43"/>
                  <a:gd name="T11" fmla="*/ 41 h 41"/>
                  <a:gd name="T12" fmla="*/ 22 w 43"/>
                  <a:gd name="T13" fmla="*/ 31 h 41"/>
                  <a:gd name="T14" fmla="*/ 7 w 43"/>
                  <a:gd name="T15" fmla="*/ 41 h 41"/>
                  <a:gd name="T16" fmla="*/ 12 w 43"/>
                  <a:gd name="T17" fmla="*/ 24 h 41"/>
                  <a:gd name="T18" fmla="*/ 0 w 43"/>
                  <a:gd name="T19" fmla="*/ 15 h 41"/>
                  <a:gd name="T20" fmla="*/ 17 w 43"/>
                  <a:gd name="T21" fmla="*/ 1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5"/>
                    </a:moveTo>
                    <a:lnTo>
                      <a:pt x="22" y="0"/>
                    </a:lnTo>
                    <a:lnTo>
                      <a:pt x="26" y="15"/>
                    </a:lnTo>
                    <a:lnTo>
                      <a:pt x="43" y="15"/>
                    </a:lnTo>
                    <a:lnTo>
                      <a:pt x="29" y="24"/>
                    </a:lnTo>
                    <a:lnTo>
                      <a:pt x="34" y="41"/>
                    </a:lnTo>
                    <a:lnTo>
                      <a:pt x="22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5"/>
                    </a:lnTo>
                    <a:lnTo>
                      <a:pt x="17" y="15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5" name="Freeform 79"/>
              <p:cNvSpPr>
                <a:spLocks noChangeAspect="1"/>
              </p:cNvSpPr>
              <p:nvPr/>
            </p:nvSpPr>
            <p:spPr bwMode="gray">
              <a:xfrm>
                <a:off x="3317875" y="912813"/>
                <a:ext cx="68262" cy="65088"/>
              </a:xfrm>
              <a:custGeom>
                <a:avLst/>
                <a:gdLst>
                  <a:gd name="T0" fmla="*/ 17 w 43"/>
                  <a:gd name="T1" fmla="*/ 17 h 41"/>
                  <a:gd name="T2" fmla="*/ 22 w 43"/>
                  <a:gd name="T3" fmla="*/ 0 h 41"/>
                  <a:gd name="T4" fmla="*/ 27 w 43"/>
                  <a:gd name="T5" fmla="*/ 17 h 41"/>
                  <a:gd name="T6" fmla="*/ 43 w 43"/>
                  <a:gd name="T7" fmla="*/ 17 h 41"/>
                  <a:gd name="T8" fmla="*/ 29 w 43"/>
                  <a:gd name="T9" fmla="*/ 27 h 41"/>
                  <a:gd name="T10" fmla="*/ 34 w 43"/>
                  <a:gd name="T11" fmla="*/ 41 h 41"/>
                  <a:gd name="T12" fmla="*/ 22 w 43"/>
                  <a:gd name="T13" fmla="*/ 32 h 41"/>
                  <a:gd name="T14" fmla="*/ 7 w 43"/>
                  <a:gd name="T15" fmla="*/ 41 h 41"/>
                  <a:gd name="T16" fmla="*/ 12 w 43"/>
                  <a:gd name="T17" fmla="*/ 27 h 41"/>
                  <a:gd name="T18" fmla="*/ 0 w 43"/>
                  <a:gd name="T19" fmla="*/ 17 h 41"/>
                  <a:gd name="T20" fmla="*/ 17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7"/>
                    </a:moveTo>
                    <a:lnTo>
                      <a:pt x="22" y="0"/>
                    </a:lnTo>
                    <a:lnTo>
                      <a:pt x="27" y="17"/>
                    </a:lnTo>
                    <a:lnTo>
                      <a:pt x="43" y="17"/>
                    </a:lnTo>
                    <a:lnTo>
                      <a:pt x="29" y="27"/>
                    </a:lnTo>
                    <a:lnTo>
                      <a:pt x="34" y="41"/>
                    </a:lnTo>
                    <a:lnTo>
                      <a:pt x="22" y="32"/>
                    </a:lnTo>
                    <a:lnTo>
                      <a:pt x="7" y="41"/>
                    </a:lnTo>
                    <a:lnTo>
                      <a:pt x="12" y="27"/>
                    </a:lnTo>
                    <a:lnTo>
                      <a:pt x="0" y="17"/>
                    </a:lnTo>
                    <a:lnTo>
                      <a:pt x="17" y="17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6" name="Freeform 80"/>
              <p:cNvSpPr>
                <a:spLocks noChangeAspect="1"/>
              </p:cNvSpPr>
              <p:nvPr/>
            </p:nvSpPr>
            <p:spPr bwMode="gray">
              <a:xfrm>
                <a:off x="3317875" y="912813"/>
                <a:ext cx="68262" cy="65088"/>
              </a:xfrm>
              <a:custGeom>
                <a:avLst/>
                <a:gdLst>
                  <a:gd name="T0" fmla="*/ 17 w 43"/>
                  <a:gd name="T1" fmla="*/ 17 h 41"/>
                  <a:gd name="T2" fmla="*/ 22 w 43"/>
                  <a:gd name="T3" fmla="*/ 0 h 41"/>
                  <a:gd name="T4" fmla="*/ 27 w 43"/>
                  <a:gd name="T5" fmla="*/ 17 h 41"/>
                  <a:gd name="T6" fmla="*/ 43 w 43"/>
                  <a:gd name="T7" fmla="*/ 17 h 41"/>
                  <a:gd name="T8" fmla="*/ 29 w 43"/>
                  <a:gd name="T9" fmla="*/ 27 h 41"/>
                  <a:gd name="T10" fmla="*/ 34 w 43"/>
                  <a:gd name="T11" fmla="*/ 41 h 41"/>
                  <a:gd name="T12" fmla="*/ 22 w 43"/>
                  <a:gd name="T13" fmla="*/ 32 h 41"/>
                  <a:gd name="T14" fmla="*/ 7 w 43"/>
                  <a:gd name="T15" fmla="*/ 41 h 41"/>
                  <a:gd name="T16" fmla="*/ 12 w 43"/>
                  <a:gd name="T17" fmla="*/ 27 h 41"/>
                  <a:gd name="T18" fmla="*/ 0 w 43"/>
                  <a:gd name="T19" fmla="*/ 17 h 41"/>
                  <a:gd name="T20" fmla="*/ 17 w 43"/>
                  <a:gd name="T21" fmla="*/ 17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7" y="17"/>
                    </a:moveTo>
                    <a:lnTo>
                      <a:pt x="22" y="0"/>
                    </a:lnTo>
                    <a:lnTo>
                      <a:pt x="27" y="17"/>
                    </a:lnTo>
                    <a:lnTo>
                      <a:pt x="43" y="17"/>
                    </a:lnTo>
                    <a:lnTo>
                      <a:pt x="29" y="27"/>
                    </a:lnTo>
                    <a:lnTo>
                      <a:pt x="34" y="41"/>
                    </a:lnTo>
                    <a:lnTo>
                      <a:pt x="22" y="32"/>
                    </a:lnTo>
                    <a:lnTo>
                      <a:pt x="7" y="41"/>
                    </a:lnTo>
                    <a:lnTo>
                      <a:pt x="12" y="27"/>
                    </a:lnTo>
                    <a:lnTo>
                      <a:pt x="0" y="17"/>
                    </a:lnTo>
                    <a:lnTo>
                      <a:pt x="17" y="17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7" name="Freeform 81"/>
              <p:cNvSpPr>
                <a:spLocks noChangeAspect="1"/>
              </p:cNvSpPr>
              <p:nvPr/>
            </p:nvSpPr>
            <p:spPr bwMode="gray">
              <a:xfrm>
                <a:off x="3246438" y="989013"/>
                <a:ext cx="68262" cy="65088"/>
              </a:xfrm>
              <a:custGeom>
                <a:avLst/>
                <a:gdLst>
                  <a:gd name="T0" fmla="*/ 14 w 43"/>
                  <a:gd name="T1" fmla="*/ 15 h 41"/>
                  <a:gd name="T2" fmla="*/ 21 w 43"/>
                  <a:gd name="T3" fmla="*/ 0 h 41"/>
                  <a:gd name="T4" fmla="*/ 26 w 43"/>
                  <a:gd name="T5" fmla="*/ 15 h 41"/>
                  <a:gd name="T6" fmla="*/ 43 w 43"/>
                  <a:gd name="T7" fmla="*/ 15 h 41"/>
                  <a:gd name="T8" fmla="*/ 28 w 43"/>
                  <a:gd name="T9" fmla="*/ 24 h 41"/>
                  <a:gd name="T10" fmla="*/ 33 w 43"/>
                  <a:gd name="T11" fmla="*/ 41 h 41"/>
                  <a:gd name="T12" fmla="*/ 21 w 43"/>
                  <a:gd name="T13" fmla="*/ 31 h 41"/>
                  <a:gd name="T14" fmla="*/ 7 w 43"/>
                  <a:gd name="T15" fmla="*/ 41 h 41"/>
                  <a:gd name="T16" fmla="*/ 12 w 43"/>
                  <a:gd name="T17" fmla="*/ 24 h 41"/>
                  <a:gd name="T18" fmla="*/ 0 w 43"/>
                  <a:gd name="T19" fmla="*/ 15 h 41"/>
                  <a:gd name="T20" fmla="*/ 14 w 43"/>
                  <a:gd name="T21" fmla="*/ 1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4" y="15"/>
                    </a:moveTo>
                    <a:lnTo>
                      <a:pt x="21" y="0"/>
                    </a:lnTo>
                    <a:lnTo>
                      <a:pt x="26" y="15"/>
                    </a:lnTo>
                    <a:lnTo>
                      <a:pt x="43" y="15"/>
                    </a:lnTo>
                    <a:lnTo>
                      <a:pt x="28" y="24"/>
                    </a:lnTo>
                    <a:lnTo>
                      <a:pt x="33" y="41"/>
                    </a:lnTo>
                    <a:lnTo>
                      <a:pt x="21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5"/>
                    </a:lnTo>
                    <a:lnTo>
                      <a:pt x="14" y="15"/>
                    </a:lnTo>
                    <a:close/>
                  </a:path>
                </a:pathLst>
              </a:custGeom>
              <a:solidFill>
                <a:srgbClr val="FFF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  <p:sp>
            <p:nvSpPr>
              <p:cNvPr id="98" name="Freeform 82"/>
              <p:cNvSpPr>
                <a:spLocks noChangeAspect="1"/>
              </p:cNvSpPr>
              <p:nvPr/>
            </p:nvSpPr>
            <p:spPr bwMode="gray">
              <a:xfrm>
                <a:off x="3246438" y="989013"/>
                <a:ext cx="68262" cy="65088"/>
              </a:xfrm>
              <a:custGeom>
                <a:avLst/>
                <a:gdLst>
                  <a:gd name="T0" fmla="*/ 14 w 43"/>
                  <a:gd name="T1" fmla="*/ 15 h 41"/>
                  <a:gd name="T2" fmla="*/ 21 w 43"/>
                  <a:gd name="T3" fmla="*/ 0 h 41"/>
                  <a:gd name="T4" fmla="*/ 26 w 43"/>
                  <a:gd name="T5" fmla="*/ 15 h 41"/>
                  <a:gd name="T6" fmla="*/ 43 w 43"/>
                  <a:gd name="T7" fmla="*/ 15 h 41"/>
                  <a:gd name="T8" fmla="*/ 28 w 43"/>
                  <a:gd name="T9" fmla="*/ 24 h 41"/>
                  <a:gd name="T10" fmla="*/ 33 w 43"/>
                  <a:gd name="T11" fmla="*/ 41 h 41"/>
                  <a:gd name="T12" fmla="*/ 21 w 43"/>
                  <a:gd name="T13" fmla="*/ 31 h 41"/>
                  <a:gd name="T14" fmla="*/ 7 w 43"/>
                  <a:gd name="T15" fmla="*/ 41 h 41"/>
                  <a:gd name="T16" fmla="*/ 12 w 43"/>
                  <a:gd name="T17" fmla="*/ 24 h 41"/>
                  <a:gd name="T18" fmla="*/ 0 w 43"/>
                  <a:gd name="T19" fmla="*/ 15 h 41"/>
                  <a:gd name="T20" fmla="*/ 14 w 43"/>
                  <a:gd name="T21" fmla="*/ 15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"/>
                  <a:gd name="T34" fmla="*/ 0 h 41"/>
                  <a:gd name="T35" fmla="*/ 43 w 43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" h="41">
                    <a:moveTo>
                      <a:pt x="14" y="15"/>
                    </a:moveTo>
                    <a:lnTo>
                      <a:pt x="21" y="0"/>
                    </a:lnTo>
                    <a:lnTo>
                      <a:pt x="26" y="15"/>
                    </a:lnTo>
                    <a:lnTo>
                      <a:pt x="43" y="15"/>
                    </a:lnTo>
                    <a:lnTo>
                      <a:pt x="28" y="24"/>
                    </a:lnTo>
                    <a:lnTo>
                      <a:pt x="33" y="41"/>
                    </a:lnTo>
                    <a:lnTo>
                      <a:pt x="21" y="31"/>
                    </a:lnTo>
                    <a:lnTo>
                      <a:pt x="7" y="41"/>
                    </a:lnTo>
                    <a:lnTo>
                      <a:pt x="12" y="24"/>
                    </a:lnTo>
                    <a:lnTo>
                      <a:pt x="0" y="15"/>
                    </a:lnTo>
                    <a:lnTo>
                      <a:pt x="14" y="15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endParaRPr lang="fr-FR" sz="1800" b="0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/>
          </p:cNvSpPr>
          <p:nvPr>
            <p:ph type="title"/>
          </p:nvPr>
        </p:nvSpPr>
        <p:spPr>
          <a:xfrm>
            <a:off x="144463" y="771525"/>
            <a:ext cx="8964612" cy="569913"/>
          </a:xfrm>
        </p:spPr>
        <p:txBody>
          <a:bodyPr/>
          <a:lstStyle/>
          <a:p>
            <a:r>
              <a:rPr lang="en-US" b="1"/>
              <a:t>Theme 5:</a:t>
            </a:r>
            <a:r>
              <a:rPr lang="en-GB" b="1"/>
              <a:t> Sharing experience and knowledge</a:t>
            </a:r>
          </a:p>
        </p:txBody>
      </p:sp>
      <p:sp>
        <p:nvSpPr>
          <p:cNvPr id="227331" name="Rectangle 3"/>
          <p:cNvSpPr>
            <a:spLocks noGrp="1"/>
          </p:cNvSpPr>
          <p:nvPr>
            <p:ph type="body" idx="1"/>
          </p:nvPr>
        </p:nvSpPr>
        <p:spPr>
          <a:xfrm>
            <a:off x="107950" y="1700213"/>
            <a:ext cx="9036050" cy="4537075"/>
          </a:xfrm>
        </p:spPr>
        <p:txBody>
          <a:bodyPr/>
          <a:lstStyle/>
          <a:p>
            <a:pPr>
              <a:lnSpc>
                <a:spcPct val="80000"/>
              </a:lnSpc>
              <a:tabLst>
                <a:tab pos="2060575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16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Upgrading data and statistics</a:t>
            </a:r>
          </a:p>
          <a:p>
            <a:pPr marL="2336800" lvl="1" indent="-366713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tabLst>
                <a:tab pos="2060575" algn="l"/>
              </a:tabLst>
            </a:pPr>
            <a:r>
              <a:rPr lang="en-GB" sz="2200">
                <a:solidFill>
                  <a:srgbClr val="01448D"/>
                </a:solidFill>
              </a:rPr>
              <a:t>Study on improving data collection for urban transport and mobility</a:t>
            </a:r>
          </a:p>
          <a:p>
            <a:pPr marL="2336800" lvl="1" indent="-366713">
              <a:lnSpc>
                <a:spcPct val="80000"/>
              </a:lnSpc>
              <a:buFont typeface="Wingdings" pitchFamily="2" charset="2"/>
              <a:buChar char="Ø"/>
              <a:tabLst>
                <a:tab pos="2060575" algn="l"/>
              </a:tabLst>
            </a:pPr>
            <a:r>
              <a:rPr lang="en-GB" sz="2200">
                <a:solidFill>
                  <a:srgbClr val="01448D"/>
                </a:solidFill>
              </a:rPr>
              <a:t>Explore synergies with existing activities</a:t>
            </a:r>
          </a:p>
          <a:p>
            <a:pPr>
              <a:lnSpc>
                <a:spcPct val="80000"/>
              </a:lnSpc>
              <a:tabLst>
                <a:tab pos="2060575" algn="l"/>
              </a:tabLst>
            </a:pPr>
            <a:endParaRPr lang="en-GB" sz="700">
              <a:solidFill>
                <a:srgbClr val="01448D"/>
              </a:solidFill>
            </a:endParaRPr>
          </a:p>
          <a:p>
            <a:pPr>
              <a:lnSpc>
                <a:spcPct val="80000"/>
              </a:lnSpc>
              <a:spcBef>
                <a:spcPct val="40000"/>
              </a:spcBef>
              <a:tabLst>
                <a:tab pos="2060575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17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Setting up an urban mobility observatory</a:t>
            </a:r>
          </a:p>
          <a:p>
            <a:pPr marL="2336800" lvl="1" indent="-366713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tabLst>
                <a:tab pos="2060575" algn="l"/>
              </a:tabLst>
            </a:pPr>
            <a:r>
              <a:rPr lang="en-GB" sz="2200">
                <a:solidFill>
                  <a:srgbClr val="01448D"/>
                </a:solidFill>
              </a:rPr>
              <a:t>Set up a virtual platform to share information and facilitate exchange of best practices </a:t>
            </a:r>
          </a:p>
          <a:p>
            <a:pPr marL="7267575" lvl="2">
              <a:lnSpc>
                <a:spcPct val="80000"/>
              </a:lnSpc>
              <a:tabLst>
                <a:tab pos="2060575" algn="l"/>
              </a:tabLst>
            </a:pPr>
            <a:endParaRPr lang="en-GB" sz="700">
              <a:solidFill>
                <a:srgbClr val="01448D"/>
              </a:solidFill>
            </a:endParaRPr>
          </a:p>
          <a:p>
            <a:pPr>
              <a:lnSpc>
                <a:spcPct val="80000"/>
              </a:lnSpc>
              <a:spcBef>
                <a:spcPct val="40000"/>
              </a:spcBef>
              <a:tabLst>
                <a:tab pos="2060575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18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Contributing to international dialogue and 		information exchange</a:t>
            </a:r>
          </a:p>
          <a:p>
            <a:pPr marL="2336800" lvl="1" indent="-366713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tabLst>
                <a:tab pos="2060575" algn="l"/>
              </a:tabLst>
            </a:pPr>
            <a:r>
              <a:rPr lang="en-GB" sz="2200">
                <a:solidFill>
                  <a:srgbClr val="01448D"/>
                </a:solidFill>
              </a:rPr>
              <a:t>Open up CIVITAS Forum to Eastern neighbourhood, Mediterranean and African regions</a:t>
            </a:r>
          </a:p>
          <a:p>
            <a:pPr marL="2336800" lvl="1" indent="-366713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tabLst>
                <a:tab pos="2060575" algn="l"/>
              </a:tabLst>
            </a:pPr>
            <a:r>
              <a:rPr lang="en-GB" sz="2200">
                <a:solidFill>
                  <a:srgbClr val="01448D"/>
                </a:solidFill>
              </a:rPr>
              <a:t>Include international dimension in CIVITAS FUTURA</a:t>
            </a:r>
          </a:p>
          <a:p>
            <a:pPr marL="2336800" lvl="1" indent="-366713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tabLst>
                <a:tab pos="2060575" algn="l"/>
              </a:tabLst>
            </a:pPr>
            <a:endParaRPr lang="en-GB" sz="2000">
              <a:solidFill>
                <a:srgbClr val="01448D"/>
              </a:solidFill>
            </a:endParaRPr>
          </a:p>
          <a:p>
            <a:pPr marL="2336800" lvl="1" indent="-366713">
              <a:lnSpc>
                <a:spcPct val="80000"/>
              </a:lnSpc>
              <a:tabLst>
                <a:tab pos="2060575" algn="l"/>
              </a:tabLst>
            </a:pPr>
            <a:endParaRPr lang="en-GB" sz="2000">
              <a:solidFill>
                <a:srgbClr val="01448D"/>
              </a:solidFill>
            </a:endParaRPr>
          </a:p>
        </p:txBody>
      </p:sp>
      <p:sp>
        <p:nvSpPr>
          <p:cNvPr id="227332" name="Line 4"/>
          <p:cNvSpPr>
            <a:spLocks noChangeShapeType="1"/>
          </p:cNvSpPr>
          <p:nvPr/>
        </p:nvSpPr>
        <p:spPr bwMode="gray">
          <a:xfrm>
            <a:off x="0" y="1412875"/>
            <a:ext cx="9144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/>
          </p:cNvSpPr>
          <p:nvPr>
            <p:ph type="title"/>
          </p:nvPr>
        </p:nvSpPr>
        <p:spPr>
          <a:xfrm>
            <a:off x="863600" y="771525"/>
            <a:ext cx="7237413" cy="569913"/>
          </a:xfrm>
        </p:spPr>
        <p:txBody>
          <a:bodyPr/>
          <a:lstStyle/>
          <a:p>
            <a:r>
              <a:rPr lang="en-US" b="1"/>
              <a:t>Theme 6:</a:t>
            </a:r>
            <a:r>
              <a:rPr lang="en-GB" b="1"/>
              <a:t> Optimising urban mobility</a:t>
            </a:r>
          </a:p>
        </p:txBody>
      </p:sp>
      <p:sp>
        <p:nvSpPr>
          <p:cNvPr id="228355" name="Rectangle 3"/>
          <p:cNvSpPr>
            <a:spLocks noGrp="1"/>
          </p:cNvSpPr>
          <p:nvPr>
            <p:ph type="body" idx="1"/>
          </p:nvPr>
        </p:nvSpPr>
        <p:spPr>
          <a:xfrm>
            <a:off x="395288" y="1700213"/>
            <a:ext cx="8748712" cy="4176712"/>
          </a:xfrm>
        </p:spPr>
        <p:txBody>
          <a:bodyPr/>
          <a:lstStyle/>
          <a:p>
            <a:pPr>
              <a:tabLst>
                <a:tab pos="1970088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19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Urban freight transport</a:t>
            </a:r>
          </a:p>
          <a:p>
            <a:pPr marL="2336800" lvl="1" indent="-366713">
              <a:spcBef>
                <a:spcPct val="20000"/>
              </a:spcBef>
              <a:buFont typeface="Wingdings" pitchFamily="2" charset="2"/>
              <a:buChar char="Ø"/>
              <a:tabLst>
                <a:tab pos="1970088" algn="l"/>
              </a:tabLst>
            </a:pPr>
            <a:r>
              <a:rPr lang="en-GB" sz="2200">
                <a:solidFill>
                  <a:srgbClr val="01448D"/>
                </a:solidFill>
              </a:rPr>
              <a:t>Optimise urban logistics efficiency</a:t>
            </a:r>
          </a:p>
          <a:p>
            <a:pPr marL="2336800" lvl="1" indent="-366713">
              <a:buFont typeface="Wingdings" pitchFamily="2" charset="2"/>
              <a:buChar char="Ø"/>
              <a:tabLst>
                <a:tab pos="1970088" algn="l"/>
              </a:tabLst>
            </a:pPr>
            <a:r>
              <a:rPr lang="en-GB" sz="2200">
                <a:solidFill>
                  <a:srgbClr val="01448D"/>
                </a:solidFill>
              </a:rPr>
              <a:t>Improve transport links to ensure efficient “last mile” delivery</a:t>
            </a:r>
          </a:p>
          <a:p>
            <a:pPr marL="2336800" lvl="1" indent="-366713">
              <a:buFont typeface="Wingdings" pitchFamily="2" charset="2"/>
              <a:buChar char="Ø"/>
              <a:tabLst>
                <a:tab pos="1970088" algn="l"/>
              </a:tabLst>
            </a:pPr>
            <a:r>
              <a:rPr lang="en-GB" sz="2200">
                <a:solidFill>
                  <a:srgbClr val="01448D"/>
                </a:solidFill>
              </a:rPr>
              <a:t>Incorporate freight transport in local policies</a:t>
            </a:r>
          </a:p>
          <a:p>
            <a:pPr marL="2336800" lvl="1" indent="-366713">
              <a:buFont typeface="Wingdings" pitchFamily="2" charset="2"/>
              <a:buChar char="Ø"/>
              <a:tabLst>
                <a:tab pos="1970088" algn="l"/>
              </a:tabLst>
            </a:pPr>
            <a:r>
              <a:rPr lang="en-GB" sz="2200">
                <a:solidFill>
                  <a:srgbClr val="01448D"/>
                </a:solidFill>
              </a:rPr>
              <a:t>Conference on urban freight transport</a:t>
            </a:r>
          </a:p>
          <a:p>
            <a:pPr>
              <a:tabLst>
                <a:tab pos="1970088" algn="l"/>
              </a:tabLst>
            </a:pPr>
            <a:endParaRPr lang="en-GB" sz="700">
              <a:solidFill>
                <a:srgbClr val="01448D"/>
              </a:solidFill>
            </a:endParaRPr>
          </a:p>
          <a:p>
            <a:pPr>
              <a:spcBef>
                <a:spcPct val="40000"/>
              </a:spcBef>
              <a:tabLst>
                <a:tab pos="1970088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20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Intelligent transport systems (ITS) for urban 	mobility</a:t>
            </a:r>
          </a:p>
          <a:p>
            <a:pPr marL="2336800" lvl="1" indent="-366713">
              <a:spcBef>
                <a:spcPct val="20000"/>
              </a:spcBef>
              <a:buFont typeface="Wingdings" pitchFamily="2" charset="2"/>
              <a:buChar char="Ø"/>
              <a:tabLst>
                <a:tab pos="1970088" algn="l"/>
              </a:tabLst>
            </a:pPr>
            <a:r>
              <a:rPr lang="en-GB" sz="2200">
                <a:solidFill>
                  <a:srgbClr val="01448D"/>
                </a:solidFill>
              </a:rPr>
              <a:t>Complement ITS Action Plan for urban mobility</a:t>
            </a:r>
          </a:p>
          <a:p>
            <a:pPr marL="2336800" lvl="1" indent="-366713">
              <a:spcBef>
                <a:spcPct val="20000"/>
              </a:spcBef>
              <a:buFont typeface="Wingdings" pitchFamily="2" charset="2"/>
              <a:buChar char="Ø"/>
              <a:tabLst>
                <a:tab pos="1970088" algn="l"/>
              </a:tabLst>
            </a:pPr>
            <a:r>
              <a:rPr lang="en-GB" sz="2200">
                <a:solidFill>
                  <a:srgbClr val="01448D"/>
                </a:solidFill>
              </a:rPr>
              <a:t>Study on improving interoperability</a:t>
            </a:r>
          </a:p>
          <a:p>
            <a:pPr marL="2336800" lvl="1" indent="-366713">
              <a:spcBef>
                <a:spcPct val="20000"/>
              </a:spcBef>
              <a:buFont typeface="Wingdings" pitchFamily="2" charset="2"/>
              <a:buChar char="Ø"/>
              <a:tabLst>
                <a:tab pos="1970088" algn="l"/>
              </a:tabLst>
            </a:pPr>
            <a:endParaRPr lang="en-GB" sz="2200">
              <a:solidFill>
                <a:srgbClr val="01448D"/>
              </a:solidFill>
            </a:endParaRPr>
          </a:p>
          <a:p>
            <a:pPr marL="7267575" lvl="2">
              <a:tabLst>
                <a:tab pos="1970088" algn="l"/>
              </a:tabLst>
            </a:pPr>
            <a:endParaRPr lang="en-GB" sz="700">
              <a:solidFill>
                <a:srgbClr val="01448D"/>
              </a:solidFill>
            </a:endParaRPr>
          </a:p>
          <a:p>
            <a:pPr>
              <a:spcBef>
                <a:spcPct val="40000"/>
              </a:spcBef>
              <a:tabLst>
                <a:tab pos="1970088" algn="l"/>
              </a:tabLst>
            </a:pPr>
            <a:endParaRPr lang="en-GB" sz="2400">
              <a:solidFill>
                <a:srgbClr val="01448D"/>
              </a:solidFill>
            </a:endParaRPr>
          </a:p>
          <a:p>
            <a:pPr marL="2336800" lvl="1" indent="-366713">
              <a:spcBef>
                <a:spcPct val="20000"/>
              </a:spcBef>
              <a:buFont typeface="Wingdings" pitchFamily="2" charset="2"/>
              <a:buChar char="Ø"/>
              <a:tabLst>
                <a:tab pos="1970088" algn="l"/>
              </a:tabLst>
            </a:pPr>
            <a:endParaRPr lang="en-GB" sz="2000">
              <a:solidFill>
                <a:srgbClr val="01448D"/>
              </a:solidFill>
            </a:endParaRPr>
          </a:p>
          <a:p>
            <a:pPr marL="2336800" lvl="1" indent="-366713">
              <a:tabLst>
                <a:tab pos="1970088" algn="l"/>
              </a:tabLst>
            </a:pPr>
            <a:endParaRPr lang="en-GB" sz="2000">
              <a:solidFill>
                <a:srgbClr val="01448D"/>
              </a:solidFill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gray">
          <a:xfrm>
            <a:off x="0" y="1412875"/>
            <a:ext cx="9144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323850" y="2060575"/>
            <a:ext cx="8569325" cy="3313113"/>
          </a:xfrm>
        </p:spPr>
        <p:txBody>
          <a:bodyPr/>
          <a:lstStyle/>
          <a:p>
            <a:pPr algn="ctr">
              <a:buFont typeface="Trebuchet MS" pitchFamily="34" charset="0"/>
              <a:buNone/>
            </a:pPr>
            <a:r>
              <a:rPr lang="de-DE" b="1"/>
              <a:t>Website Clean Transport and Urban Transport:</a:t>
            </a:r>
            <a:endParaRPr lang="en-GB" b="1"/>
          </a:p>
          <a:p>
            <a:pPr algn="ctr">
              <a:buFont typeface="Trebuchet MS" pitchFamily="34" charset="0"/>
              <a:buNone/>
            </a:pPr>
            <a:endParaRPr lang="en-GB" b="1">
              <a:solidFill>
                <a:srgbClr val="01448D"/>
              </a:solidFill>
            </a:endParaRPr>
          </a:p>
          <a:p>
            <a:pPr algn="ctr">
              <a:buFont typeface="Trebuchet MS" pitchFamily="34" charset="0"/>
              <a:buNone/>
            </a:pPr>
            <a:r>
              <a:rPr lang="en-GB" b="1">
                <a:solidFill>
                  <a:srgbClr val="0152AB"/>
                </a:solidFill>
                <a:hlinkClick r:id="rId2"/>
              </a:rPr>
              <a:t>http://ec.europa.eu/transport/urban/index_en.htm</a:t>
            </a:r>
            <a:endParaRPr lang="en-GB" b="1">
              <a:solidFill>
                <a:srgbClr val="0152AB"/>
              </a:solidFill>
            </a:endParaRPr>
          </a:p>
          <a:p>
            <a:pPr algn="ctr">
              <a:buFont typeface="Trebuchet MS" pitchFamily="34" charset="0"/>
              <a:buNone/>
            </a:pPr>
            <a:endParaRPr lang="en-GB" b="1">
              <a:solidFill>
                <a:srgbClr val="01448D"/>
              </a:solidFill>
            </a:endParaRPr>
          </a:p>
          <a:p>
            <a:pPr algn="ctr">
              <a:buFont typeface="Trebuchet MS" pitchFamily="34" charset="0"/>
              <a:buNone/>
            </a:pPr>
            <a:endParaRPr lang="en-GB" sz="1400">
              <a:solidFill>
                <a:srgbClr val="01448D"/>
              </a:solidFill>
            </a:endParaRPr>
          </a:p>
          <a:p>
            <a:pPr algn="ctr">
              <a:buFont typeface="Trebuchet MS" pitchFamily="34" charset="0"/>
              <a:buNone/>
            </a:pPr>
            <a:r>
              <a:rPr lang="fr-BE">
                <a:solidFill>
                  <a:srgbClr val="01448D"/>
                </a:solidFill>
              </a:rPr>
              <a:t>E-mail: franz-xaver.soeldner@ec.europa.eu</a:t>
            </a:r>
            <a:endParaRPr lang="en-GB">
              <a:solidFill>
                <a:srgbClr val="01448D"/>
              </a:solidFill>
            </a:endParaRPr>
          </a:p>
          <a:p>
            <a:pPr>
              <a:buFont typeface="Trebuchet MS" pitchFamily="34" charset="0"/>
              <a:buNone/>
            </a:pPr>
            <a:endParaRPr lang="en-GB" sz="2400">
              <a:solidFill>
                <a:srgbClr val="01448D"/>
              </a:solidFill>
            </a:endParaRPr>
          </a:p>
        </p:txBody>
      </p:sp>
      <p:sp>
        <p:nvSpPr>
          <p:cNvPr id="108549" name="Line 5"/>
          <p:cNvSpPr>
            <a:spLocks noChangeShapeType="1"/>
          </p:cNvSpPr>
          <p:nvPr/>
        </p:nvSpPr>
        <p:spPr bwMode="gray">
          <a:xfrm>
            <a:off x="0" y="1412875"/>
            <a:ext cx="9144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gray">
          <a:xfrm>
            <a:off x="3492500" y="750888"/>
            <a:ext cx="2139950" cy="5857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de-DE" sz="3600"/>
              <a:t>Contacts</a:t>
            </a:r>
            <a:endParaRPr lang="en-GB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/>
          </p:cNvSpPr>
          <p:nvPr>
            <p:ph type="title"/>
          </p:nvPr>
        </p:nvSpPr>
        <p:spPr>
          <a:xfrm>
            <a:off x="611188" y="765175"/>
            <a:ext cx="8208962" cy="641350"/>
          </a:xfrm>
        </p:spPr>
        <p:txBody>
          <a:bodyPr/>
          <a:lstStyle/>
          <a:p>
            <a:pPr algn="ctr"/>
            <a:r>
              <a:rPr lang="en-GB" sz="3600" b="1"/>
              <a:t>European Urban Transport Policy</a:t>
            </a:r>
            <a:endParaRPr lang="en-GB" sz="3600"/>
          </a:p>
        </p:txBody>
      </p:sp>
      <p:sp>
        <p:nvSpPr>
          <p:cNvPr id="161795" name="Rectangle 3"/>
          <p:cNvSpPr>
            <a:spLocks noGrp="1"/>
          </p:cNvSpPr>
          <p:nvPr>
            <p:ph type="body" idx="1"/>
          </p:nvPr>
        </p:nvSpPr>
        <p:spPr>
          <a:xfrm>
            <a:off x="827088" y="1484313"/>
            <a:ext cx="8388350" cy="5113337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811213" algn="l"/>
              </a:tabLst>
            </a:pPr>
            <a:r>
              <a:rPr lang="en-GB" sz="2400" b="1">
                <a:solidFill>
                  <a:srgbClr val="01448D"/>
                </a:solidFill>
              </a:rPr>
              <a:t>1998: </a:t>
            </a:r>
            <a:r>
              <a:rPr lang="en-GB" sz="2400" b="1">
                <a:solidFill>
                  <a:srgbClr val="FD2919"/>
                </a:solidFill>
              </a:rPr>
              <a:t>Citizens‘ network</a:t>
            </a:r>
            <a:r>
              <a:rPr lang="en-GB" sz="1700" b="1">
                <a:solidFill>
                  <a:srgbClr val="01448D"/>
                </a:solidFill>
              </a:rPr>
              <a:t> </a:t>
            </a:r>
            <a:endParaRPr lang="en-GB" sz="2000" b="1">
              <a:solidFill>
                <a:srgbClr val="01448D"/>
              </a:solidFill>
            </a:endParaRPr>
          </a:p>
          <a:p>
            <a:pPr>
              <a:lnSpc>
                <a:spcPct val="90000"/>
              </a:lnSpc>
              <a:buFont typeface="Trebuchet MS" pitchFamily="34" charset="0"/>
              <a:buNone/>
              <a:tabLst>
                <a:tab pos="811213" algn="l"/>
              </a:tabLst>
            </a:pPr>
            <a:r>
              <a:rPr lang="en-GB" sz="900">
                <a:solidFill>
                  <a:srgbClr val="01448D"/>
                </a:solidFill>
              </a:rPr>
              <a:t>	</a:t>
            </a:r>
            <a:r>
              <a:rPr lang="en-GB" sz="2000" b="1">
                <a:solidFill>
                  <a:srgbClr val="01448D"/>
                </a:solidFill>
                <a:cs typeface="Arial" charset="0"/>
              </a:rPr>
              <a:t>►</a:t>
            </a:r>
            <a:r>
              <a:rPr lang="en-GB" sz="2000" b="1">
                <a:solidFill>
                  <a:srgbClr val="01448D"/>
                </a:solidFill>
              </a:rPr>
              <a:t> European public transport information system ELTIS</a:t>
            </a:r>
          </a:p>
          <a:p>
            <a:pPr>
              <a:lnSpc>
                <a:spcPct val="90000"/>
              </a:lnSpc>
              <a:buFont typeface="Trebuchet MS" pitchFamily="34" charset="0"/>
              <a:buNone/>
              <a:tabLst>
                <a:tab pos="811213" algn="l"/>
              </a:tabLst>
            </a:pPr>
            <a:endParaRPr lang="en-GB" sz="1200" b="1">
              <a:solidFill>
                <a:srgbClr val="01448D"/>
              </a:solidFill>
            </a:endParaRPr>
          </a:p>
          <a:p>
            <a:pPr>
              <a:lnSpc>
                <a:spcPct val="75000"/>
              </a:lnSpc>
              <a:tabLst>
                <a:tab pos="811213" algn="l"/>
              </a:tabLst>
            </a:pPr>
            <a:r>
              <a:rPr lang="en-GB" sz="2400" b="1">
                <a:solidFill>
                  <a:srgbClr val="01448D"/>
                </a:solidFill>
              </a:rPr>
              <a:t>2001: </a:t>
            </a:r>
            <a:r>
              <a:rPr lang="en-GB" sz="2400" b="1">
                <a:solidFill>
                  <a:srgbClr val="FD2919"/>
                </a:solidFill>
              </a:rPr>
              <a:t>2</a:t>
            </a:r>
            <a:r>
              <a:rPr lang="en-GB" sz="2400" b="1" baseline="30000">
                <a:solidFill>
                  <a:srgbClr val="FD2919"/>
                </a:solidFill>
              </a:rPr>
              <a:t>nd</a:t>
            </a:r>
            <a:r>
              <a:rPr lang="en-GB" sz="2400" b="1">
                <a:solidFill>
                  <a:srgbClr val="FD2919"/>
                </a:solidFill>
              </a:rPr>
              <a:t> White Paper on European Transport Policy</a:t>
            </a:r>
            <a:endParaRPr lang="en-GB" sz="2400">
              <a:solidFill>
                <a:srgbClr val="FD2919"/>
              </a:solidFill>
            </a:endParaRP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endParaRPr lang="en-GB" sz="400">
              <a:solidFill>
                <a:srgbClr val="01448D"/>
              </a:solidFill>
            </a:endParaRP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r>
              <a:rPr lang="en-GB" sz="1400">
                <a:solidFill>
                  <a:srgbClr val="01448D"/>
                </a:solidFill>
              </a:rPr>
              <a:t>	</a:t>
            </a:r>
            <a:r>
              <a:rPr lang="en-GB" sz="2000" b="1">
                <a:solidFill>
                  <a:srgbClr val="01448D"/>
                </a:solidFill>
                <a:cs typeface="Arial" charset="0"/>
              </a:rPr>
              <a:t>►</a:t>
            </a:r>
            <a:r>
              <a:rPr lang="en-GB" sz="1400">
                <a:solidFill>
                  <a:srgbClr val="01448D"/>
                </a:solidFill>
              </a:rPr>
              <a:t> </a:t>
            </a:r>
            <a:r>
              <a:rPr lang="en-GB" sz="2000" b="1">
                <a:solidFill>
                  <a:srgbClr val="01448D"/>
                </a:solidFill>
              </a:rPr>
              <a:t>Importance of cities for key EU policies</a:t>
            </a: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r>
              <a:rPr lang="en-GB" sz="1600" b="1">
                <a:solidFill>
                  <a:srgbClr val="01448D"/>
                </a:solidFill>
              </a:rPr>
              <a:t>		</a:t>
            </a:r>
            <a:endParaRPr lang="en-GB" sz="2000" b="1">
              <a:solidFill>
                <a:srgbClr val="01448D"/>
              </a:solidFill>
            </a:endParaRPr>
          </a:p>
          <a:p>
            <a:pPr>
              <a:lnSpc>
                <a:spcPct val="75000"/>
              </a:lnSpc>
              <a:tabLst>
                <a:tab pos="811213" algn="l"/>
              </a:tabLst>
            </a:pPr>
            <a:r>
              <a:rPr lang="en-GB" sz="2400" b="1">
                <a:solidFill>
                  <a:srgbClr val="01448D"/>
                </a:solidFill>
              </a:rPr>
              <a:t>2002: </a:t>
            </a:r>
            <a:r>
              <a:rPr lang="en-GB" sz="2400" b="1">
                <a:solidFill>
                  <a:srgbClr val="FD2919"/>
                </a:solidFill>
              </a:rPr>
              <a:t>CIVITAS programme</a:t>
            </a:r>
            <a:endParaRPr lang="en-GB" sz="2400">
              <a:solidFill>
                <a:srgbClr val="FD2919"/>
              </a:solidFill>
            </a:endParaRP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endParaRPr lang="en-GB" sz="400">
              <a:solidFill>
                <a:srgbClr val="01448D"/>
              </a:solidFill>
            </a:endParaRP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r>
              <a:rPr lang="en-GB" sz="1600" b="1">
                <a:solidFill>
                  <a:srgbClr val="01448D"/>
                </a:solidFill>
              </a:rPr>
              <a:t>	</a:t>
            </a:r>
            <a:r>
              <a:rPr lang="en-GB" sz="2000" b="1">
                <a:solidFill>
                  <a:srgbClr val="01448D"/>
                </a:solidFill>
                <a:cs typeface="Arial" charset="0"/>
              </a:rPr>
              <a:t>►</a:t>
            </a:r>
            <a:r>
              <a:rPr lang="en-GB" sz="1600" b="1">
                <a:solidFill>
                  <a:srgbClr val="01448D"/>
                </a:solidFill>
              </a:rPr>
              <a:t> </a:t>
            </a:r>
            <a:r>
              <a:rPr lang="en-GB" sz="2000" b="1">
                <a:solidFill>
                  <a:srgbClr val="01448D"/>
                </a:solidFill>
              </a:rPr>
              <a:t>Integrated policy and technical measures (58 cities by now)</a:t>
            </a: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endParaRPr lang="en-GB" sz="1600">
              <a:solidFill>
                <a:srgbClr val="01448D"/>
              </a:solidFill>
            </a:endParaRPr>
          </a:p>
          <a:p>
            <a:pPr>
              <a:lnSpc>
                <a:spcPct val="75000"/>
              </a:lnSpc>
              <a:tabLst>
                <a:tab pos="811213" algn="l"/>
              </a:tabLst>
            </a:pPr>
            <a:r>
              <a:rPr lang="en-GB" sz="2400" b="1">
                <a:solidFill>
                  <a:srgbClr val="01448D"/>
                </a:solidFill>
              </a:rPr>
              <a:t>2006: </a:t>
            </a:r>
            <a:r>
              <a:rPr lang="en-GB" sz="2400" b="1">
                <a:solidFill>
                  <a:srgbClr val="FD2919"/>
                </a:solidFill>
              </a:rPr>
              <a:t>Mid-term review of White Paper</a:t>
            </a:r>
            <a:endParaRPr lang="en-GB" sz="2400">
              <a:solidFill>
                <a:srgbClr val="FD2919"/>
              </a:solidFill>
            </a:endParaRP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endParaRPr lang="en-GB" sz="400">
              <a:solidFill>
                <a:srgbClr val="01448D"/>
              </a:solidFill>
            </a:endParaRP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r>
              <a:rPr lang="en-GB" sz="1600" b="1">
                <a:solidFill>
                  <a:srgbClr val="01448D"/>
                </a:solidFill>
              </a:rPr>
              <a:t>	</a:t>
            </a:r>
            <a:r>
              <a:rPr lang="en-GB" sz="2000" b="1">
                <a:solidFill>
                  <a:srgbClr val="01448D"/>
                </a:solidFill>
                <a:cs typeface="Arial" charset="0"/>
              </a:rPr>
              <a:t>►</a:t>
            </a:r>
            <a:r>
              <a:rPr lang="en-GB" sz="1600" b="1">
                <a:solidFill>
                  <a:srgbClr val="01448D"/>
                </a:solidFill>
              </a:rPr>
              <a:t> </a:t>
            </a:r>
            <a:r>
              <a:rPr lang="en-GB" sz="2000" b="1">
                <a:solidFill>
                  <a:srgbClr val="01448D"/>
                </a:solidFill>
              </a:rPr>
              <a:t>Announcement: Green Paper on urban mobility</a:t>
            </a: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r>
              <a:rPr lang="en-GB" sz="1000" b="1">
                <a:solidFill>
                  <a:srgbClr val="01448D"/>
                </a:solidFill>
              </a:rPr>
              <a:t>	 </a:t>
            </a:r>
            <a:endParaRPr lang="en-GB" sz="1400" b="1">
              <a:solidFill>
                <a:srgbClr val="01448D"/>
              </a:solidFill>
            </a:endParaRPr>
          </a:p>
          <a:p>
            <a:pPr>
              <a:lnSpc>
                <a:spcPct val="75000"/>
              </a:lnSpc>
              <a:tabLst>
                <a:tab pos="811213" algn="l"/>
              </a:tabLst>
            </a:pPr>
            <a:r>
              <a:rPr lang="en-GB" sz="2400" b="1">
                <a:solidFill>
                  <a:srgbClr val="01448D"/>
                </a:solidFill>
              </a:rPr>
              <a:t>2007: </a:t>
            </a:r>
            <a:r>
              <a:rPr lang="en-GB" sz="2400" b="1">
                <a:solidFill>
                  <a:srgbClr val="FD2919"/>
                </a:solidFill>
              </a:rPr>
              <a:t>Green Paper on urban mobility</a:t>
            </a: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r>
              <a:rPr lang="en-GB" sz="1400" b="1">
                <a:solidFill>
                  <a:srgbClr val="01448D"/>
                </a:solidFill>
              </a:rPr>
              <a:t>	</a:t>
            </a:r>
            <a:r>
              <a:rPr lang="en-GB" sz="2000" b="1">
                <a:solidFill>
                  <a:srgbClr val="01448D"/>
                </a:solidFill>
                <a:cs typeface="Arial" charset="0"/>
              </a:rPr>
              <a:t>►</a:t>
            </a:r>
            <a:r>
              <a:rPr lang="en-GB" sz="1000">
                <a:solidFill>
                  <a:srgbClr val="01448D"/>
                </a:solidFill>
              </a:rPr>
              <a:t> </a:t>
            </a:r>
            <a:r>
              <a:rPr lang="en-GB" sz="2000" b="1">
                <a:solidFill>
                  <a:srgbClr val="01448D"/>
                </a:solidFill>
              </a:rPr>
              <a:t>Public consultation on added value of Community action</a:t>
            </a: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endParaRPr lang="en-GB" sz="1400" b="1">
              <a:solidFill>
                <a:srgbClr val="01448D"/>
              </a:solidFill>
            </a:endParaRPr>
          </a:p>
          <a:p>
            <a:pPr>
              <a:lnSpc>
                <a:spcPct val="75000"/>
              </a:lnSpc>
              <a:tabLst>
                <a:tab pos="811213" algn="l"/>
              </a:tabLst>
            </a:pPr>
            <a:r>
              <a:rPr lang="en-GB" sz="2400" b="1">
                <a:solidFill>
                  <a:srgbClr val="01448D"/>
                </a:solidFill>
              </a:rPr>
              <a:t>2009: </a:t>
            </a:r>
            <a:r>
              <a:rPr lang="en-GB" sz="2400" b="1">
                <a:solidFill>
                  <a:srgbClr val="FD2919"/>
                </a:solidFill>
              </a:rPr>
              <a:t>A sustainable future for transport</a:t>
            </a: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r>
              <a:rPr lang="en-GB" sz="2600" b="1">
                <a:solidFill>
                  <a:srgbClr val="FD2919"/>
                </a:solidFill>
              </a:rPr>
              <a:t>	</a:t>
            </a:r>
            <a:r>
              <a:rPr lang="en-GB" sz="2000" b="1">
                <a:solidFill>
                  <a:srgbClr val="01448D"/>
                </a:solidFill>
                <a:cs typeface="Arial" charset="0"/>
              </a:rPr>
              <a:t>►</a:t>
            </a:r>
            <a:r>
              <a:rPr lang="en-GB" sz="2600" b="1">
                <a:solidFill>
                  <a:srgbClr val="FD2919"/>
                </a:solidFill>
              </a:rPr>
              <a:t> </a:t>
            </a:r>
            <a:r>
              <a:rPr lang="en-GB" sz="2000" b="1">
                <a:solidFill>
                  <a:srgbClr val="01448D"/>
                </a:solidFill>
              </a:rPr>
              <a:t>Communication on strategy towards 2050</a:t>
            </a: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endParaRPr lang="de-DE" sz="1200" b="1">
              <a:solidFill>
                <a:srgbClr val="01448D"/>
              </a:solidFill>
            </a:endParaRPr>
          </a:p>
          <a:p>
            <a:pPr>
              <a:lnSpc>
                <a:spcPct val="75000"/>
              </a:lnSpc>
              <a:tabLst>
                <a:tab pos="811213" algn="l"/>
              </a:tabLst>
            </a:pPr>
            <a:r>
              <a:rPr lang="en-GB" sz="2400" b="1">
                <a:solidFill>
                  <a:srgbClr val="01448D"/>
                </a:solidFill>
              </a:rPr>
              <a:t>2009: </a:t>
            </a:r>
            <a:r>
              <a:rPr lang="en-GB" sz="2400" b="1">
                <a:solidFill>
                  <a:srgbClr val="FD2919"/>
                </a:solidFill>
              </a:rPr>
              <a:t>Urban Mobility Action Plan</a:t>
            </a: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r>
              <a:rPr lang="en-GB" sz="2600" b="1">
                <a:solidFill>
                  <a:srgbClr val="FD2919"/>
                </a:solidFill>
              </a:rPr>
              <a:t>	</a:t>
            </a:r>
            <a:r>
              <a:rPr lang="en-GB" sz="2000" b="1">
                <a:solidFill>
                  <a:srgbClr val="01448D"/>
                </a:solidFill>
                <a:cs typeface="Arial" charset="0"/>
              </a:rPr>
              <a:t>►</a:t>
            </a:r>
            <a:r>
              <a:rPr lang="en-GB" sz="2600" b="1">
                <a:solidFill>
                  <a:srgbClr val="FD2919"/>
                </a:solidFill>
              </a:rPr>
              <a:t> </a:t>
            </a:r>
            <a:r>
              <a:rPr lang="en-GB" sz="2000" b="1">
                <a:solidFill>
                  <a:srgbClr val="01448D"/>
                </a:solidFill>
              </a:rPr>
              <a:t>20 actions (to be launched 2009-2012; review in 2012)</a:t>
            </a:r>
          </a:p>
          <a:p>
            <a:pPr>
              <a:lnSpc>
                <a:spcPct val="75000"/>
              </a:lnSpc>
              <a:buFont typeface="Trebuchet MS" pitchFamily="34" charset="0"/>
              <a:buNone/>
              <a:tabLst>
                <a:tab pos="811213" algn="l"/>
              </a:tabLst>
            </a:pPr>
            <a:endParaRPr lang="en-GB" sz="2000" b="1">
              <a:solidFill>
                <a:srgbClr val="01448D"/>
              </a:solidFill>
            </a:endParaRPr>
          </a:p>
          <a:p>
            <a:pPr>
              <a:lnSpc>
                <a:spcPct val="85000"/>
              </a:lnSpc>
              <a:buFont typeface="Trebuchet MS" pitchFamily="34" charset="0"/>
              <a:buNone/>
              <a:tabLst>
                <a:tab pos="811213" algn="l"/>
              </a:tabLst>
            </a:pPr>
            <a:endParaRPr lang="en-GB" sz="2000" b="1">
              <a:solidFill>
                <a:srgbClr val="01448D"/>
              </a:solidFill>
            </a:endParaRPr>
          </a:p>
          <a:p>
            <a:pPr>
              <a:lnSpc>
                <a:spcPct val="85000"/>
              </a:lnSpc>
              <a:buFont typeface="Trebuchet MS" pitchFamily="34" charset="0"/>
              <a:buNone/>
              <a:tabLst>
                <a:tab pos="811213" algn="l"/>
              </a:tabLst>
            </a:pPr>
            <a:endParaRPr lang="en-GB" sz="2000" b="1">
              <a:solidFill>
                <a:srgbClr val="01448D"/>
              </a:solidFill>
            </a:endParaRPr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gray">
          <a:xfrm>
            <a:off x="1311275" y="2408238"/>
            <a:ext cx="219075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fr-BE"/>
              <a:t> </a:t>
            </a:r>
            <a:endParaRPr lang="en-GB"/>
          </a:p>
        </p:txBody>
      </p:sp>
      <p:sp>
        <p:nvSpPr>
          <p:cNvPr id="161797" name="Line 5"/>
          <p:cNvSpPr>
            <a:spLocks noChangeShapeType="1"/>
          </p:cNvSpPr>
          <p:nvPr/>
        </p:nvSpPr>
        <p:spPr bwMode="gray">
          <a:xfrm flipV="1">
            <a:off x="0" y="1268413"/>
            <a:ext cx="9144000" cy="73025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  <p:sp>
        <p:nvSpPr>
          <p:cNvPr id="161799" name="Line 7"/>
          <p:cNvSpPr>
            <a:spLocks noChangeShapeType="1"/>
          </p:cNvSpPr>
          <p:nvPr/>
        </p:nvSpPr>
        <p:spPr bwMode="gray">
          <a:xfrm>
            <a:off x="0" y="1412875"/>
            <a:ext cx="9144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/>
          </p:cNvSpPr>
          <p:nvPr>
            <p:ph type="title"/>
          </p:nvPr>
        </p:nvSpPr>
        <p:spPr>
          <a:xfrm>
            <a:off x="179388" y="692150"/>
            <a:ext cx="8964612" cy="641350"/>
          </a:xfrm>
        </p:spPr>
        <p:txBody>
          <a:bodyPr/>
          <a:lstStyle/>
          <a:p>
            <a:pPr algn="ctr"/>
            <a:r>
              <a:rPr lang="en-GB" sz="3600" b="1"/>
              <a:t>Foundation for Action on Urban Mobility</a:t>
            </a:r>
            <a:endParaRPr lang="en-GB" sz="3600"/>
          </a:p>
        </p:txBody>
      </p:sp>
      <p:sp>
        <p:nvSpPr>
          <p:cNvPr id="229379" name="Rectangle 3"/>
          <p:cNvSpPr>
            <a:spLocks noGrp="1"/>
          </p:cNvSpPr>
          <p:nvPr>
            <p:ph type="body" idx="1"/>
          </p:nvPr>
        </p:nvSpPr>
        <p:spPr>
          <a:xfrm>
            <a:off x="827088" y="1628775"/>
            <a:ext cx="8388350" cy="4608513"/>
          </a:xfrm>
        </p:spPr>
        <p:txBody>
          <a:bodyPr/>
          <a:lstStyle/>
          <a:p>
            <a:pPr marL="534988" indent="-534988">
              <a:lnSpc>
                <a:spcPct val="90000"/>
              </a:lnSpc>
              <a:spcBef>
                <a:spcPct val="35000"/>
              </a:spcBef>
              <a:spcAft>
                <a:spcPct val="20000"/>
              </a:spcAft>
              <a:tabLst>
                <a:tab pos="541338" algn="l"/>
              </a:tabLst>
            </a:pPr>
            <a:r>
              <a:rPr lang="en-GB" sz="2400" b="1">
                <a:solidFill>
                  <a:srgbClr val="01448D"/>
                </a:solidFill>
              </a:rPr>
              <a:t>Urban areas are home to 72% of the European population, cover 4% of the EU’s territory and are the origin of 85% of the EU’s GDP</a:t>
            </a:r>
          </a:p>
          <a:p>
            <a:pPr marL="534988" indent="-534988">
              <a:lnSpc>
                <a:spcPct val="90000"/>
              </a:lnSpc>
              <a:spcBef>
                <a:spcPct val="35000"/>
              </a:spcBef>
              <a:spcAft>
                <a:spcPct val="20000"/>
              </a:spcAft>
              <a:tabLst>
                <a:tab pos="541338" algn="l"/>
              </a:tabLst>
            </a:pPr>
            <a:r>
              <a:rPr lang="en-GB" sz="2400" b="1">
                <a:solidFill>
                  <a:srgbClr val="01448D"/>
                </a:solidFill>
              </a:rPr>
              <a:t>Efficient transport is vital for economic growth and employment in urban areas</a:t>
            </a:r>
          </a:p>
          <a:p>
            <a:pPr marL="534988" indent="-534988">
              <a:lnSpc>
                <a:spcPct val="90000"/>
              </a:lnSpc>
              <a:spcBef>
                <a:spcPct val="35000"/>
              </a:spcBef>
              <a:spcAft>
                <a:spcPct val="20000"/>
              </a:spcAft>
              <a:tabLst>
                <a:tab pos="541338" algn="l"/>
              </a:tabLst>
            </a:pPr>
            <a:r>
              <a:rPr lang="en-GB" sz="2400" b="1">
                <a:solidFill>
                  <a:srgbClr val="01448D"/>
                </a:solidFill>
              </a:rPr>
              <a:t>Urban areas face particular challenges in making transport sustainable</a:t>
            </a:r>
          </a:p>
          <a:p>
            <a:pPr marL="534988" indent="-534988">
              <a:lnSpc>
                <a:spcPct val="90000"/>
              </a:lnSpc>
              <a:spcBef>
                <a:spcPct val="35000"/>
              </a:spcBef>
              <a:spcAft>
                <a:spcPct val="20000"/>
              </a:spcAft>
              <a:tabLst>
                <a:tab pos="541338" algn="l"/>
              </a:tabLst>
            </a:pPr>
            <a:r>
              <a:rPr lang="en-GB" sz="2400" b="1">
                <a:solidFill>
                  <a:srgbClr val="01448D"/>
                </a:solidFill>
              </a:rPr>
              <a:t>Urban mobility is of growing concern to citizens</a:t>
            </a:r>
          </a:p>
          <a:p>
            <a:pPr marL="534988" indent="-534988">
              <a:lnSpc>
                <a:spcPct val="90000"/>
              </a:lnSpc>
              <a:spcBef>
                <a:spcPct val="35000"/>
              </a:spcBef>
              <a:spcAft>
                <a:spcPct val="20000"/>
              </a:spcAft>
              <a:tabLst>
                <a:tab pos="541338" algn="l"/>
              </a:tabLst>
            </a:pPr>
            <a:r>
              <a:rPr lang="en-GB" sz="2400" b="1">
                <a:solidFill>
                  <a:srgbClr val="01448D"/>
                </a:solidFill>
              </a:rPr>
              <a:t>Urban mobility is a central component of long-distance transport</a:t>
            </a:r>
          </a:p>
          <a:p>
            <a:pPr marL="534988" indent="-534988">
              <a:lnSpc>
                <a:spcPct val="90000"/>
              </a:lnSpc>
              <a:spcBef>
                <a:spcPct val="35000"/>
              </a:spcBef>
              <a:spcAft>
                <a:spcPct val="20000"/>
              </a:spcAft>
              <a:buFont typeface="Trebuchet MS" pitchFamily="34" charset="0"/>
              <a:buNone/>
              <a:tabLst>
                <a:tab pos="541338" algn="l"/>
              </a:tabLst>
            </a:pPr>
            <a:endParaRPr lang="de-DE" b="1">
              <a:solidFill>
                <a:srgbClr val="01448D"/>
              </a:solidFill>
            </a:endParaRP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gray">
          <a:xfrm>
            <a:off x="1311275" y="2408238"/>
            <a:ext cx="219075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fr-BE"/>
              <a:t> </a:t>
            </a:r>
            <a:endParaRPr lang="en-GB"/>
          </a:p>
        </p:txBody>
      </p:sp>
      <p:sp>
        <p:nvSpPr>
          <p:cNvPr id="229381" name="Line 5"/>
          <p:cNvSpPr>
            <a:spLocks noChangeShapeType="1"/>
          </p:cNvSpPr>
          <p:nvPr/>
        </p:nvSpPr>
        <p:spPr bwMode="gray">
          <a:xfrm flipV="1">
            <a:off x="0" y="1268413"/>
            <a:ext cx="9144000" cy="73025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  <p:sp>
        <p:nvSpPr>
          <p:cNvPr id="229382" name="Line 6"/>
          <p:cNvSpPr>
            <a:spLocks noChangeShapeType="1"/>
          </p:cNvSpPr>
          <p:nvPr/>
        </p:nvSpPr>
        <p:spPr bwMode="gray">
          <a:xfrm>
            <a:off x="0" y="1412875"/>
            <a:ext cx="9144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08962" cy="641350"/>
          </a:xfrm>
        </p:spPr>
        <p:txBody>
          <a:bodyPr/>
          <a:lstStyle/>
          <a:p>
            <a:pPr algn="ctr"/>
            <a:r>
              <a:rPr lang="en-GB" sz="3600" b="1"/>
              <a:t>Role of the EU</a:t>
            </a:r>
            <a:endParaRPr lang="en-GB" sz="3600"/>
          </a:p>
        </p:txBody>
      </p:sp>
      <p:sp>
        <p:nvSpPr>
          <p:cNvPr id="210947" name="Rectangle 3"/>
          <p:cNvSpPr>
            <a:spLocks noGrp="1"/>
          </p:cNvSpPr>
          <p:nvPr>
            <p:ph type="body" idx="1"/>
          </p:nvPr>
        </p:nvSpPr>
        <p:spPr>
          <a:xfrm>
            <a:off x="827088" y="1557338"/>
            <a:ext cx="8388350" cy="4824412"/>
          </a:xfrm>
        </p:spPr>
        <p:txBody>
          <a:bodyPr/>
          <a:lstStyle/>
          <a:p>
            <a:pPr marL="534988" indent="-534988">
              <a:spcAft>
                <a:spcPct val="20000"/>
              </a:spcAft>
              <a:tabLst>
                <a:tab pos="541338" algn="l"/>
              </a:tabLst>
            </a:pPr>
            <a:r>
              <a:rPr lang="en-GB" sz="2400" b="1">
                <a:solidFill>
                  <a:srgbClr val="01448D"/>
                </a:solidFill>
              </a:rPr>
              <a:t>Urban transport is integral part of Common Transport Policy (EC Treaty Art. 70-80)</a:t>
            </a:r>
          </a:p>
          <a:p>
            <a:pPr marL="534988" indent="-534988">
              <a:spcBef>
                <a:spcPct val="35000"/>
              </a:spcBef>
              <a:spcAft>
                <a:spcPct val="20000"/>
              </a:spcAft>
              <a:tabLst>
                <a:tab pos="541338" algn="l"/>
              </a:tabLst>
            </a:pPr>
            <a:r>
              <a:rPr lang="en-GB" sz="2400" b="1">
                <a:solidFill>
                  <a:srgbClr val="01448D"/>
                </a:solidFill>
              </a:rPr>
              <a:t>EU policy objectives are achievable only by including urban mobility</a:t>
            </a:r>
          </a:p>
          <a:p>
            <a:pPr marL="534988" indent="-534988">
              <a:spcBef>
                <a:spcPct val="35000"/>
              </a:spcBef>
              <a:spcAft>
                <a:spcPct val="20000"/>
              </a:spcAft>
              <a:tabLst>
                <a:tab pos="541338" algn="l"/>
              </a:tabLst>
            </a:pPr>
            <a:r>
              <a:rPr lang="en-GB" sz="2400" b="1">
                <a:solidFill>
                  <a:srgbClr val="01448D"/>
                </a:solidFill>
              </a:rPr>
              <a:t>Replication of EU funded projects optimises use of Community funds and helps local policy</a:t>
            </a:r>
          </a:p>
          <a:p>
            <a:pPr marL="534988" indent="-534988">
              <a:spcBef>
                <a:spcPct val="35000"/>
              </a:spcBef>
              <a:spcAft>
                <a:spcPct val="20000"/>
              </a:spcAft>
              <a:tabLst>
                <a:tab pos="541338" algn="l"/>
              </a:tabLst>
            </a:pPr>
            <a:r>
              <a:rPr lang="en-GB" sz="2400" b="1">
                <a:solidFill>
                  <a:srgbClr val="01448D"/>
                </a:solidFill>
              </a:rPr>
              <a:t>Single Market is supported by compatible rules, schemes and technologies</a:t>
            </a:r>
          </a:p>
          <a:p>
            <a:pPr marL="534988" indent="-534988">
              <a:spcBef>
                <a:spcPct val="35000"/>
              </a:spcBef>
              <a:spcAft>
                <a:spcPct val="20000"/>
              </a:spcAft>
              <a:tabLst>
                <a:tab pos="541338" algn="l"/>
              </a:tabLst>
            </a:pPr>
            <a:r>
              <a:rPr lang="en-GB" sz="2400" b="1">
                <a:solidFill>
                  <a:srgbClr val="01448D"/>
                </a:solidFill>
              </a:rPr>
              <a:t>Efficiency of European transport system is ensured by integration, interoperability, interconnection</a:t>
            </a: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gray">
          <a:xfrm>
            <a:off x="971550" y="1916113"/>
            <a:ext cx="219075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/>
            <a:r>
              <a:rPr lang="fr-BE"/>
              <a:t> </a:t>
            </a:r>
            <a:endParaRPr lang="en-GB"/>
          </a:p>
        </p:txBody>
      </p:sp>
      <p:sp>
        <p:nvSpPr>
          <p:cNvPr id="210949" name="Line 5"/>
          <p:cNvSpPr>
            <a:spLocks noChangeShapeType="1"/>
          </p:cNvSpPr>
          <p:nvPr/>
        </p:nvSpPr>
        <p:spPr bwMode="gray">
          <a:xfrm flipV="1">
            <a:off x="0" y="1268413"/>
            <a:ext cx="9144000" cy="73025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  <p:sp>
        <p:nvSpPr>
          <p:cNvPr id="210950" name="Line 6"/>
          <p:cNvSpPr>
            <a:spLocks noChangeShapeType="1"/>
          </p:cNvSpPr>
          <p:nvPr/>
        </p:nvSpPr>
        <p:spPr bwMode="gray">
          <a:xfrm>
            <a:off x="0" y="1412875"/>
            <a:ext cx="9144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/>
          </p:cNvSpPr>
          <p:nvPr>
            <p:ph type="title"/>
          </p:nvPr>
        </p:nvSpPr>
        <p:spPr>
          <a:xfrm>
            <a:off x="395288" y="771525"/>
            <a:ext cx="8269287" cy="569913"/>
          </a:xfrm>
        </p:spPr>
        <p:txBody>
          <a:bodyPr/>
          <a:lstStyle/>
          <a:p>
            <a:r>
              <a:rPr lang="en-US" b="1"/>
              <a:t>Theme 1:</a:t>
            </a:r>
            <a:r>
              <a:rPr lang="en-GB" b="1"/>
              <a:t> Promoting integrated policies</a:t>
            </a:r>
          </a:p>
        </p:txBody>
      </p:sp>
      <p:sp>
        <p:nvSpPr>
          <p:cNvPr id="203779" name="Rectangle 3"/>
          <p:cNvSpPr>
            <a:spLocks noGrp="1"/>
          </p:cNvSpPr>
          <p:nvPr>
            <p:ph type="body" idx="1"/>
          </p:nvPr>
        </p:nvSpPr>
        <p:spPr>
          <a:xfrm>
            <a:off x="287338" y="1700213"/>
            <a:ext cx="8748712" cy="41767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b="1">
                <a:solidFill>
                  <a:srgbClr val="01448D"/>
                </a:solidFill>
              </a:rPr>
              <a:t>Action 1</a:t>
            </a:r>
            <a:r>
              <a:rPr lang="en-GB" sz="2400">
                <a:solidFill>
                  <a:srgbClr val="01448D"/>
                </a:solidFill>
              </a:rPr>
              <a:t>:	</a:t>
            </a:r>
            <a:r>
              <a:rPr lang="en-GB" sz="2400" b="1">
                <a:solidFill>
                  <a:srgbClr val="01448D"/>
                </a:solidFill>
              </a:rPr>
              <a:t>Accelerating the take-up of sustainable urban 		mobility plans</a:t>
            </a:r>
          </a:p>
          <a:p>
            <a:pPr marL="23368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Guidance material, best practice exchange, training for professionals</a:t>
            </a:r>
          </a:p>
          <a:p>
            <a:pPr marL="2336800" lvl="1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Longer term: incentives? recommendations?</a:t>
            </a:r>
          </a:p>
          <a:p>
            <a:pPr>
              <a:lnSpc>
                <a:spcPct val="90000"/>
              </a:lnSpc>
            </a:pPr>
            <a:endParaRPr lang="en-GB" sz="700">
              <a:solidFill>
                <a:srgbClr val="01448D"/>
              </a:solidFill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GB" sz="2400" b="1">
                <a:solidFill>
                  <a:srgbClr val="01448D"/>
                </a:solidFill>
              </a:rPr>
              <a:t>Action 2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Sustainable urban mobility and regional policy</a:t>
            </a:r>
          </a:p>
          <a:p>
            <a:pPr marL="23368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Information on funding and state aid </a:t>
            </a:r>
          </a:p>
          <a:p>
            <a:pPr marL="7267575" lvl="2">
              <a:lnSpc>
                <a:spcPct val="90000"/>
              </a:lnSpc>
            </a:pPr>
            <a:endParaRPr lang="en-GB" sz="700">
              <a:solidFill>
                <a:srgbClr val="01448D"/>
              </a:solidFill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GB" sz="2400" b="1">
                <a:solidFill>
                  <a:srgbClr val="01448D"/>
                </a:solidFill>
              </a:rPr>
              <a:t>Action 3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Transport for healthy urban environments</a:t>
            </a:r>
          </a:p>
          <a:p>
            <a:pPr marL="23368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Support for development of partnerships</a:t>
            </a:r>
          </a:p>
          <a:p>
            <a:pPr marL="2336800" lvl="1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Synergies between health and transport policy</a:t>
            </a:r>
            <a:endParaRPr lang="en-GB" sz="2000">
              <a:solidFill>
                <a:srgbClr val="01448D"/>
              </a:solidFill>
            </a:endParaRPr>
          </a:p>
          <a:p>
            <a:pPr marL="2336800" lvl="1" indent="-457200">
              <a:lnSpc>
                <a:spcPct val="90000"/>
              </a:lnSpc>
            </a:pPr>
            <a:endParaRPr lang="en-GB" sz="2000">
              <a:solidFill>
                <a:srgbClr val="01448D"/>
              </a:solidFill>
            </a:endParaRPr>
          </a:p>
        </p:txBody>
      </p:sp>
      <p:sp>
        <p:nvSpPr>
          <p:cNvPr id="203780" name="Line 4"/>
          <p:cNvSpPr>
            <a:spLocks noChangeShapeType="1"/>
          </p:cNvSpPr>
          <p:nvPr/>
        </p:nvSpPr>
        <p:spPr bwMode="gray">
          <a:xfrm>
            <a:off x="0" y="1412875"/>
            <a:ext cx="9144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/>
          </p:cNvSpPr>
          <p:nvPr>
            <p:ph type="title"/>
          </p:nvPr>
        </p:nvSpPr>
        <p:spPr>
          <a:xfrm>
            <a:off x="1187450" y="771525"/>
            <a:ext cx="7129463" cy="569913"/>
          </a:xfrm>
        </p:spPr>
        <p:txBody>
          <a:bodyPr/>
          <a:lstStyle/>
          <a:p>
            <a:r>
              <a:rPr lang="en-US" b="1"/>
              <a:t>Theme 2: Focusing on citizens (1)</a:t>
            </a:r>
            <a:endParaRPr lang="en-GB" b="1"/>
          </a:p>
        </p:txBody>
      </p:sp>
      <p:sp>
        <p:nvSpPr>
          <p:cNvPr id="216067" name="Rectangle 3"/>
          <p:cNvSpPr>
            <a:spLocks noGrp="1"/>
          </p:cNvSpPr>
          <p:nvPr>
            <p:ph type="body" idx="1"/>
          </p:nvPr>
        </p:nvSpPr>
        <p:spPr>
          <a:xfrm>
            <a:off x="684213" y="1700213"/>
            <a:ext cx="8424862" cy="4537075"/>
          </a:xfrm>
        </p:spPr>
        <p:txBody>
          <a:bodyPr/>
          <a:lstStyle/>
          <a:p>
            <a:pPr>
              <a:tabLst>
                <a:tab pos="1879600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4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Platform on Passenger rights in urban 	public transport</a:t>
            </a:r>
          </a:p>
          <a:p>
            <a:pPr marL="1884363" lvl="1" indent="-365125">
              <a:spcBef>
                <a:spcPct val="20000"/>
              </a:spcBef>
              <a:buFont typeface="Wingdings" pitchFamily="2" charset="2"/>
              <a:buChar char="Ø"/>
              <a:tabLst>
                <a:tab pos="1879600" algn="l"/>
              </a:tabLst>
            </a:pPr>
            <a:r>
              <a:rPr lang="en-GB" sz="2000">
                <a:solidFill>
                  <a:srgbClr val="01448D"/>
                </a:solidFill>
              </a:rPr>
              <a:t>Dialogue with stakeholders: voluntary commitments; link to passenger rights in coach and bus services </a:t>
            </a:r>
          </a:p>
          <a:p>
            <a:pPr>
              <a:tabLst>
                <a:tab pos="1879600" algn="l"/>
              </a:tabLst>
            </a:pPr>
            <a:endParaRPr lang="en-GB" sz="600">
              <a:solidFill>
                <a:srgbClr val="01448D"/>
              </a:solidFill>
            </a:endParaRPr>
          </a:p>
          <a:p>
            <a:pPr>
              <a:spcBef>
                <a:spcPct val="40000"/>
              </a:spcBef>
              <a:tabLst>
                <a:tab pos="1879600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5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Improving accessibility for persons with 	reduced mobility</a:t>
            </a:r>
          </a:p>
          <a:p>
            <a:pPr marL="1884363" lvl="1" indent="-365125">
              <a:spcBef>
                <a:spcPct val="20000"/>
              </a:spcBef>
              <a:buFont typeface="Wingdings" pitchFamily="2" charset="2"/>
              <a:buChar char="Ø"/>
              <a:tabLst>
                <a:tab pos="1879600" algn="l"/>
              </a:tabLst>
            </a:pPr>
            <a:r>
              <a:rPr lang="en-GB" sz="2000">
                <a:solidFill>
                  <a:srgbClr val="01448D"/>
                </a:solidFill>
              </a:rPr>
              <a:t>Include urban mobility in EU Disability Strategy</a:t>
            </a:r>
          </a:p>
          <a:p>
            <a:pPr marL="1884363" lvl="1" indent="-365125">
              <a:spcBef>
                <a:spcPct val="20000"/>
              </a:spcBef>
              <a:buFont typeface="Wingdings" pitchFamily="2" charset="2"/>
              <a:buChar char="Ø"/>
              <a:tabLst>
                <a:tab pos="1879600" algn="l"/>
              </a:tabLst>
            </a:pPr>
            <a:r>
              <a:rPr lang="en-GB" sz="2000">
                <a:solidFill>
                  <a:srgbClr val="01448D"/>
                </a:solidFill>
              </a:rPr>
              <a:t>Targeted activities under FP7</a:t>
            </a:r>
          </a:p>
          <a:p>
            <a:pPr marL="7267575" lvl="2">
              <a:tabLst>
                <a:tab pos="1879600" algn="l"/>
              </a:tabLst>
            </a:pPr>
            <a:endParaRPr lang="en-GB" sz="600">
              <a:solidFill>
                <a:srgbClr val="01448D"/>
              </a:solidFill>
            </a:endParaRPr>
          </a:p>
          <a:p>
            <a:pPr>
              <a:spcBef>
                <a:spcPct val="40000"/>
              </a:spcBef>
              <a:tabLst>
                <a:tab pos="1879600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6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Improving travel information</a:t>
            </a:r>
          </a:p>
          <a:p>
            <a:pPr marL="1884363" lvl="1" indent="-365125">
              <a:spcBef>
                <a:spcPct val="20000"/>
              </a:spcBef>
              <a:buFont typeface="Wingdings" pitchFamily="2" charset="2"/>
              <a:buChar char="Ø"/>
              <a:tabLst>
                <a:tab pos="1879600" algn="l"/>
              </a:tabLst>
            </a:pPr>
            <a:r>
              <a:rPr lang="en-GB" sz="2000">
                <a:solidFill>
                  <a:srgbClr val="01448D"/>
                </a:solidFill>
              </a:rPr>
              <a:t>Facilitate dissemination of travel information</a:t>
            </a:r>
          </a:p>
          <a:p>
            <a:pPr marL="1884363" lvl="1" indent="-365125">
              <a:spcBef>
                <a:spcPct val="20000"/>
              </a:spcBef>
              <a:buFont typeface="Wingdings" pitchFamily="2" charset="2"/>
              <a:buChar char="Ø"/>
              <a:tabLst>
                <a:tab pos="1879600" algn="l"/>
              </a:tabLst>
            </a:pPr>
            <a:r>
              <a:rPr lang="en-GB" sz="2000">
                <a:solidFill>
                  <a:srgbClr val="01448D"/>
                </a:solidFill>
              </a:rPr>
              <a:t>Support development of multimodal journey planners</a:t>
            </a:r>
          </a:p>
          <a:p>
            <a:pPr marL="1884363" lvl="1" indent="-365125">
              <a:spcBef>
                <a:spcPct val="20000"/>
              </a:spcBef>
              <a:buFont typeface="Wingdings" pitchFamily="2" charset="2"/>
              <a:buChar char="Ø"/>
              <a:tabLst>
                <a:tab pos="1879600" algn="l"/>
              </a:tabLst>
            </a:pPr>
            <a:endParaRPr lang="en-GB" sz="1800">
              <a:solidFill>
                <a:srgbClr val="01448D"/>
              </a:solidFill>
            </a:endParaRPr>
          </a:p>
          <a:p>
            <a:pPr marL="1884363" lvl="1" indent="-365125">
              <a:tabLst>
                <a:tab pos="1879600" algn="l"/>
              </a:tabLst>
            </a:pPr>
            <a:endParaRPr lang="en-GB" sz="1800">
              <a:solidFill>
                <a:srgbClr val="01448D"/>
              </a:solidFill>
            </a:endParaRPr>
          </a:p>
        </p:txBody>
      </p:sp>
      <p:sp>
        <p:nvSpPr>
          <p:cNvPr id="216068" name="Line 4"/>
          <p:cNvSpPr>
            <a:spLocks noChangeShapeType="1"/>
          </p:cNvSpPr>
          <p:nvPr/>
        </p:nvSpPr>
        <p:spPr bwMode="gray">
          <a:xfrm>
            <a:off x="0" y="1412875"/>
            <a:ext cx="9144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/>
          </p:cNvSpPr>
          <p:nvPr>
            <p:ph type="title"/>
          </p:nvPr>
        </p:nvSpPr>
        <p:spPr>
          <a:xfrm>
            <a:off x="1042988" y="771525"/>
            <a:ext cx="7345362" cy="569913"/>
          </a:xfrm>
        </p:spPr>
        <p:txBody>
          <a:bodyPr/>
          <a:lstStyle/>
          <a:p>
            <a:r>
              <a:rPr lang="en-US" b="1"/>
              <a:t>Theme 2: Focusing on citizens (2)</a:t>
            </a:r>
            <a:endParaRPr lang="en-GB" b="1"/>
          </a:p>
        </p:txBody>
      </p:sp>
      <p:sp>
        <p:nvSpPr>
          <p:cNvPr id="224259" name="Rectangle 3"/>
          <p:cNvSpPr>
            <a:spLocks noGrp="1"/>
          </p:cNvSpPr>
          <p:nvPr>
            <p:ph type="body" idx="1"/>
          </p:nvPr>
        </p:nvSpPr>
        <p:spPr>
          <a:xfrm>
            <a:off x="395288" y="1700213"/>
            <a:ext cx="8748712" cy="44656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b="1">
                <a:solidFill>
                  <a:srgbClr val="01448D"/>
                </a:solidFill>
              </a:rPr>
              <a:t>Action 7</a:t>
            </a:r>
            <a:r>
              <a:rPr lang="en-GB" sz="2400">
                <a:solidFill>
                  <a:srgbClr val="01448D"/>
                </a:solidFill>
              </a:rPr>
              <a:t>:	</a:t>
            </a:r>
            <a:r>
              <a:rPr lang="en-GB" sz="2400" b="1">
                <a:solidFill>
                  <a:srgbClr val="01448D"/>
                </a:solidFill>
              </a:rPr>
              <a:t>Access to green zones</a:t>
            </a:r>
          </a:p>
          <a:p>
            <a:pPr marL="2335213" lvl="1" indent="-4445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Study on the different access rules for the different types of green zones</a:t>
            </a:r>
          </a:p>
          <a:p>
            <a:pPr marL="2335213" lvl="1" indent="-4445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de-DE" sz="2200">
                <a:solidFill>
                  <a:srgbClr val="01448D"/>
                </a:solidFill>
              </a:rPr>
              <a:t>Facilitate exchange of good practices</a:t>
            </a:r>
            <a:endParaRPr lang="en-GB" sz="2200">
              <a:solidFill>
                <a:srgbClr val="01448D"/>
              </a:solidFill>
            </a:endParaRPr>
          </a:p>
          <a:p>
            <a:pPr>
              <a:lnSpc>
                <a:spcPct val="90000"/>
              </a:lnSpc>
            </a:pPr>
            <a:endParaRPr lang="en-GB" sz="700">
              <a:solidFill>
                <a:srgbClr val="01448D"/>
              </a:solidFill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GB" sz="2400" b="1">
                <a:solidFill>
                  <a:srgbClr val="01448D"/>
                </a:solidFill>
              </a:rPr>
              <a:t>Action 8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Campaigns on sustainable mobility behaviour</a:t>
            </a:r>
          </a:p>
          <a:p>
            <a:pPr marL="2335213" lvl="1" indent="-4445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Maintain support for campaigns at all levels, including for European Mobility Week</a:t>
            </a:r>
          </a:p>
          <a:p>
            <a:pPr marL="2335213" lvl="1" indent="-4445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GB" sz="800">
              <a:solidFill>
                <a:srgbClr val="01448D"/>
              </a:solidFill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GB" sz="2400" b="1">
                <a:solidFill>
                  <a:srgbClr val="01448D"/>
                </a:solidFill>
              </a:rPr>
              <a:t>Action 9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Energy-efficient driving as part of driving 			education</a:t>
            </a:r>
          </a:p>
          <a:p>
            <a:pPr marL="2335213" lvl="1" indent="-4445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Discuss with Member States inclusion of energy-efficient driving in driving tests for private drivers</a:t>
            </a:r>
          </a:p>
          <a:p>
            <a:pPr marL="2335213" lvl="1" indent="-4445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GB" sz="2000">
              <a:solidFill>
                <a:srgbClr val="01448D"/>
              </a:solidFill>
            </a:endParaRPr>
          </a:p>
          <a:p>
            <a:pPr marL="2335213" lvl="1" indent="-444500">
              <a:lnSpc>
                <a:spcPct val="90000"/>
              </a:lnSpc>
            </a:pPr>
            <a:endParaRPr lang="en-GB" sz="2000">
              <a:solidFill>
                <a:srgbClr val="01448D"/>
              </a:solidFill>
            </a:endParaRPr>
          </a:p>
        </p:txBody>
      </p:sp>
      <p:sp>
        <p:nvSpPr>
          <p:cNvPr id="224260" name="Line 4"/>
          <p:cNvSpPr>
            <a:spLocks noChangeShapeType="1"/>
          </p:cNvSpPr>
          <p:nvPr/>
        </p:nvSpPr>
        <p:spPr bwMode="gray">
          <a:xfrm>
            <a:off x="0" y="1412875"/>
            <a:ext cx="9144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/>
          </p:cNvSpPr>
          <p:nvPr>
            <p:ph type="title"/>
          </p:nvPr>
        </p:nvSpPr>
        <p:spPr>
          <a:xfrm>
            <a:off x="1042988" y="771525"/>
            <a:ext cx="7345362" cy="569913"/>
          </a:xfrm>
        </p:spPr>
        <p:txBody>
          <a:bodyPr/>
          <a:lstStyle/>
          <a:p>
            <a:r>
              <a:rPr lang="en-US" b="1"/>
              <a:t>Theme 3: Greening urban transport</a:t>
            </a:r>
            <a:endParaRPr lang="en-GB" b="1"/>
          </a:p>
        </p:txBody>
      </p:sp>
      <p:sp>
        <p:nvSpPr>
          <p:cNvPr id="225283" name="Rectangle 3"/>
          <p:cNvSpPr>
            <a:spLocks noGrp="1"/>
          </p:cNvSpPr>
          <p:nvPr>
            <p:ph type="body" idx="1"/>
          </p:nvPr>
        </p:nvSpPr>
        <p:spPr>
          <a:xfrm>
            <a:off x="684213" y="1484313"/>
            <a:ext cx="8459787" cy="4897437"/>
          </a:xfrm>
        </p:spPr>
        <p:txBody>
          <a:bodyPr/>
          <a:lstStyle/>
          <a:p>
            <a:pPr>
              <a:lnSpc>
                <a:spcPct val="80000"/>
              </a:lnSpc>
              <a:tabLst>
                <a:tab pos="2060575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10: Research and demonstration projects for 		lower and zero emission vehicles</a:t>
            </a:r>
          </a:p>
          <a:p>
            <a:pPr marL="2336800" lvl="1" indent="-366713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tabLst>
                <a:tab pos="2060575" algn="l"/>
              </a:tabLst>
            </a:pPr>
            <a:r>
              <a:rPr lang="en-GB" sz="2200">
                <a:solidFill>
                  <a:srgbClr val="01448D"/>
                </a:solidFill>
              </a:rPr>
              <a:t>Electromobility demonstration project in FP7</a:t>
            </a:r>
          </a:p>
          <a:p>
            <a:pPr>
              <a:lnSpc>
                <a:spcPct val="80000"/>
              </a:lnSpc>
              <a:tabLst>
                <a:tab pos="2060575" algn="l"/>
              </a:tabLst>
            </a:pPr>
            <a:endParaRPr lang="en-GB" sz="700">
              <a:solidFill>
                <a:srgbClr val="01448D"/>
              </a:solidFill>
            </a:endParaRPr>
          </a:p>
          <a:p>
            <a:pPr>
              <a:lnSpc>
                <a:spcPct val="80000"/>
              </a:lnSpc>
              <a:spcBef>
                <a:spcPct val="40000"/>
              </a:spcBef>
              <a:tabLst>
                <a:tab pos="2060575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11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Internet guide on clean and energy-			efficient vehicles</a:t>
            </a:r>
          </a:p>
          <a:p>
            <a:pPr marL="2336800" lvl="1" indent="-366713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tabLst>
                <a:tab pos="2060575" algn="l"/>
              </a:tabLst>
            </a:pPr>
            <a:r>
              <a:rPr lang="en-GB" sz="2200">
                <a:solidFill>
                  <a:srgbClr val="01448D"/>
                </a:solidFill>
              </a:rPr>
              <a:t>Information on vehicles, markets, legislation</a:t>
            </a:r>
          </a:p>
          <a:p>
            <a:pPr marL="2336800" lvl="1" indent="-366713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tabLst>
                <a:tab pos="2060575" algn="l"/>
              </a:tabLst>
            </a:pPr>
            <a:r>
              <a:rPr lang="en-GB" sz="2200">
                <a:solidFill>
                  <a:srgbClr val="01448D"/>
                </a:solidFill>
              </a:rPr>
              <a:t>Support for joint procurement</a:t>
            </a:r>
          </a:p>
          <a:p>
            <a:pPr marL="7267575" lvl="2">
              <a:lnSpc>
                <a:spcPct val="80000"/>
              </a:lnSpc>
              <a:tabLst>
                <a:tab pos="2060575" algn="l"/>
              </a:tabLst>
            </a:pPr>
            <a:endParaRPr lang="en-GB" sz="700">
              <a:solidFill>
                <a:srgbClr val="01448D"/>
              </a:solidFill>
            </a:endParaRPr>
          </a:p>
          <a:p>
            <a:pPr>
              <a:lnSpc>
                <a:spcPct val="80000"/>
              </a:lnSpc>
              <a:spcBef>
                <a:spcPct val="40000"/>
              </a:spcBef>
              <a:tabLst>
                <a:tab pos="2060575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12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Study on urban aspects of the 			internalisation of external costs</a:t>
            </a:r>
          </a:p>
          <a:p>
            <a:pPr marL="2336800" lvl="1" indent="-366713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tabLst>
                <a:tab pos="2060575" algn="l"/>
              </a:tabLst>
            </a:pPr>
            <a:r>
              <a:rPr lang="en-GB" sz="2200">
                <a:solidFill>
                  <a:srgbClr val="01448D"/>
                </a:solidFill>
              </a:rPr>
              <a:t>Effectiveness and efficiency of pricing schemes</a:t>
            </a:r>
          </a:p>
          <a:p>
            <a:pPr>
              <a:lnSpc>
                <a:spcPct val="80000"/>
              </a:lnSpc>
              <a:spcBef>
                <a:spcPct val="40000"/>
              </a:spcBef>
              <a:tabLst>
                <a:tab pos="2060575" algn="l"/>
              </a:tabLst>
            </a:pPr>
            <a:r>
              <a:rPr lang="en-GB" sz="2400" b="1">
                <a:solidFill>
                  <a:srgbClr val="01448D"/>
                </a:solidFill>
              </a:rPr>
              <a:t>Action 13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Information exchange on urban pricing 		schemes</a:t>
            </a:r>
          </a:p>
          <a:p>
            <a:pPr marL="2336800" lvl="1" indent="-366713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tabLst>
                <a:tab pos="2060575" algn="l"/>
              </a:tabLst>
            </a:pPr>
            <a:r>
              <a:rPr lang="en-GB" sz="2200">
                <a:solidFill>
                  <a:srgbClr val="01448D"/>
                </a:solidFill>
              </a:rPr>
              <a:t>Input to work on internalisation of external costs</a:t>
            </a:r>
          </a:p>
          <a:p>
            <a:pPr marL="2336800" lvl="1" indent="-366713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tabLst>
                <a:tab pos="2060575" algn="l"/>
              </a:tabLst>
            </a:pPr>
            <a:endParaRPr lang="en-GB" sz="2000">
              <a:solidFill>
                <a:srgbClr val="01448D"/>
              </a:solidFill>
            </a:endParaRPr>
          </a:p>
          <a:p>
            <a:pPr marL="2336800" lvl="1" indent="-366713">
              <a:lnSpc>
                <a:spcPct val="80000"/>
              </a:lnSpc>
              <a:tabLst>
                <a:tab pos="2060575" algn="l"/>
              </a:tabLst>
            </a:pPr>
            <a:endParaRPr lang="en-GB" sz="2000">
              <a:solidFill>
                <a:srgbClr val="01448D"/>
              </a:solidFill>
            </a:endParaRPr>
          </a:p>
        </p:txBody>
      </p:sp>
      <p:sp>
        <p:nvSpPr>
          <p:cNvPr id="225284" name="Line 4"/>
          <p:cNvSpPr>
            <a:spLocks noChangeShapeType="1"/>
          </p:cNvSpPr>
          <p:nvPr/>
        </p:nvSpPr>
        <p:spPr bwMode="gray">
          <a:xfrm>
            <a:off x="0" y="1412875"/>
            <a:ext cx="9144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/>
          </p:cNvSpPr>
          <p:nvPr>
            <p:ph type="title"/>
          </p:nvPr>
        </p:nvSpPr>
        <p:spPr>
          <a:xfrm>
            <a:off x="827088" y="771525"/>
            <a:ext cx="6624637" cy="569913"/>
          </a:xfrm>
        </p:spPr>
        <p:txBody>
          <a:bodyPr/>
          <a:lstStyle/>
          <a:p>
            <a:r>
              <a:rPr lang="en-US" b="1"/>
              <a:t>Theme 4:</a:t>
            </a:r>
            <a:r>
              <a:rPr lang="en-GB" b="1"/>
              <a:t> </a:t>
            </a:r>
            <a:r>
              <a:rPr lang="en-US" b="1"/>
              <a:t>Strengthening funding</a:t>
            </a:r>
            <a:endParaRPr lang="en-GB" b="1"/>
          </a:p>
        </p:txBody>
      </p:sp>
      <p:sp>
        <p:nvSpPr>
          <p:cNvPr id="226307" name="Rectangle 3"/>
          <p:cNvSpPr>
            <a:spLocks noGrp="1"/>
          </p:cNvSpPr>
          <p:nvPr>
            <p:ph type="body" idx="1"/>
          </p:nvPr>
        </p:nvSpPr>
        <p:spPr>
          <a:xfrm>
            <a:off x="107950" y="1700213"/>
            <a:ext cx="8964613" cy="4176712"/>
          </a:xfrm>
        </p:spPr>
        <p:txBody>
          <a:bodyPr/>
          <a:lstStyle/>
          <a:p>
            <a:r>
              <a:rPr lang="en-GB" sz="2400" b="1">
                <a:solidFill>
                  <a:srgbClr val="01448D"/>
                </a:solidFill>
              </a:rPr>
              <a:t>Action 14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Optimising existing funding sources</a:t>
            </a:r>
          </a:p>
          <a:p>
            <a:pPr marL="2336800" lvl="1" indent="-366713">
              <a:spcBef>
                <a:spcPct val="20000"/>
              </a:spcBef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New targeted RTD and demonstration activities</a:t>
            </a:r>
          </a:p>
          <a:p>
            <a:pPr marL="2336800" lvl="1" indent="-366713"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Maintain support for STEER, URBACT; ICT support </a:t>
            </a:r>
          </a:p>
          <a:p>
            <a:pPr marL="2336800" lvl="1" indent="-366713"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Funding of new actions in priority areas</a:t>
            </a:r>
          </a:p>
          <a:p>
            <a:endParaRPr lang="en-GB" sz="700">
              <a:solidFill>
                <a:srgbClr val="01448D"/>
              </a:solidFill>
            </a:endParaRPr>
          </a:p>
          <a:p>
            <a:pPr>
              <a:spcBef>
                <a:spcPct val="40000"/>
              </a:spcBef>
            </a:pPr>
            <a:r>
              <a:rPr lang="en-GB" sz="2400" b="1">
                <a:solidFill>
                  <a:srgbClr val="01448D"/>
                </a:solidFill>
              </a:rPr>
              <a:t>Action 15</a:t>
            </a:r>
            <a:r>
              <a:rPr lang="en-GB" sz="2400">
                <a:solidFill>
                  <a:srgbClr val="01448D"/>
                </a:solidFill>
              </a:rPr>
              <a:t>: </a:t>
            </a:r>
            <a:r>
              <a:rPr lang="en-GB" sz="2400" b="1">
                <a:solidFill>
                  <a:srgbClr val="01448D"/>
                </a:solidFill>
              </a:rPr>
              <a:t>Analysing the needs for future funding</a:t>
            </a:r>
          </a:p>
          <a:p>
            <a:pPr marL="2336800" lvl="1" indent="-366713">
              <a:spcBef>
                <a:spcPct val="20000"/>
              </a:spcBef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Continue CIVITAS</a:t>
            </a:r>
          </a:p>
          <a:p>
            <a:pPr marL="2336800" lvl="1" indent="-366713">
              <a:spcBef>
                <a:spcPct val="20000"/>
              </a:spcBef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Define CIVITAS FUTURA</a:t>
            </a:r>
          </a:p>
          <a:p>
            <a:pPr marL="2336800" lvl="1" indent="-366713">
              <a:spcBef>
                <a:spcPct val="20000"/>
              </a:spcBef>
              <a:buFont typeface="Wingdings" pitchFamily="2" charset="2"/>
              <a:buChar char="Ø"/>
            </a:pPr>
            <a:r>
              <a:rPr lang="en-GB" sz="2200">
                <a:solidFill>
                  <a:srgbClr val="01448D"/>
                </a:solidFill>
              </a:rPr>
              <a:t>Examine funding needs in next multi-annual financial framework </a:t>
            </a:r>
          </a:p>
          <a:p>
            <a:pPr marL="7267575" lvl="2"/>
            <a:endParaRPr lang="en-GB" sz="700">
              <a:solidFill>
                <a:srgbClr val="01448D"/>
              </a:solidFill>
            </a:endParaRPr>
          </a:p>
          <a:p>
            <a:pPr>
              <a:spcBef>
                <a:spcPct val="40000"/>
              </a:spcBef>
            </a:pPr>
            <a:endParaRPr lang="en-GB" sz="2400">
              <a:solidFill>
                <a:srgbClr val="01448D"/>
              </a:solidFill>
            </a:endParaRPr>
          </a:p>
          <a:p>
            <a:pPr marL="2336800" lvl="1" indent="-366713">
              <a:spcBef>
                <a:spcPct val="20000"/>
              </a:spcBef>
              <a:buFont typeface="Wingdings" pitchFamily="2" charset="2"/>
              <a:buChar char="Ø"/>
            </a:pPr>
            <a:endParaRPr lang="en-GB" sz="2000">
              <a:solidFill>
                <a:srgbClr val="01448D"/>
              </a:solidFill>
            </a:endParaRPr>
          </a:p>
          <a:p>
            <a:pPr marL="2336800" lvl="1" indent="-366713"/>
            <a:endParaRPr lang="en-GB" sz="2000">
              <a:solidFill>
                <a:srgbClr val="01448D"/>
              </a:solidFill>
            </a:endParaRPr>
          </a:p>
        </p:txBody>
      </p:sp>
      <p:sp>
        <p:nvSpPr>
          <p:cNvPr id="226308" name="Line 4"/>
          <p:cNvSpPr>
            <a:spLocks noChangeShapeType="1"/>
          </p:cNvSpPr>
          <p:nvPr/>
        </p:nvSpPr>
        <p:spPr bwMode="gray">
          <a:xfrm>
            <a:off x="0" y="1412875"/>
            <a:ext cx="9144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2_Office Theme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5BAB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2_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6203</TotalTime>
  <Words>413</Words>
  <Application>Microsoft Office PowerPoint</Application>
  <PresentationFormat>On-screen Show (4:3)</PresentationFormat>
  <Paragraphs>133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</vt:lpstr>
      <vt:lpstr>2_Office Theme</vt:lpstr>
      <vt:lpstr>Slide 1</vt:lpstr>
      <vt:lpstr>European Urban Transport Policy</vt:lpstr>
      <vt:lpstr>Foundation for Action on Urban Mobility</vt:lpstr>
      <vt:lpstr>Role of the EU</vt:lpstr>
      <vt:lpstr>Theme 1: Promoting integrated policies</vt:lpstr>
      <vt:lpstr>Theme 2: Focusing on citizens (1)</vt:lpstr>
      <vt:lpstr>Theme 2: Focusing on citizens (2)</vt:lpstr>
      <vt:lpstr>Theme 3: Greening urban transport</vt:lpstr>
      <vt:lpstr>Theme 4: Strengthening funding</vt:lpstr>
      <vt:lpstr>Theme 5: Sharing experience and knowledge</vt:lpstr>
      <vt:lpstr>Theme 6: Optimising urban mobility</vt:lpstr>
      <vt:lpstr>Slide 12</vt:lpstr>
    </vt:vector>
  </TitlesOfParts>
  <Manager>Fabien DONGRADI</Manager>
  <Company>Mostra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 TREN</dc:title>
  <dc:subject>NEW GUIDELINES</dc:subject>
  <dc:creator>Kathy</dc:creator>
  <cp:lastModifiedBy>Migration2</cp:lastModifiedBy>
  <cp:revision>314</cp:revision>
  <dcterms:created xsi:type="dcterms:W3CDTF">2007-06-05T10:53:32Z</dcterms:created>
  <dcterms:modified xsi:type="dcterms:W3CDTF">2016-06-01T12:49:13Z</dcterms:modified>
</cp:coreProperties>
</file>