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6A6484-36F7-403D-9F4B-87A1F9CFCAB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här för att ändra format på bakgrundstexten</a:t>
            </a:r>
          </a:p>
          <a:p>
            <a:pPr lvl="1"/>
            <a:r>
              <a:rPr lang="en-GB" smtClean="0"/>
              <a:t>Nivå två</a:t>
            </a:r>
          </a:p>
          <a:p>
            <a:pPr lvl="2"/>
            <a:r>
              <a:rPr lang="en-GB" smtClean="0"/>
              <a:t>Nivå tre</a:t>
            </a:r>
          </a:p>
          <a:p>
            <a:pPr lvl="3"/>
            <a:r>
              <a:rPr lang="en-GB" smtClean="0"/>
              <a:t>Nivå fyra</a:t>
            </a:r>
          </a:p>
          <a:p>
            <a:pPr lvl="4"/>
            <a:r>
              <a:rPr lang="en-GB" smtClean="0"/>
              <a:t>Nivå fem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AB5A7A-66B4-4427-A1EF-28086FD1DFA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75FC5-4EF8-4174-A6D3-D4993E629B9E}" type="slidenum">
              <a:rPr lang="en-GB"/>
              <a:pPr/>
              <a:t>1</a:t>
            </a:fld>
            <a:endParaRPr lang="en-GB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F45AD-95C6-448C-AB35-A82525438574}" type="slidenum">
              <a:rPr lang="en-GB"/>
              <a:pPr/>
              <a:t>2</a:t>
            </a:fld>
            <a:endParaRPr lang="en-GB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36F099-5FEF-46AB-BC9C-D653D672FCD6}" type="slidenum">
              <a:rPr lang="en-GB"/>
              <a:pPr/>
              <a:t>3</a:t>
            </a:fld>
            <a:endParaRPr lang="en-GB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76FEB-AD0A-4281-8BB2-5413FF408131}" type="slidenum">
              <a:rPr lang="en-GB"/>
              <a:pPr/>
              <a:t>4</a:t>
            </a:fld>
            <a:endParaRPr lang="en-GB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C7F3-1483-484D-A3B5-39CECEEC514C}" type="slidenum">
              <a:rPr lang="en-GB"/>
              <a:pPr/>
              <a:t>5</a:t>
            </a:fld>
            <a:endParaRPr lang="en-GB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C3DA9-A349-483D-89CE-7C889BB12C35}" type="slidenum">
              <a:rPr lang="en-GB"/>
              <a:pPr/>
              <a:t>6</a:t>
            </a:fld>
            <a:endParaRPr lang="en-GB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1B53E-5DEC-4DA2-A0E8-D765804B83BD}" type="slidenum">
              <a:rPr lang="en-GB"/>
              <a:pPr/>
              <a:t>7</a:t>
            </a:fld>
            <a:endParaRPr lang="en-GB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236663" y="4976813"/>
            <a:ext cx="6664325" cy="965200"/>
          </a:xfrm>
        </p:spPr>
        <p:txBody>
          <a:bodyPr lIns="0" tIns="0" rIns="0" bIns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7800" y="1438275"/>
            <a:ext cx="1878013" cy="5319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0588" y="1438275"/>
            <a:ext cx="5484812" cy="5319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588" y="1438275"/>
            <a:ext cx="73866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0588" y="2809875"/>
            <a:ext cx="3681412" cy="3948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2809875"/>
            <a:ext cx="3681413" cy="3948113"/>
          </a:xfrm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0588" y="2809875"/>
            <a:ext cx="3681412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809875"/>
            <a:ext cx="3681413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0588" y="1438275"/>
            <a:ext cx="7386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2809875"/>
            <a:ext cx="7515225" cy="394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5pPr>
      <a:lvl6pPr marL="4572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6pPr>
      <a:lvl7pPr marL="9144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7pPr>
      <a:lvl8pPr marL="13716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8pPr>
      <a:lvl9pPr marL="18288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42896"/>
          </a:solidFill>
          <a:latin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EC Draft Regulation on</a:t>
            </a:r>
            <a:br>
              <a:rPr lang="en-GB"/>
            </a:br>
            <a:r>
              <a:rPr lang="en-GB"/>
              <a:t>Bus Passenger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Regulation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Compensation in case of</a:t>
            </a:r>
          </a:p>
          <a:p>
            <a:pPr>
              <a:buFontTx/>
              <a:buNone/>
            </a:pPr>
            <a:r>
              <a:rPr lang="en-GB" sz="2200"/>
              <a:t>Death and Personal Injury</a:t>
            </a:r>
          </a:p>
        </p:txBody>
      </p:sp>
      <p:pic>
        <p:nvPicPr>
          <p:cNvPr id="8202" name="Picture 10" descr="Riala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819400"/>
            <a:ext cx="4114800" cy="3222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Regulation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Assistance to PRM’s</a:t>
            </a:r>
          </a:p>
        </p:txBody>
      </p:sp>
      <p:pic>
        <p:nvPicPr>
          <p:cNvPr id="10246" name="Picture 6" descr="Busslink_1570_Furusunds_faerjelaege_021123b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971800"/>
            <a:ext cx="3833813" cy="3217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Regulation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Assistance and possibly compensation to passengers in general</a:t>
            </a:r>
          </a:p>
        </p:txBody>
      </p:sp>
      <p:pic>
        <p:nvPicPr>
          <p:cNvPr id="11270" name="Picture 6" descr="Furusund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895600"/>
            <a:ext cx="3833813" cy="3263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Presidency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 Balanced solution</a:t>
            </a:r>
          </a:p>
          <a:p>
            <a:pPr>
              <a:buFontTx/>
              <a:buNone/>
            </a:pPr>
            <a:endParaRPr lang="en-GB" sz="2200"/>
          </a:p>
        </p:txBody>
      </p:sp>
      <p:pic>
        <p:nvPicPr>
          <p:cNvPr id="12293" name="Picture 5" descr="Jordbro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514600"/>
            <a:ext cx="4267200" cy="33670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Presidency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 Balanced solution</a:t>
            </a:r>
          </a:p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 Workable solution</a:t>
            </a:r>
          </a:p>
          <a:p>
            <a:pPr>
              <a:buFontTx/>
              <a:buNone/>
            </a:pPr>
            <a:endParaRPr lang="en-GB" sz="2200"/>
          </a:p>
        </p:txBody>
      </p:sp>
      <p:pic>
        <p:nvPicPr>
          <p:cNvPr id="21508" name="Picture 4" descr="Jordbro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514600"/>
            <a:ext cx="4267200" cy="3367088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aim of the Presidency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 Balanced solution</a:t>
            </a:r>
          </a:p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 Workable solution</a:t>
            </a:r>
          </a:p>
          <a:p>
            <a:pPr>
              <a:buFontTx/>
              <a:buNone/>
            </a:pPr>
            <a:endParaRPr lang="en-GB" sz="2200"/>
          </a:p>
          <a:p>
            <a:pPr>
              <a:buFontTx/>
              <a:buNone/>
            </a:pPr>
            <a:r>
              <a:rPr lang="en-GB" sz="2200"/>
              <a:t>— Solid basis for further discussions with EP</a:t>
            </a:r>
          </a:p>
          <a:p>
            <a:pPr>
              <a:buFontTx/>
              <a:buNone/>
            </a:pPr>
            <a:endParaRPr lang="en-GB" sz="2200"/>
          </a:p>
        </p:txBody>
      </p:sp>
      <p:pic>
        <p:nvPicPr>
          <p:cNvPr id="23556" name="Picture 4" descr="Jordbro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514600"/>
            <a:ext cx="4267200" cy="3367088"/>
          </a:xfr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tn">
  <a:themeElements>
    <a:clrScheme name="RKt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33CC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ADE2"/>
      </a:accent5>
      <a:accent6>
        <a:srgbClr val="E7B900"/>
      </a:accent6>
      <a:hlink>
        <a:srgbClr val="CC0000"/>
      </a:hlink>
      <a:folHlink>
        <a:srgbClr val="009966"/>
      </a:folHlink>
    </a:clrScheme>
    <a:fontScheme name="RKt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Kt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33CC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DE2"/>
        </a:accent5>
        <a:accent6>
          <a:srgbClr val="E7B900"/>
        </a:accent6>
        <a:hlink>
          <a:srgbClr val="CC0000"/>
        </a:hlink>
        <a:folHlink>
          <a:srgbClr val="00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00FF"/>
        </a:accent1>
        <a:accent2>
          <a:srgbClr val="00CCFF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00B9E7"/>
        </a:accent6>
        <a:hlink>
          <a:srgbClr val="FFCC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FFFF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tn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RKtn</Template>
  <TotalTime>72</TotalTime>
  <Words>71</Words>
  <Application>Microsoft Office PowerPoint</Application>
  <PresentationFormat>On-screen Show (4:3)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RKtn</vt:lpstr>
      <vt:lpstr>EC Draft Regulation on Bus Passenger Rights</vt:lpstr>
      <vt:lpstr>The aim of the Regulation</vt:lpstr>
      <vt:lpstr>The aim of the Regulation</vt:lpstr>
      <vt:lpstr>The aim of the Regulation</vt:lpstr>
      <vt:lpstr>The aim of the Presidency</vt:lpstr>
      <vt:lpstr>The aim of the Presidency</vt:lpstr>
      <vt:lpstr>The aim of the Presidency</vt:lpstr>
    </vt:vector>
  </TitlesOfParts>
  <Company>Regeringskansliet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Draft Regulation on Bus Passenger Rights</dc:title>
  <dc:creator>Kanslirådet Johan Schelin</dc:creator>
  <cp:lastModifiedBy>Migration2</cp:lastModifiedBy>
  <cp:revision>6</cp:revision>
  <dcterms:created xsi:type="dcterms:W3CDTF">2009-07-28T12:46:28Z</dcterms:created>
  <dcterms:modified xsi:type="dcterms:W3CDTF">2016-06-01T12:52:20Z</dcterms:modified>
  <cp:category>EU ordf., engelska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ID">
    <vt:lpwstr>2;0;0;200</vt:lpwstr>
  </property>
  <property fmtid="{D5CDD505-2E9C-101B-9397-08002B2CF9AE}" pid="3" name="SprakID">
    <vt:i4>1</vt:i4>
  </property>
  <property fmtid="{D5CDD505-2E9C-101B-9397-08002B2CF9AE}" pid="4" name="DokID">
    <vt:i4>111</vt:i4>
  </property>
</Properties>
</file>