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65" r:id="rId2"/>
    <p:sldMasterId id="2147483664" r:id="rId3"/>
  </p:sldMasterIdLst>
  <p:notesMasterIdLst>
    <p:notesMasterId r:id="rId26"/>
  </p:notesMasterIdLst>
  <p:handoutMasterIdLst>
    <p:handoutMasterId r:id="rId27"/>
  </p:handoutMasterIdLst>
  <p:sldIdLst>
    <p:sldId id="256" r:id="rId4"/>
    <p:sldId id="260" r:id="rId5"/>
    <p:sldId id="261" r:id="rId6"/>
    <p:sldId id="257" r:id="rId7"/>
    <p:sldId id="263" r:id="rId8"/>
    <p:sldId id="265" r:id="rId9"/>
    <p:sldId id="266" r:id="rId10"/>
    <p:sldId id="267" r:id="rId11"/>
    <p:sldId id="269" r:id="rId12"/>
    <p:sldId id="284" r:id="rId13"/>
    <p:sldId id="279" r:id="rId14"/>
    <p:sldId id="280" r:id="rId15"/>
    <p:sldId id="281" r:id="rId16"/>
    <p:sldId id="283" r:id="rId17"/>
    <p:sldId id="271" r:id="rId18"/>
    <p:sldId id="272" r:id="rId19"/>
    <p:sldId id="273" r:id="rId20"/>
    <p:sldId id="274" r:id="rId21"/>
    <p:sldId id="275" r:id="rId22"/>
    <p:sldId id="285" r:id="rId23"/>
    <p:sldId id="286" r:id="rId24"/>
    <p:sldId id="270" r:id="rId25"/>
  </p:sldIdLst>
  <p:sldSz cx="9144000" cy="6858000" type="screen4x3"/>
  <p:notesSz cx="6797675" cy="9874250"/>
  <p:defaultTextStyle>
    <a:defPPr>
      <a:defRPr lang="en-US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accent2"/>
        </a:solidFill>
        <a:latin typeface="Arial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accent2"/>
        </a:solidFill>
        <a:latin typeface="Arial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accent2"/>
        </a:solidFill>
        <a:latin typeface="Arial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accent2"/>
        </a:solidFill>
        <a:latin typeface="Arial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accent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accent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accent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accent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accent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FFF"/>
    <a:srgbClr val="0087D7"/>
    <a:srgbClr val="005BAB"/>
    <a:srgbClr val="9ECC3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712" autoAdjust="0"/>
  </p:normalViewPr>
  <p:slideViewPr>
    <p:cSldViewPr>
      <p:cViewPr varScale="1">
        <p:scale>
          <a:sx n="103" d="100"/>
          <a:sy n="103" d="100"/>
        </p:scale>
        <p:origin x="-570" y="-90"/>
      </p:cViewPr>
      <p:guideLst>
        <p:guide orient="horz" pos="3378"/>
        <p:guide orient="horz" pos="4156"/>
        <p:guide orient="horz" pos="2289"/>
        <p:guide orient="horz" pos="2505"/>
        <p:guide orient="horz" pos="4110"/>
        <p:guide pos="2880"/>
        <p:guide pos="1020"/>
        <p:guide pos="385"/>
        <p:guide pos="5759"/>
        <p:guide pos="590"/>
        <p:guide pos="6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974" y="-84"/>
      </p:cViewPr>
      <p:guideLst>
        <p:guide orient="horz" pos="3110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fld id="{10D018B5-C922-4170-9108-F94D9DC163AD}" type="datetimeFigureOut">
              <a:rPr lang="fr-FR"/>
              <a:pPr/>
              <a:t>06/06/2016</a:t>
            </a:fld>
            <a:endParaRPr lang="fr-FR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fld id="{3FC70981-A6B8-4114-A126-E15418499E09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fld id="{7D5D96FE-28CA-4FAE-8C0A-4A76647D4275}" type="datetimeFigureOut">
              <a:rPr lang="en-US"/>
              <a:pPr/>
              <a:t>6/6/2016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fld id="{358FE66B-E997-41D9-863F-B8656905287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8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To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</p:spTree>
  </p:cSld>
  <p:clrMapOvr>
    <a:masterClrMapping/>
  </p:clrMapOvr>
  <p:transition spd="med"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</p:spTree>
  </p:cSld>
  <p:clrMapOvr>
    <a:masterClrMapping/>
  </p:clrMapOvr>
  <p:transition spd="med">
    <p:spli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C1A05B-00F2-45F5-8BE8-6A26835441C9}" type="datetime1">
              <a:rPr lang="fr-FR"/>
              <a:pPr/>
              <a:t>06/06/2016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42D05A-4B3A-4EEB-B2DA-0585DD53F04B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3C419F-2DA6-4AC3-BAA9-0000EE5B7B1B}" type="datetime1">
              <a:rPr lang="fr-FR"/>
              <a:pPr/>
              <a:t>06/06/2016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C2C4C-D63E-49E6-8AD9-73723C51C74A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6B18C4-8FF4-4996-B210-FF3EFC99E706}" type="datetime1">
              <a:rPr lang="fr-FR"/>
              <a:pPr/>
              <a:t>06/06/2016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F1CE5-ED24-4CD1-8D01-72CCF315FE53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16A96C-3AE7-4D96-A269-25732668B201}" type="datetime1">
              <a:rPr lang="fr-FR"/>
              <a:pPr/>
              <a:t>06/06/2016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B269B1-6A10-447B-A106-0D75CEEC1665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F4CA00-0E6E-4FE8-8481-566B02131ACA}" type="datetime1">
              <a:rPr lang="fr-FR"/>
              <a:pPr/>
              <a:t>06/06/2016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BEAFB2-50EC-46D2-8998-8D1CD8177C3B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FEE755-8A71-4E48-8381-7B067BCF933B}" type="datetime1">
              <a:rPr lang="fr-FR"/>
              <a:pPr/>
              <a:t>06/06/2016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EE43FB-05B8-4629-BAEA-FB957412A56D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C53802-868C-41C3-80E2-D184AE859FE6}" type="datetime1">
              <a:rPr lang="fr-FR"/>
              <a:pPr/>
              <a:t>06/06/2016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55E455-6660-4063-B85B-4308347EB13F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4119E0-8ECB-4967-97A6-6C5C0E822F8A}" type="datetime1">
              <a:rPr lang="fr-FR"/>
              <a:pPr/>
              <a:t>06/06/2016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7B1941-25D9-4544-AB10-AF8BB3501F08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</p:spTree>
  </p:cSld>
  <p:clrMapOvr>
    <a:masterClrMapping/>
  </p:clrMapOvr>
  <p:transition spd="med">
    <p:split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7AE6A0-38E7-4A64-8E91-81E4E5DBE94A}" type="datetime1">
              <a:rPr lang="fr-FR"/>
              <a:pPr/>
              <a:t>06/06/2016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82F361-F733-454E-80F3-2E8CE0EB826D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C2E4D1-EA75-49EE-A54F-201095077ECB}" type="datetime1">
              <a:rPr lang="fr-FR"/>
              <a:pPr/>
              <a:t>06/06/2016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158B60-AACC-496B-8C43-225B267A635A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A11DCF-540C-4ED9-A672-C6DC2B49DA9B}" type="datetime1">
              <a:rPr lang="fr-FR"/>
              <a:pPr/>
              <a:t>06/06/2016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1A8FDC-1971-4100-B38C-18B2B7192EB9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H"/>
          </a:p>
        </p:txBody>
      </p:sp>
    </p:spTree>
  </p:cSld>
  <p:clrMapOvr>
    <a:masterClrMapping/>
  </p:clrMapOvr>
  <p:transition spd="med">
    <p:split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</p:spTree>
  </p:cSld>
  <p:clrMapOvr>
    <a:masterClrMapping/>
  </p:clrMapOvr>
  <p:transition spd="med">
    <p:split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split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</p:spTree>
  </p:cSld>
  <p:clrMapOvr>
    <a:masterClrMapping/>
  </p:clrMapOvr>
  <p:transition spd="med">
    <p:split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</p:spTree>
  </p:cSld>
  <p:clrMapOvr>
    <a:masterClrMapping/>
  </p:clrMapOvr>
  <p:transition spd="med">
    <p:split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</p:spTree>
  </p:cSld>
  <p:clrMapOvr>
    <a:masterClrMapping/>
  </p:clrMapOvr>
  <p:transition spd="med">
    <p:split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split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split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split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</p:spTree>
  </p:cSld>
  <p:clrMapOvr>
    <a:masterClrMapping/>
  </p:clrMapOvr>
  <p:transition spd="med">
    <p:split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9413" y="230188"/>
            <a:ext cx="2090737" cy="5895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30188"/>
            <a:ext cx="6119813" cy="58959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</p:spTree>
  </p:cSld>
  <p:clrMapOvr>
    <a:masterClrMapping/>
  </p:clrMapOvr>
  <p:transition spd="med"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</p:spTree>
  </p:cSld>
  <p:clrMapOvr>
    <a:masterClrMapping/>
  </p:clrMapOvr>
  <p:transition spd="med"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</p:spTree>
  </p:cSld>
  <p:clrMapOvr>
    <a:masterClrMapping/>
  </p:clrMapOvr>
  <p:transition spd="med"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</p:spTree>
  </p:cSld>
  <p:clrMapOvr>
    <a:masterClrMapping/>
  </p:clrMapOvr>
  <p:transition spd="med"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" name="Rectangle 102"/>
          <p:cNvSpPr>
            <a:spLocks noChangeAspect="1" noChangeArrowheads="1"/>
          </p:cNvSpPr>
          <p:nvPr userDrawn="1"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CH"/>
          </a:p>
        </p:txBody>
      </p:sp>
      <p:grpSp>
        <p:nvGrpSpPr>
          <p:cNvPr id="31847" name="Group 103"/>
          <p:cNvGrpSpPr>
            <a:grpSpLocks noChangeAspect="1"/>
          </p:cNvGrpSpPr>
          <p:nvPr userDrawn="1"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31848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/>
              <a:ahLst/>
              <a:cxnLst>
                <a:cxn ang="0">
                  <a:pos x="110" y="696"/>
                </a:cxn>
                <a:cxn ang="0">
                  <a:pos x="513" y="0"/>
                </a:cxn>
                <a:cxn ang="0">
                  <a:pos x="0" y="698"/>
                </a:cxn>
                <a:cxn ang="0">
                  <a:pos x="110" y="698"/>
                </a:cxn>
                <a:cxn ang="0">
                  <a:pos x="110" y="696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CH"/>
            </a:p>
          </p:txBody>
        </p:sp>
        <p:sp>
          <p:nvSpPr>
            <p:cNvPr id="31849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/>
              <a:ahLst/>
              <a:cxnLst>
                <a:cxn ang="0">
                  <a:pos x="2515" y="1207"/>
                </a:cxn>
                <a:cxn ang="0">
                  <a:pos x="2880" y="1101"/>
                </a:cxn>
                <a:cxn ang="0">
                  <a:pos x="2880" y="117"/>
                </a:cxn>
                <a:cxn ang="0">
                  <a:pos x="376" y="0"/>
                </a:cxn>
                <a:cxn ang="0">
                  <a:pos x="0" y="258"/>
                </a:cxn>
                <a:cxn ang="0">
                  <a:pos x="0" y="978"/>
                </a:cxn>
                <a:cxn ang="0">
                  <a:pos x="0" y="2100"/>
                </a:cxn>
                <a:cxn ang="0">
                  <a:pos x="2880" y="2100"/>
                </a:cxn>
                <a:cxn ang="0">
                  <a:pos x="2880" y="1905"/>
                </a:cxn>
                <a:cxn ang="0">
                  <a:pos x="2002" y="1905"/>
                </a:cxn>
                <a:cxn ang="0">
                  <a:pos x="2515" y="1207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</p:grpSp>
      <p:grpSp>
        <p:nvGrpSpPr>
          <p:cNvPr id="31803" name="Group 59"/>
          <p:cNvGrpSpPr>
            <a:grpSpLocks/>
          </p:cNvGrpSpPr>
          <p:nvPr userDrawn="1"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31804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38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0" cy="3393280"/>
              </a:xfrm>
              <a:custGeom>
                <a:avLst/>
                <a:gdLst>
                  <a:gd name="T0" fmla="*/ 2381 w 2381"/>
                  <a:gd name="T1" fmla="*/ 882 h 882"/>
                  <a:gd name="T2" fmla="*/ 0 w 2381"/>
                  <a:gd name="T3" fmla="*/ 882 h 882"/>
                  <a:gd name="T4" fmla="*/ 0 w 2381"/>
                  <a:gd name="T5" fmla="*/ 213 h 882"/>
                  <a:gd name="T6" fmla="*/ 311 w 2381"/>
                  <a:gd name="T7" fmla="*/ 0 h 882"/>
                  <a:gd name="T8" fmla="*/ 2381 w 2381"/>
                  <a:gd name="T9" fmla="*/ 97 h 882"/>
                  <a:gd name="T10" fmla="*/ 2381 w 2381"/>
                  <a:gd name="T11" fmla="*/ 882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38"/>
              <p:cNvSpPr>
                <a:spLocks noChangeArrowheads="1"/>
              </p:cNvSpPr>
              <p:nvPr userDrawn="1"/>
            </p:nvSpPr>
            <p:spPr bwMode="gray">
              <a:xfrm>
                <a:off x="0" y="5643578"/>
                <a:ext cx="9144000" cy="1214422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lnSpc>
                    <a:spcPct val="100000"/>
                  </a:lnSpc>
                </a:pPr>
                <a:endParaRPr lang="fr-FR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1807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CH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8" name="Rectangle 67"/>
          <p:cNvSpPr>
            <a:spLocks noChangeArrowheads="1"/>
          </p:cNvSpPr>
          <p:nvPr userDrawn="1"/>
        </p:nvSpPr>
        <p:spPr bwMode="gray">
          <a:xfrm>
            <a:off x="7929563" y="6389688"/>
            <a:ext cx="352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>
                <a:solidFill>
                  <a:srgbClr val="005BAB"/>
                </a:solidFill>
              </a:rPr>
              <a:t> </a:t>
            </a:r>
            <a:r>
              <a:rPr lang="en-US" sz="1200">
                <a:solidFill>
                  <a:srgbClr val="005BAB"/>
                </a:solidFill>
                <a:latin typeface="Trebuchet MS" pitchFamily="34" charset="0"/>
              </a:rPr>
              <a:t>| </a:t>
            </a:r>
            <a:endParaRPr lang="en-US" sz="1200">
              <a:solidFill>
                <a:srgbClr val="005BAB"/>
              </a:solidFill>
            </a:endParaRPr>
          </a:p>
        </p:txBody>
      </p:sp>
      <p:sp>
        <p:nvSpPr>
          <p:cNvPr id="31810" name="Slide Number Placeholder 4"/>
          <p:cNvSpPr txBox="1">
            <a:spLocks noGrp="1"/>
          </p:cNvSpPr>
          <p:nvPr userDrawn="1"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A7732C85-2DF1-4223-B0D5-65C6AAA36179}" type="slidenum">
              <a:rPr lang="en-US" sz="1000">
                <a:solidFill>
                  <a:srgbClr val="005BAB"/>
                </a:solidFill>
              </a:rPr>
              <a:pPr algn="r">
                <a:lnSpc>
                  <a:spcPct val="100000"/>
                </a:lnSpc>
              </a:pPr>
              <a:t>‹#›</a:t>
            </a:fld>
            <a:endParaRPr lang="en-US" sz="1000">
              <a:solidFill>
                <a:srgbClr val="005BAB"/>
              </a:solidFill>
            </a:endParaRPr>
          </a:p>
        </p:txBody>
      </p:sp>
      <p:sp>
        <p:nvSpPr>
          <p:cNvPr id="31811" name="Footer Placeholder 6"/>
          <p:cNvSpPr txBox="1">
            <a:spLocks noGrp="1"/>
          </p:cNvSpPr>
          <p:nvPr userDrawn="1"/>
        </p:nvSpPr>
        <p:spPr bwMode="gray">
          <a:xfrm>
            <a:off x="2857500" y="6350000"/>
            <a:ext cx="52292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fr-FR" sz="1000">
                <a:solidFill>
                  <a:srgbClr val="005BAB"/>
                </a:solidFill>
              </a:rPr>
              <a:t>5TH EUROPEAN BUS AND COACH FORUM, KORTRIJK</a:t>
            </a:r>
            <a:endParaRPr lang="en-US" sz="1000">
              <a:solidFill>
                <a:srgbClr val="005BAB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marL="357188" indent="-357188" algn="l">
              <a:buClr>
                <a:srgbClr val="9ECC3B"/>
              </a:buClr>
              <a:buSzPct val="100000"/>
              <a:buFont typeface="Trebuchet MS" pitchFamily="34" charset="0"/>
              <a:buNone/>
              <a:defRPr sz="3600">
                <a:solidFill>
                  <a:srgbClr val="9ECC3B"/>
                </a:solidFill>
                <a:sym typeface="Wingdings"/>
              </a:defRPr>
            </a:lvl1pPr>
          </a:lstStyle>
          <a:p>
            <a:pPr algn="ctr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4400" dirty="0" smtClean="0">
                <a:latin typeface="Arial" pitchFamily="34" charset="0"/>
                <a:ea typeface="+mj-ea"/>
                <a:cs typeface="+mj-cs"/>
              </a:rPr>
              <a:t>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31910" name="Group 166"/>
          <p:cNvGrpSpPr>
            <a:grpSpLocks/>
          </p:cNvGrpSpPr>
          <p:nvPr userDrawn="1"/>
        </p:nvGrpSpPr>
        <p:grpSpPr bwMode="auto">
          <a:xfrm>
            <a:off x="390525" y="4953000"/>
            <a:ext cx="431800" cy="1644650"/>
            <a:chOff x="246" y="3120"/>
            <a:chExt cx="272" cy="1036"/>
          </a:xfrm>
        </p:grpSpPr>
        <p:grpSp>
          <p:nvGrpSpPr>
            <p:cNvPr id="31911" name="Group 109"/>
            <p:cNvGrpSpPr>
              <a:grpSpLocks noChangeAspect="1"/>
            </p:cNvGrpSpPr>
            <p:nvPr/>
          </p:nvGrpSpPr>
          <p:grpSpPr bwMode="auto">
            <a:xfrm>
              <a:off x="247" y="3965"/>
              <a:ext cx="271" cy="191"/>
              <a:chOff x="2786063" y="571500"/>
              <a:chExt cx="798512" cy="561975"/>
            </a:xfrm>
          </p:grpSpPr>
          <p:sp>
            <p:nvSpPr>
              <p:cNvPr id="72" name="Rectangle 56"/>
              <p:cNvSpPr>
                <a:spLocks noChangeAspect="1" noChangeArrowheads="1"/>
              </p:cNvSpPr>
              <p:nvPr userDrawn="1"/>
            </p:nvSpPr>
            <p:spPr bwMode="gray">
              <a:xfrm>
                <a:off x="2786063" y="571500"/>
                <a:ext cx="798512" cy="561975"/>
              </a:xfrm>
              <a:prstGeom prst="rect">
                <a:avLst/>
              </a:prstGeom>
              <a:solidFill>
                <a:srgbClr val="034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Line 57"/>
              <p:cNvSpPr>
                <a:spLocks noChangeAspect="1" noChangeShapeType="1"/>
              </p:cNvSpPr>
              <p:nvPr userDrawn="1"/>
            </p:nvSpPr>
            <p:spPr bwMode="gray">
              <a:xfrm>
                <a:off x="3178175" y="844550"/>
                <a:ext cx="1587" cy="1588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74" name="Line 58"/>
              <p:cNvSpPr>
                <a:spLocks noChangeAspect="1" noChangeShapeType="1"/>
              </p:cNvSpPr>
              <p:nvPr userDrawn="1"/>
            </p:nvSpPr>
            <p:spPr bwMode="gray">
              <a:xfrm>
                <a:off x="3178175" y="844550"/>
                <a:ext cx="1587" cy="1588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75" name="Freeform 59"/>
              <p:cNvSpPr>
                <a:spLocks noChangeAspect="1"/>
              </p:cNvSpPr>
              <p:nvPr userDrawn="1"/>
            </p:nvSpPr>
            <p:spPr bwMode="gray">
              <a:xfrm>
                <a:off x="3143250" y="609600"/>
                <a:ext cx="65087" cy="65088"/>
              </a:xfrm>
              <a:custGeom>
                <a:avLst/>
                <a:gdLst>
                  <a:gd name="T0" fmla="*/ 14 w 41"/>
                  <a:gd name="T1" fmla="*/ 14 h 41"/>
                  <a:gd name="T2" fmla="*/ 22 w 41"/>
                  <a:gd name="T3" fmla="*/ 0 h 41"/>
                  <a:gd name="T4" fmla="*/ 26 w 41"/>
                  <a:gd name="T5" fmla="*/ 14 h 41"/>
                  <a:gd name="T6" fmla="*/ 41 w 41"/>
                  <a:gd name="T7" fmla="*/ 14 h 41"/>
                  <a:gd name="T8" fmla="*/ 29 w 41"/>
                  <a:gd name="T9" fmla="*/ 24 h 41"/>
                  <a:gd name="T10" fmla="*/ 34 w 41"/>
                  <a:gd name="T11" fmla="*/ 41 h 41"/>
                  <a:gd name="T12" fmla="*/ 22 w 41"/>
                  <a:gd name="T13" fmla="*/ 31 h 41"/>
                  <a:gd name="T14" fmla="*/ 7 w 41"/>
                  <a:gd name="T15" fmla="*/ 41 h 41"/>
                  <a:gd name="T16" fmla="*/ 12 w 41"/>
                  <a:gd name="T17" fmla="*/ 24 h 41"/>
                  <a:gd name="T18" fmla="*/ 0 w 41"/>
                  <a:gd name="T19" fmla="*/ 14 h 41"/>
                  <a:gd name="T20" fmla="*/ 14 w 41"/>
                  <a:gd name="T21" fmla="*/ 14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1"/>
                  <a:gd name="T34" fmla="*/ 0 h 41"/>
                  <a:gd name="T35" fmla="*/ 41 w 41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1" h="41">
                    <a:moveTo>
                      <a:pt x="14" y="14"/>
                    </a:moveTo>
                    <a:lnTo>
                      <a:pt x="22" y="0"/>
                    </a:lnTo>
                    <a:lnTo>
                      <a:pt x="26" y="14"/>
                    </a:lnTo>
                    <a:lnTo>
                      <a:pt x="41" y="14"/>
                    </a:lnTo>
                    <a:lnTo>
                      <a:pt x="29" y="24"/>
                    </a:lnTo>
                    <a:lnTo>
                      <a:pt x="34" y="41"/>
                    </a:lnTo>
                    <a:lnTo>
                      <a:pt x="22" y="31"/>
                    </a:lnTo>
                    <a:lnTo>
                      <a:pt x="7" y="41"/>
                    </a:lnTo>
                    <a:lnTo>
                      <a:pt x="12" y="24"/>
                    </a:lnTo>
                    <a:lnTo>
                      <a:pt x="0" y="14"/>
                    </a:lnTo>
                    <a:lnTo>
                      <a:pt x="14" y="14"/>
                    </a:lnTo>
                    <a:close/>
                  </a:path>
                </a:pathLst>
              </a:custGeom>
              <a:solidFill>
                <a:srgbClr val="FF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Freeform 60"/>
              <p:cNvSpPr>
                <a:spLocks noChangeAspect="1"/>
              </p:cNvSpPr>
              <p:nvPr userDrawn="1"/>
            </p:nvSpPr>
            <p:spPr bwMode="gray">
              <a:xfrm>
                <a:off x="3143250" y="609600"/>
                <a:ext cx="65087" cy="65088"/>
              </a:xfrm>
              <a:custGeom>
                <a:avLst/>
                <a:gdLst>
                  <a:gd name="T0" fmla="*/ 14 w 41"/>
                  <a:gd name="T1" fmla="*/ 14 h 41"/>
                  <a:gd name="T2" fmla="*/ 22 w 41"/>
                  <a:gd name="T3" fmla="*/ 0 h 41"/>
                  <a:gd name="T4" fmla="*/ 26 w 41"/>
                  <a:gd name="T5" fmla="*/ 14 h 41"/>
                  <a:gd name="T6" fmla="*/ 41 w 41"/>
                  <a:gd name="T7" fmla="*/ 14 h 41"/>
                  <a:gd name="T8" fmla="*/ 29 w 41"/>
                  <a:gd name="T9" fmla="*/ 24 h 41"/>
                  <a:gd name="T10" fmla="*/ 34 w 41"/>
                  <a:gd name="T11" fmla="*/ 41 h 41"/>
                  <a:gd name="T12" fmla="*/ 22 w 41"/>
                  <a:gd name="T13" fmla="*/ 31 h 41"/>
                  <a:gd name="T14" fmla="*/ 7 w 41"/>
                  <a:gd name="T15" fmla="*/ 41 h 41"/>
                  <a:gd name="T16" fmla="*/ 12 w 41"/>
                  <a:gd name="T17" fmla="*/ 24 h 41"/>
                  <a:gd name="T18" fmla="*/ 0 w 41"/>
                  <a:gd name="T19" fmla="*/ 14 h 41"/>
                  <a:gd name="T20" fmla="*/ 14 w 41"/>
                  <a:gd name="T21" fmla="*/ 14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1"/>
                  <a:gd name="T34" fmla="*/ 0 h 41"/>
                  <a:gd name="T35" fmla="*/ 41 w 41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1" h="41">
                    <a:moveTo>
                      <a:pt x="14" y="14"/>
                    </a:moveTo>
                    <a:lnTo>
                      <a:pt x="22" y="0"/>
                    </a:lnTo>
                    <a:lnTo>
                      <a:pt x="26" y="14"/>
                    </a:lnTo>
                    <a:lnTo>
                      <a:pt x="41" y="14"/>
                    </a:lnTo>
                    <a:lnTo>
                      <a:pt x="29" y="24"/>
                    </a:lnTo>
                    <a:lnTo>
                      <a:pt x="34" y="41"/>
                    </a:lnTo>
                    <a:lnTo>
                      <a:pt x="22" y="31"/>
                    </a:lnTo>
                    <a:lnTo>
                      <a:pt x="7" y="41"/>
                    </a:lnTo>
                    <a:lnTo>
                      <a:pt x="12" y="24"/>
                    </a:lnTo>
                    <a:lnTo>
                      <a:pt x="0" y="14"/>
                    </a:lnTo>
                    <a:lnTo>
                      <a:pt x="14" y="14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Freeform 61"/>
              <p:cNvSpPr>
                <a:spLocks noChangeAspect="1"/>
              </p:cNvSpPr>
              <p:nvPr userDrawn="1"/>
            </p:nvSpPr>
            <p:spPr bwMode="gray">
              <a:xfrm>
                <a:off x="3036888" y="636588"/>
                <a:ext cx="68262" cy="63500"/>
              </a:xfrm>
              <a:custGeom>
                <a:avLst/>
                <a:gdLst>
                  <a:gd name="T0" fmla="*/ 17 w 43"/>
                  <a:gd name="T1" fmla="*/ 14 h 40"/>
                  <a:gd name="T2" fmla="*/ 22 w 43"/>
                  <a:gd name="T3" fmla="*/ 0 h 40"/>
                  <a:gd name="T4" fmla="*/ 26 w 43"/>
                  <a:gd name="T5" fmla="*/ 14 h 40"/>
                  <a:gd name="T6" fmla="*/ 43 w 43"/>
                  <a:gd name="T7" fmla="*/ 14 h 40"/>
                  <a:gd name="T8" fmla="*/ 31 w 43"/>
                  <a:gd name="T9" fmla="*/ 26 h 40"/>
                  <a:gd name="T10" fmla="*/ 36 w 43"/>
                  <a:gd name="T11" fmla="*/ 40 h 40"/>
                  <a:gd name="T12" fmla="*/ 22 w 43"/>
                  <a:gd name="T13" fmla="*/ 31 h 40"/>
                  <a:gd name="T14" fmla="*/ 10 w 43"/>
                  <a:gd name="T15" fmla="*/ 40 h 40"/>
                  <a:gd name="T16" fmla="*/ 14 w 43"/>
                  <a:gd name="T17" fmla="*/ 26 h 40"/>
                  <a:gd name="T18" fmla="*/ 0 w 43"/>
                  <a:gd name="T19" fmla="*/ 14 h 40"/>
                  <a:gd name="T20" fmla="*/ 17 w 43"/>
                  <a:gd name="T21" fmla="*/ 14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0"/>
                  <a:gd name="T35" fmla="*/ 43 w 43"/>
                  <a:gd name="T36" fmla="*/ 40 h 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0">
                    <a:moveTo>
                      <a:pt x="17" y="14"/>
                    </a:moveTo>
                    <a:lnTo>
                      <a:pt x="22" y="0"/>
                    </a:lnTo>
                    <a:lnTo>
                      <a:pt x="26" y="14"/>
                    </a:lnTo>
                    <a:lnTo>
                      <a:pt x="43" y="14"/>
                    </a:lnTo>
                    <a:lnTo>
                      <a:pt x="31" y="26"/>
                    </a:lnTo>
                    <a:lnTo>
                      <a:pt x="36" y="40"/>
                    </a:lnTo>
                    <a:lnTo>
                      <a:pt x="22" y="31"/>
                    </a:lnTo>
                    <a:lnTo>
                      <a:pt x="10" y="40"/>
                    </a:lnTo>
                    <a:lnTo>
                      <a:pt x="14" y="26"/>
                    </a:lnTo>
                    <a:lnTo>
                      <a:pt x="0" y="14"/>
                    </a:lnTo>
                    <a:lnTo>
                      <a:pt x="17" y="14"/>
                    </a:lnTo>
                    <a:close/>
                  </a:path>
                </a:pathLst>
              </a:custGeom>
              <a:solidFill>
                <a:srgbClr val="FF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Freeform 62"/>
              <p:cNvSpPr>
                <a:spLocks noChangeAspect="1"/>
              </p:cNvSpPr>
              <p:nvPr userDrawn="1"/>
            </p:nvSpPr>
            <p:spPr bwMode="gray">
              <a:xfrm>
                <a:off x="3036888" y="636588"/>
                <a:ext cx="68262" cy="63500"/>
              </a:xfrm>
              <a:custGeom>
                <a:avLst/>
                <a:gdLst>
                  <a:gd name="T0" fmla="*/ 17 w 43"/>
                  <a:gd name="T1" fmla="*/ 14 h 40"/>
                  <a:gd name="T2" fmla="*/ 22 w 43"/>
                  <a:gd name="T3" fmla="*/ 0 h 40"/>
                  <a:gd name="T4" fmla="*/ 26 w 43"/>
                  <a:gd name="T5" fmla="*/ 14 h 40"/>
                  <a:gd name="T6" fmla="*/ 43 w 43"/>
                  <a:gd name="T7" fmla="*/ 14 h 40"/>
                  <a:gd name="T8" fmla="*/ 31 w 43"/>
                  <a:gd name="T9" fmla="*/ 26 h 40"/>
                  <a:gd name="T10" fmla="*/ 36 w 43"/>
                  <a:gd name="T11" fmla="*/ 40 h 40"/>
                  <a:gd name="T12" fmla="*/ 22 w 43"/>
                  <a:gd name="T13" fmla="*/ 31 h 40"/>
                  <a:gd name="T14" fmla="*/ 10 w 43"/>
                  <a:gd name="T15" fmla="*/ 40 h 40"/>
                  <a:gd name="T16" fmla="*/ 14 w 43"/>
                  <a:gd name="T17" fmla="*/ 26 h 40"/>
                  <a:gd name="T18" fmla="*/ 0 w 43"/>
                  <a:gd name="T19" fmla="*/ 14 h 40"/>
                  <a:gd name="T20" fmla="*/ 17 w 43"/>
                  <a:gd name="T21" fmla="*/ 14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0"/>
                  <a:gd name="T35" fmla="*/ 43 w 43"/>
                  <a:gd name="T36" fmla="*/ 40 h 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0">
                    <a:moveTo>
                      <a:pt x="17" y="14"/>
                    </a:moveTo>
                    <a:lnTo>
                      <a:pt x="22" y="0"/>
                    </a:lnTo>
                    <a:lnTo>
                      <a:pt x="26" y="14"/>
                    </a:lnTo>
                    <a:lnTo>
                      <a:pt x="43" y="14"/>
                    </a:lnTo>
                    <a:lnTo>
                      <a:pt x="31" y="26"/>
                    </a:lnTo>
                    <a:lnTo>
                      <a:pt x="36" y="40"/>
                    </a:lnTo>
                    <a:lnTo>
                      <a:pt x="22" y="31"/>
                    </a:lnTo>
                    <a:lnTo>
                      <a:pt x="10" y="40"/>
                    </a:lnTo>
                    <a:lnTo>
                      <a:pt x="14" y="26"/>
                    </a:lnTo>
                    <a:lnTo>
                      <a:pt x="0" y="14"/>
                    </a:lnTo>
                    <a:lnTo>
                      <a:pt x="17" y="14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Freeform 63"/>
              <p:cNvSpPr>
                <a:spLocks noChangeAspect="1"/>
              </p:cNvSpPr>
              <p:nvPr userDrawn="1"/>
            </p:nvSpPr>
            <p:spPr bwMode="gray">
              <a:xfrm>
                <a:off x="3040063" y="985838"/>
                <a:ext cx="69850" cy="65088"/>
              </a:xfrm>
              <a:custGeom>
                <a:avLst/>
                <a:gdLst>
                  <a:gd name="T0" fmla="*/ 17 w 44"/>
                  <a:gd name="T1" fmla="*/ 17 h 41"/>
                  <a:gd name="T2" fmla="*/ 22 w 44"/>
                  <a:gd name="T3" fmla="*/ 0 h 41"/>
                  <a:gd name="T4" fmla="*/ 27 w 44"/>
                  <a:gd name="T5" fmla="*/ 17 h 41"/>
                  <a:gd name="T6" fmla="*/ 44 w 44"/>
                  <a:gd name="T7" fmla="*/ 17 h 41"/>
                  <a:gd name="T8" fmla="*/ 29 w 44"/>
                  <a:gd name="T9" fmla="*/ 26 h 41"/>
                  <a:gd name="T10" fmla="*/ 34 w 44"/>
                  <a:gd name="T11" fmla="*/ 41 h 41"/>
                  <a:gd name="T12" fmla="*/ 22 w 44"/>
                  <a:gd name="T13" fmla="*/ 31 h 41"/>
                  <a:gd name="T14" fmla="*/ 8 w 44"/>
                  <a:gd name="T15" fmla="*/ 41 h 41"/>
                  <a:gd name="T16" fmla="*/ 12 w 44"/>
                  <a:gd name="T17" fmla="*/ 26 h 41"/>
                  <a:gd name="T18" fmla="*/ 0 w 44"/>
                  <a:gd name="T19" fmla="*/ 17 h 41"/>
                  <a:gd name="T20" fmla="*/ 17 w 44"/>
                  <a:gd name="T21" fmla="*/ 17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4"/>
                  <a:gd name="T34" fmla="*/ 0 h 41"/>
                  <a:gd name="T35" fmla="*/ 44 w 44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4" h="41">
                    <a:moveTo>
                      <a:pt x="17" y="17"/>
                    </a:moveTo>
                    <a:lnTo>
                      <a:pt x="22" y="0"/>
                    </a:lnTo>
                    <a:lnTo>
                      <a:pt x="27" y="17"/>
                    </a:lnTo>
                    <a:lnTo>
                      <a:pt x="44" y="17"/>
                    </a:lnTo>
                    <a:lnTo>
                      <a:pt x="29" y="26"/>
                    </a:lnTo>
                    <a:lnTo>
                      <a:pt x="34" y="41"/>
                    </a:lnTo>
                    <a:lnTo>
                      <a:pt x="22" y="31"/>
                    </a:lnTo>
                    <a:lnTo>
                      <a:pt x="8" y="41"/>
                    </a:lnTo>
                    <a:lnTo>
                      <a:pt x="12" y="26"/>
                    </a:lnTo>
                    <a:lnTo>
                      <a:pt x="0" y="17"/>
                    </a:lnTo>
                    <a:lnTo>
                      <a:pt x="17" y="17"/>
                    </a:lnTo>
                    <a:close/>
                  </a:path>
                </a:pathLst>
              </a:custGeom>
              <a:solidFill>
                <a:srgbClr val="FF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Freeform 64"/>
              <p:cNvSpPr>
                <a:spLocks noChangeAspect="1"/>
              </p:cNvSpPr>
              <p:nvPr userDrawn="1"/>
            </p:nvSpPr>
            <p:spPr bwMode="gray">
              <a:xfrm>
                <a:off x="3040063" y="985838"/>
                <a:ext cx="69850" cy="65088"/>
              </a:xfrm>
              <a:custGeom>
                <a:avLst/>
                <a:gdLst>
                  <a:gd name="T0" fmla="*/ 17 w 44"/>
                  <a:gd name="T1" fmla="*/ 17 h 41"/>
                  <a:gd name="T2" fmla="*/ 22 w 44"/>
                  <a:gd name="T3" fmla="*/ 0 h 41"/>
                  <a:gd name="T4" fmla="*/ 27 w 44"/>
                  <a:gd name="T5" fmla="*/ 17 h 41"/>
                  <a:gd name="T6" fmla="*/ 44 w 44"/>
                  <a:gd name="T7" fmla="*/ 17 h 41"/>
                  <a:gd name="T8" fmla="*/ 29 w 44"/>
                  <a:gd name="T9" fmla="*/ 26 h 41"/>
                  <a:gd name="T10" fmla="*/ 34 w 44"/>
                  <a:gd name="T11" fmla="*/ 41 h 41"/>
                  <a:gd name="T12" fmla="*/ 22 w 44"/>
                  <a:gd name="T13" fmla="*/ 31 h 41"/>
                  <a:gd name="T14" fmla="*/ 8 w 44"/>
                  <a:gd name="T15" fmla="*/ 41 h 41"/>
                  <a:gd name="T16" fmla="*/ 12 w 44"/>
                  <a:gd name="T17" fmla="*/ 26 h 41"/>
                  <a:gd name="T18" fmla="*/ 0 w 44"/>
                  <a:gd name="T19" fmla="*/ 17 h 41"/>
                  <a:gd name="T20" fmla="*/ 17 w 44"/>
                  <a:gd name="T21" fmla="*/ 17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4"/>
                  <a:gd name="T34" fmla="*/ 0 h 41"/>
                  <a:gd name="T35" fmla="*/ 44 w 44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4" h="41">
                    <a:moveTo>
                      <a:pt x="17" y="17"/>
                    </a:moveTo>
                    <a:lnTo>
                      <a:pt x="22" y="0"/>
                    </a:lnTo>
                    <a:lnTo>
                      <a:pt x="27" y="17"/>
                    </a:lnTo>
                    <a:lnTo>
                      <a:pt x="44" y="17"/>
                    </a:lnTo>
                    <a:lnTo>
                      <a:pt x="29" y="26"/>
                    </a:lnTo>
                    <a:lnTo>
                      <a:pt x="34" y="41"/>
                    </a:lnTo>
                    <a:lnTo>
                      <a:pt x="22" y="31"/>
                    </a:lnTo>
                    <a:lnTo>
                      <a:pt x="8" y="41"/>
                    </a:lnTo>
                    <a:lnTo>
                      <a:pt x="12" y="26"/>
                    </a:lnTo>
                    <a:lnTo>
                      <a:pt x="0" y="17"/>
                    </a:lnTo>
                    <a:lnTo>
                      <a:pt x="17" y="17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Freeform 65"/>
              <p:cNvSpPr>
                <a:spLocks noChangeAspect="1"/>
              </p:cNvSpPr>
              <p:nvPr userDrawn="1"/>
            </p:nvSpPr>
            <p:spPr bwMode="gray">
              <a:xfrm>
                <a:off x="3143250" y="1016000"/>
                <a:ext cx="65087" cy="65088"/>
              </a:xfrm>
              <a:custGeom>
                <a:avLst/>
                <a:gdLst>
                  <a:gd name="T0" fmla="*/ 14 w 41"/>
                  <a:gd name="T1" fmla="*/ 14 h 41"/>
                  <a:gd name="T2" fmla="*/ 22 w 41"/>
                  <a:gd name="T3" fmla="*/ 0 h 41"/>
                  <a:gd name="T4" fmla="*/ 26 w 41"/>
                  <a:gd name="T5" fmla="*/ 14 h 41"/>
                  <a:gd name="T6" fmla="*/ 41 w 41"/>
                  <a:gd name="T7" fmla="*/ 14 h 41"/>
                  <a:gd name="T8" fmla="*/ 29 w 41"/>
                  <a:gd name="T9" fmla="*/ 24 h 41"/>
                  <a:gd name="T10" fmla="*/ 34 w 41"/>
                  <a:gd name="T11" fmla="*/ 41 h 41"/>
                  <a:gd name="T12" fmla="*/ 22 w 41"/>
                  <a:gd name="T13" fmla="*/ 31 h 41"/>
                  <a:gd name="T14" fmla="*/ 7 w 41"/>
                  <a:gd name="T15" fmla="*/ 41 h 41"/>
                  <a:gd name="T16" fmla="*/ 12 w 41"/>
                  <a:gd name="T17" fmla="*/ 24 h 41"/>
                  <a:gd name="T18" fmla="*/ 0 w 41"/>
                  <a:gd name="T19" fmla="*/ 14 h 41"/>
                  <a:gd name="T20" fmla="*/ 14 w 41"/>
                  <a:gd name="T21" fmla="*/ 14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1"/>
                  <a:gd name="T34" fmla="*/ 0 h 41"/>
                  <a:gd name="T35" fmla="*/ 41 w 41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1" h="41">
                    <a:moveTo>
                      <a:pt x="14" y="14"/>
                    </a:moveTo>
                    <a:lnTo>
                      <a:pt x="22" y="0"/>
                    </a:lnTo>
                    <a:lnTo>
                      <a:pt x="26" y="14"/>
                    </a:lnTo>
                    <a:lnTo>
                      <a:pt x="41" y="14"/>
                    </a:lnTo>
                    <a:lnTo>
                      <a:pt x="29" y="24"/>
                    </a:lnTo>
                    <a:lnTo>
                      <a:pt x="34" y="41"/>
                    </a:lnTo>
                    <a:lnTo>
                      <a:pt x="22" y="31"/>
                    </a:lnTo>
                    <a:lnTo>
                      <a:pt x="7" y="41"/>
                    </a:lnTo>
                    <a:lnTo>
                      <a:pt x="12" y="24"/>
                    </a:lnTo>
                    <a:lnTo>
                      <a:pt x="0" y="14"/>
                    </a:lnTo>
                    <a:lnTo>
                      <a:pt x="14" y="14"/>
                    </a:lnTo>
                    <a:close/>
                  </a:path>
                </a:pathLst>
              </a:custGeom>
              <a:solidFill>
                <a:srgbClr val="FF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Freeform 66"/>
              <p:cNvSpPr>
                <a:spLocks noChangeAspect="1"/>
              </p:cNvSpPr>
              <p:nvPr userDrawn="1"/>
            </p:nvSpPr>
            <p:spPr bwMode="gray">
              <a:xfrm>
                <a:off x="3143250" y="1016000"/>
                <a:ext cx="65087" cy="65088"/>
              </a:xfrm>
              <a:custGeom>
                <a:avLst/>
                <a:gdLst>
                  <a:gd name="T0" fmla="*/ 14 w 41"/>
                  <a:gd name="T1" fmla="*/ 14 h 41"/>
                  <a:gd name="T2" fmla="*/ 22 w 41"/>
                  <a:gd name="T3" fmla="*/ 0 h 41"/>
                  <a:gd name="T4" fmla="*/ 26 w 41"/>
                  <a:gd name="T5" fmla="*/ 14 h 41"/>
                  <a:gd name="T6" fmla="*/ 41 w 41"/>
                  <a:gd name="T7" fmla="*/ 14 h 41"/>
                  <a:gd name="T8" fmla="*/ 29 w 41"/>
                  <a:gd name="T9" fmla="*/ 24 h 41"/>
                  <a:gd name="T10" fmla="*/ 34 w 41"/>
                  <a:gd name="T11" fmla="*/ 41 h 41"/>
                  <a:gd name="T12" fmla="*/ 22 w 41"/>
                  <a:gd name="T13" fmla="*/ 31 h 41"/>
                  <a:gd name="T14" fmla="*/ 7 w 41"/>
                  <a:gd name="T15" fmla="*/ 41 h 41"/>
                  <a:gd name="T16" fmla="*/ 12 w 41"/>
                  <a:gd name="T17" fmla="*/ 24 h 41"/>
                  <a:gd name="T18" fmla="*/ 0 w 41"/>
                  <a:gd name="T19" fmla="*/ 14 h 41"/>
                  <a:gd name="T20" fmla="*/ 14 w 41"/>
                  <a:gd name="T21" fmla="*/ 14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1"/>
                  <a:gd name="T34" fmla="*/ 0 h 41"/>
                  <a:gd name="T35" fmla="*/ 41 w 41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1" h="41">
                    <a:moveTo>
                      <a:pt x="14" y="14"/>
                    </a:moveTo>
                    <a:lnTo>
                      <a:pt x="22" y="0"/>
                    </a:lnTo>
                    <a:lnTo>
                      <a:pt x="26" y="14"/>
                    </a:lnTo>
                    <a:lnTo>
                      <a:pt x="41" y="14"/>
                    </a:lnTo>
                    <a:lnTo>
                      <a:pt x="29" y="24"/>
                    </a:lnTo>
                    <a:lnTo>
                      <a:pt x="34" y="41"/>
                    </a:lnTo>
                    <a:lnTo>
                      <a:pt x="22" y="31"/>
                    </a:lnTo>
                    <a:lnTo>
                      <a:pt x="7" y="41"/>
                    </a:lnTo>
                    <a:lnTo>
                      <a:pt x="12" y="24"/>
                    </a:lnTo>
                    <a:lnTo>
                      <a:pt x="0" y="14"/>
                    </a:lnTo>
                    <a:lnTo>
                      <a:pt x="14" y="14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Freeform 67"/>
              <p:cNvSpPr>
                <a:spLocks noChangeAspect="1"/>
              </p:cNvSpPr>
              <p:nvPr userDrawn="1"/>
            </p:nvSpPr>
            <p:spPr bwMode="gray">
              <a:xfrm>
                <a:off x="2965450" y="912813"/>
                <a:ext cx="68262" cy="65088"/>
              </a:xfrm>
              <a:custGeom>
                <a:avLst/>
                <a:gdLst>
                  <a:gd name="T0" fmla="*/ 16 w 43"/>
                  <a:gd name="T1" fmla="*/ 17 h 41"/>
                  <a:gd name="T2" fmla="*/ 21 w 43"/>
                  <a:gd name="T3" fmla="*/ 0 h 41"/>
                  <a:gd name="T4" fmla="*/ 26 w 43"/>
                  <a:gd name="T5" fmla="*/ 17 h 41"/>
                  <a:gd name="T6" fmla="*/ 43 w 43"/>
                  <a:gd name="T7" fmla="*/ 17 h 41"/>
                  <a:gd name="T8" fmla="*/ 31 w 43"/>
                  <a:gd name="T9" fmla="*/ 27 h 41"/>
                  <a:gd name="T10" fmla="*/ 35 w 43"/>
                  <a:gd name="T11" fmla="*/ 41 h 41"/>
                  <a:gd name="T12" fmla="*/ 21 w 43"/>
                  <a:gd name="T13" fmla="*/ 32 h 41"/>
                  <a:gd name="T14" fmla="*/ 9 w 43"/>
                  <a:gd name="T15" fmla="*/ 41 h 41"/>
                  <a:gd name="T16" fmla="*/ 14 w 43"/>
                  <a:gd name="T17" fmla="*/ 27 h 41"/>
                  <a:gd name="T18" fmla="*/ 0 w 43"/>
                  <a:gd name="T19" fmla="*/ 17 h 41"/>
                  <a:gd name="T20" fmla="*/ 16 w 43"/>
                  <a:gd name="T21" fmla="*/ 17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1"/>
                  <a:gd name="T35" fmla="*/ 43 w 43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1">
                    <a:moveTo>
                      <a:pt x="16" y="17"/>
                    </a:moveTo>
                    <a:lnTo>
                      <a:pt x="21" y="0"/>
                    </a:lnTo>
                    <a:lnTo>
                      <a:pt x="26" y="17"/>
                    </a:lnTo>
                    <a:lnTo>
                      <a:pt x="43" y="17"/>
                    </a:lnTo>
                    <a:lnTo>
                      <a:pt x="31" y="27"/>
                    </a:lnTo>
                    <a:lnTo>
                      <a:pt x="35" y="41"/>
                    </a:lnTo>
                    <a:lnTo>
                      <a:pt x="21" y="32"/>
                    </a:lnTo>
                    <a:lnTo>
                      <a:pt x="9" y="41"/>
                    </a:lnTo>
                    <a:lnTo>
                      <a:pt x="14" y="27"/>
                    </a:lnTo>
                    <a:lnTo>
                      <a:pt x="0" y="17"/>
                    </a:lnTo>
                    <a:lnTo>
                      <a:pt x="16" y="17"/>
                    </a:lnTo>
                    <a:close/>
                  </a:path>
                </a:pathLst>
              </a:custGeom>
              <a:solidFill>
                <a:srgbClr val="FF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Freeform 68"/>
              <p:cNvSpPr>
                <a:spLocks noChangeAspect="1"/>
              </p:cNvSpPr>
              <p:nvPr userDrawn="1"/>
            </p:nvSpPr>
            <p:spPr bwMode="gray">
              <a:xfrm>
                <a:off x="2965450" y="912813"/>
                <a:ext cx="68262" cy="65088"/>
              </a:xfrm>
              <a:custGeom>
                <a:avLst/>
                <a:gdLst>
                  <a:gd name="T0" fmla="*/ 16 w 43"/>
                  <a:gd name="T1" fmla="*/ 17 h 41"/>
                  <a:gd name="T2" fmla="*/ 21 w 43"/>
                  <a:gd name="T3" fmla="*/ 0 h 41"/>
                  <a:gd name="T4" fmla="*/ 26 w 43"/>
                  <a:gd name="T5" fmla="*/ 17 h 41"/>
                  <a:gd name="T6" fmla="*/ 43 w 43"/>
                  <a:gd name="T7" fmla="*/ 17 h 41"/>
                  <a:gd name="T8" fmla="*/ 31 w 43"/>
                  <a:gd name="T9" fmla="*/ 27 h 41"/>
                  <a:gd name="T10" fmla="*/ 35 w 43"/>
                  <a:gd name="T11" fmla="*/ 41 h 41"/>
                  <a:gd name="T12" fmla="*/ 21 w 43"/>
                  <a:gd name="T13" fmla="*/ 32 h 41"/>
                  <a:gd name="T14" fmla="*/ 9 w 43"/>
                  <a:gd name="T15" fmla="*/ 41 h 41"/>
                  <a:gd name="T16" fmla="*/ 14 w 43"/>
                  <a:gd name="T17" fmla="*/ 27 h 41"/>
                  <a:gd name="T18" fmla="*/ 0 w 43"/>
                  <a:gd name="T19" fmla="*/ 17 h 41"/>
                  <a:gd name="T20" fmla="*/ 16 w 43"/>
                  <a:gd name="T21" fmla="*/ 17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1"/>
                  <a:gd name="T35" fmla="*/ 43 w 43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1">
                    <a:moveTo>
                      <a:pt x="16" y="17"/>
                    </a:moveTo>
                    <a:lnTo>
                      <a:pt x="21" y="0"/>
                    </a:lnTo>
                    <a:lnTo>
                      <a:pt x="26" y="17"/>
                    </a:lnTo>
                    <a:lnTo>
                      <a:pt x="43" y="17"/>
                    </a:lnTo>
                    <a:lnTo>
                      <a:pt x="31" y="27"/>
                    </a:lnTo>
                    <a:lnTo>
                      <a:pt x="35" y="41"/>
                    </a:lnTo>
                    <a:lnTo>
                      <a:pt x="21" y="32"/>
                    </a:lnTo>
                    <a:lnTo>
                      <a:pt x="9" y="41"/>
                    </a:lnTo>
                    <a:lnTo>
                      <a:pt x="14" y="27"/>
                    </a:lnTo>
                    <a:lnTo>
                      <a:pt x="0" y="17"/>
                    </a:lnTo>
                    <a:lnTo>
                      <a:pt x="16" y="17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Freeform 69"/>
              <p:cNvSpPr>
                <a:spLocks noChangeAspect="1"/>
              </p:cNvSpPr>
              <p:nvPr userDrawn="1"/>
            </p:nvSpPr>
            <p:spPr bwMode="gray">
              <a:xfrm>
                <a:off x="2938463" y="811213"/>
                <a:ext cx="68262" cy="65088"/>
              </a:xfrm>
              <a:custGeom>
                <a:avLst/>
                <a:gdLst>
                  <a:gd name="T0" fmla="*/ 17 w 43"/>
                  <a:gd name="T1" fmla="*/ 14 h 41"/>
                  <a:gd name="T2" fmla="*/ 21 w 43"/>
                  <a:gd name="T3" fmla="*/ 0 h 41"/>
                  <a:gd name="T4" fmla="*/ 26 w 43"/>
                  <a:gd name="T5" fmla="*/ 14 h 41"/>
                  <a:gd name="T6" fmla="*/ 43 w 43"/>
                  <a:gd name="T7" fmla="*/ 14 h 41"/>
                  <a:gd name="T8" fmla="*/ 29 w 43"/>
                  <a:gd name="T9" fmla="*/ 24 h 41"/>
                  <a:gd name="T10" fmla="*/ 36 w 43"/>
                  <a:gd name="T11" fmla="*/ 41 h 41"/>
                  <a:gd name="T12" fmla="*/ 21 w 43"/>
                  <a:gd name="T13" fmla="*/ 31 h 41"/>
                  <a:gd name="T14" fmla="*/ 9 w 43"/>
                  <a:gd name="T15" fmla="*/ 41 h 41"/>
                  <a:gd name="T16" fmla="*/ 14 w 43"/>
                  <a:gd name="T17" fmla="*/ 24 h 41"/>
                  <a:gd name="T18" fmla="*/ 0 w 43"/>
                  <a:gd name="T19" fmla="*/ 14 h 41"/>
                  <a:gd name="T20" fmla="*/ 17 w 43"/>
                  <a:gd name="T21" fmla="*/ 14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1"/>
                  <a:gd name="T35" fmla="*/ 43 w 43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1">
                    <a:moveTo>
                      <a:pt x="17" y="14"/>
                    </a:moveTo>
                    <a:lnTo>
                      <a:pt x="21" y="0"/>
                    </a:lnTo>
                    <a:lnTo>
                      <a:pt x="26" y="14"/>
                    </a:lnTo>
                    <a:lnTo>
                      <a:pt x="43" y="14"/>
                    </a:lnTo>
                    <a:lnTo>
                      <a:pt x="29" y="24"/>
                    </a:lnTo>
                    <a:lnTo>
                      <a:pt x="36" y="41"/>
                    </a:lnTo>
                    <a:lnTo>
                      <a:pt x="21" y="31"/>
                    </a:lnTo>
                    <a:lnTo>
                      <a:pt x="9" y="41"/>
                    </a:lnTo>
                    <a:lnTo>
                      <a:pt x="14" y="24"/>
                    </a:lnTo>
                    <a:lnTo>
                      <a:pt x="0" y="14"/>
                    </a:lnTo>
                    <a:lnTo>
                      <a:pt x="17" y="14"/>
                    </a:lnTo>
                    <a:close/>
                  </a:path>
                </a:pathLst>
              </a:custGeom>
              <a:solidFill>
                <a:srgbClr val="FF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Freeform 70"/>
              <p:cNvSpPr>
                <a:spLocks noChangeAspect="1"/>
              </p:cNvSpPr>
              <p:nvPr userDrawn="1"/>
            </p:nvSpPr>
            <p:spPr bwMode="gray">
              <a:xfrm>
                <a:off x="2938463" y="811213"/>
                <a:ext cx="68262" cy="65088"/>
              </a:xfrm>
              <a:custGeom>
                <a:avLst/>
                <a:gdLst>
                  <a:gd name="T0" fmla="*/ 17 w 43"/>
                  <a:gd name="T1" fmla="*/ 14 h 41"/>
                  <a:gd name="T2" fmla="*/ 21 w 43"/>
                  <a:gd name="T3" fmla="*/ 0 h 41"/>
                  <a:gd name="T4" fmla="*/ 26 w 43"/>
                  <a:gd name="T5" fmla="*/ 14 h 41"/>
                  <a:gd name="T6" fmla="*/ 43 w 43"/>
                  <a:gd name="T7" fmla="*/ 14 h 41"/>
                  <a:gd name="T8" fmla="*/ 29 w 43"/>
                  <a:gd name="T9" fmla="*/ 24 h 41"/>
                  <a:gd name="T10" fmla="*/ 36 w 43"/>
                  <a:gd name="T11" fmla="*/ 41 h 41"/>
                  <a:gd name="T12" fmla="*/ 21 w 43"/>
                  <a:gd name="T13" fmla="*/ 31 h 41"/>
                  <a:gd name="T14" fmla="*/ 9 w 43"/>
                  <a:gd name="T15" fmla="*/ 41 h 41"/>
                  <a:gd name="T16" fmla="*/ 14 w 43"/>
                  <a:gd name="T17" fmla="*/ 24 h 41"/>
                  <a:gd name="T18" fmla="*/ 0 w 43"/>
                  <a:gd name="T19" fmla="*/ 14 h 41"/>
                  <a:gd name="T20" fmla="*/ 17 w 43"/>
                  <a:gd name="T21" fmla="*/ 14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1"/>
                  <a:gd name="T35" fmla="*/ 43 w 43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1">
                    <a:moveTo>
                      <a:pt x="17" y="14"/>
                    </a:moveTo>
                    <a:lnTo>
                      <a:pt x="21" y="0"/>
                    </a:lnTo>
                    <a:lnTo>
                      <a:pt x="26" y="14"/>
                    </a:lnTo>
                    <a:lnTo>
                      <a:pt x="43" y="14"/>
                    </a:lnTo>
                    <a:lnTo>
                      <a:pt x="29" y="24"/>
                    </a:lnTo>
                    <a:lnTo>
                      <a:pt x="36" y="41"/>
                    </a:lnTo>
                    <a:lnTo>
                      <a:pt x="21" y="31"/>
                    </a:lnTo>
                    <a:lnTo>
                      <a:pt x="9" y="41"/>
                    </a:lnTo>
                    <a:lnTo>
                      <a:pt x="14" y="24"/>
                    </a:lnTo>
                    <a:lnTo>
                      <a:pt x="0" y="14"/>
                    </a:lnTo>
                    <a:lnTo>
                      <a:pt x="17" y="14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Freeform 71"/>
              <p:cNvSpPr>
                <a:spLocks noChangeAspect="1"/>
              </p:cNvSpPr>
              <p:nvPr userDrawn="1"/>
            </p:nvSpPr>
            <p:spPr bwMode="gray">
              <a:xfrm>
                <a:off x="2965450" y="708025"/>
                <a:ext cx="68262" cy="65088"/>
              </a:xfrm>
              <a:custGeom>
                <a:avLst/>
                <a:gdLst>
                  <a:gd name="T0" fmla="*/ 16 w 43"/>
                  <a:gd name="T1" fmla="*/ 17 h 41"/>
                  <a:gd name="T2" fmla="*/ 21 w 43"/>
                  <a:gd name="T3" fmla="*/ 0 h 41"/>
                  <a:gd name="T4" fmla="*/ 28 w 43"/>
                  <a:gd name="T5" fmla="*/ 17 h 41"/>
                  <a:gd name="T6" fmla="*/ 43 w 43"/>
                  <a:gd name="T7" fmla="*/ 17 h 41"/>
                  <a:gd name="T8" fmla="*/ 31 w 43"/>
                  <a:gd name="T9" fmla="*/ 27 h 41"/>
                  <a:gd name="T10" fmla="*/ 35 w 43"/>
                  <a:gd name="T11" fmla="*/ 41 h 41"/>
                  <a:gd name="T12" fmla="*/ 21 w 43"/>
                  <a:gd name="T13" fmla="*/ 31 h 41"/>
                  <a:gd name="T14" fmla="*/ 9 w 43"/>
                  <a:gd name="T15" fmla="*/ 41 h 41"/>
                  <a:gd name="T16" fmla="*/ 14 w 43"/>
                  <a:gd name="T17" fmla="*/ 27 h 41"/>
                  <a:gd name="T18" fmla="*/ 0 w 43"/>
                  <a:gd name="T19" fmla="*/ 17 h 41"/>
                  <a:gd name="T20" fmla="*/ 16 w 43"/>
                  <a:gd name="T21" fmla="*/ 17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1"/>
                  <a:gd name="T35" fmla="*/ 43 w 43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1">
                    <a:moveTo>
                      <a:pt x="16" y="17"/>
                    </a:moveTo>
                    <a:lnTo>
                      <a:pt x="21" y="0"/>
                    </a:lnTo>
                    <a:lnTo>
                      <a:pt x="28" y="17"/>
                    </a:lnTo>
                    <a:lnTo>
                      <a:pt x="43" y="17"/>
                    </a:lnTo>
                    <a:lnTo>
                      <a:pt x="31" y="27"/>
                    </a:lnTo>
                    <a:lnTo>
                      <a:pt x="35" y="41"/>
                    </a:lnTo>
                    <a:lnTo>
                      <a:pt x="21" y="31"/>
                    </a:lnTo>
                    <a:lnTo>
                      <a:pt x="9" y="41"/>
                    </a:lnTo>
                    <a:lnTo>
                      <a:pt x="14" y="27"/>
                    </a:lnTo>
                    <a:lnTo>
                      <a:pt x="0" y="17"/>
                    </a:lnTo>
                    <a:lnTo>
                      <a:pt x="16" y="17"/>
                    </a:lnTo>
                    <a:close/>
                  </a:path>
                </a:pathLst>
              </a:custGeom>
              <a:solidFill>
                <a:srgbClr val="FF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Freeform 72"/>
              <p:cNvSpPr>
                <a:spLocks noChangeAspect="1"/>
              </p:cNvSpPr>
              <p:nvPr userDrawn="1"/>
            </p:nvSpPr>
            <p:spPr bwMode="gray">
              <a:xfrm>
                <a:off x="2965450" y="708025"/>
                <a:ext cx="68262" cy="65088"/>
              </a:xfrm>
              <a:custGeom>
                <a:avLst/>
                <a:gdLst>
                  <a:gd name="T0" fmla="*/ 16 w 43"/>
                  <a:gd name="T1" fmla="*/ 17 h 41"/>
                  <a:gd name="T2" fmla="*/ 21 w 43"/>
                  <a:gd name="T3" fmla="*/ 0 h 41"/>
                  <a:gd name="T4" fmla="*/ 28 w 43"/>
                  <a:gd name="T5" fmla="*/ 17 h 41"/>
                  <a:gd name="T6" fmla="*/ 43 w 43"/>
                  <a:gd name="T7" fmla="*/ 17 h 41"/>
                  <a:gd name="T8" fmla="*/ 31 w 43"/>
                  <a:gd name="T9" fmla="*/ 27 h 41"/>
                  <a:gd name="T10" fmla="*/ 35 w 43"/>
                  <a:gd name="T11" fmla="*/ 41 h 41"/>
                  <a:gd name="T12" fmla="*/ 21 w 43"/>
                  <a:gd name="T13" fmla="*/ 31 h 41"/>
                  <a:gd name="T14" fmla="*/ 9 w 43"/>
                  <a:gd name="T15" fmla="*/ 41 h 41"/>
                  <a:gd name="T16" fmla="*/ 14 w 43"/>
                  <a:gd name="T17" fmla="*/ 27 h 41"/>
                  <a:gd name="T18" fmla="*/ 0 w 43"/>
                  <a:gd name="T19" fmla="*/ 17 h 41"/>
                  <a:gd name="T20" fmla="*/ 16 w 43"/>
                  <a:gd name="T21" fmla="*/ 17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1"/>
                  <a:gd name="T35" fmla="*/ 43 w 43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1">
                    <a:moveTo>
                      <a:pt x="16" y="17"/>
                    </a:moveTo>
                    <a:lnTo>
                      <a:pt x="21" y="0"/>
                    </a:lnTo>
                    <a:lnTo>
                      <a:pt x="28" y="17"/>
                    </a:lnTo>
                    <a:lnTo>
                      <a:pt x="43" y="17"/>
                    </a:lnTo>
                    <a:lnTo>
                      <a:pt x="31" y="27"/>
                    </a:lnTo>
                    <a:lnTo>
                      <a:pt x="35" y="41"/>
                    </a:lnTo>
                    <a:lnTo>
                      <a:pt x="21" y="31"/>
                    </a:lnTo>
                    <a:lnTo>
                      <a:pt x="9" y="41"/>
                    </a:lnTo>
                    <a:lnTo>
                      <a:pt x="14" y="27"/>
                    </a:lnTo>
                    <a:lnTo>
                      <a:pt x="0" y="17"/>
                    </a:lnTo>
                    <a:lnTo>
                      <a:pt x="16" y="17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Freeform 73"/>
              <p:cNvSpPr>
                <a:spLocks noChangeAspect="1"/>
              </p:cNvSpPr>
              <p:nvPr userDrawn="1"/>
            </p:nvSpPr>
            <p:spPr bwMode="gray">
              <a:xfrm>
                <a:off x="3246438" y="636588"/>
                <a:ext cx="68262" cy="63500"/>
              </a:xfrm>
              <a:custGeom>
                <a:avLst/>
                <a:gdLst>
                  <a:gd name="T0" fmla="*/ 17 w 43"/>
                  <a:gd name="T1" fmla="*/ 14 h 40"/>
                  <a:gd name="T2" fmla="*/ 21 w 43"/>
                  <a:gd name="T3" fmla="*/ 0 h 40"/>
                  <a:gd name="T4" fmla="*/ 26 w 43"/>
                  <a:gd name="T5" fmla="*/ 14 h 40"/>
                  <a:gd name="T6" fmla="*/ 43 w 43"/>
                  <a:gd name="T7" fmla="*/ 14 h 40"/>
                  <a:gd name="T8" fmla="*/ 28 w 43"/>
                  <a:gd name="T9" fmla="*/ 26 h 40"/>
                  <a:gd name="T10" fmla="*/ 33 w 43"/>
                  <a:gd name="T11" fmla="*/ 40 h 40"/>
                  <a:gd name="T12" fmla="*/ 21 w 43"/>
                  <a:gd name="T13" fmla="*/ 31 h 40"/>
                  <a:gd name="T14" fmla="*/ 7 w 43"/>
                  <a:gd name="T15" fmla="*/ 40 h 40"/>
                  <a:gd name="T16" fmla="*/ 12 w 43"/>
                  <a:gd name="T17" fmla="*/ 26 h 40"/>
                  <a:gd name="T18" fmla="*/ 0 w 43"/>
                  <a:gd name="T19" fmla="*/ 14 h 40"/>
                  <a:gd name="T20" fmla="*/ 17 w 43"/>
                  <a:gd name="T21" fmla="*/ 14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0"/>
                  <a:gd name="T35" fmla="*/ 43 w 43"/>
                  <a:gd name="T36" fmla="*/ 40 h 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0">
                    <a:moveTo>
                      <a:pt x="17" y="14"/>
                    </a:moveTo>
                    <a:lnTo>
                      <a:pt x="21" y="0"/>
                    </a:lnTo>
                    <a:lnTo>
                      <a:pt x="26" y="14"/>
                    </a:lnTo>
                    <a:lnTo>
                      <a:pt x="43" y="14"/>
                    </a:lnTo>
                    <a:lnTo>
                      <a:pt x="28" y="26"/>
                    </a:lnTo>
                    <a:lnTo>
                      <a:pt x="33" y="40"/>
                    </a:lnTo>
                    <a:lnTo>
                      <a:pt x="21" y="31"/>
                    </a:lnTo>
                    <a:lnTo>
                      <a:pt x="7" y="40"/>
                    </a:lnTo>
                    <a:lnTo>
                      <a:pt x="12" y="26"/>
                    </a:lnTo>
                    <a:lnTo>
                      <a:pt x="0" y="14"/>
                    </a:lnTo>
                    <a:lnTo>
                      <a:pt x="17" y="14"/>
                    </a:lnTo>
                    <a:close/>
                  </a:path>
                </a:pathLst>
              </a:custGeom>
              <a:solidFill>
                <a:srgbClr val="FF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Freeform 74"/>
              <p:cNvSpPr>
                <a:spLocks noChangeAspect="1"/>
              </p:cNvSpPr>
              <p:nvPr userDrawn="1"/>
            </p:nvSpPr>
            <p:spPr bwMode="gray">
              <a:xfrm>
                <a:off x="3246438" y="636588"/>
                <a:ext cx="68262" cy="63500"/>
              </a:xfrm>
              <a:custGeom>
                <a:avLst/>
                <a:gdLst>
                  <a:gd name="T0" fmla="*/ 17 w 43"/>
                  <a:gd name="T1" fmla="*/ 14 h 40"/>
                  <a:gd name="T2" fmla="*/ 21 w 43"/>
                  <a:gd name="T3" fmla="*/ 0 h 40"/>
                  <a:gd name="T4" fmla="*/ 26 w 43"/>
                  <a:gd name="T5" fmla="*/ 14 h 40"/>
                  <a:gd name="T6" fmla="*/ 43 w 43"/>
                  <a:gd name="T7" fmla="*/ 14 h 40"/>
                  <a:gd name="T8" fmla="*/ 28 w 43"/>
                  <a:gd name="T9" fmla="*/ 26 h 40"/>
                  <a:gd name="T10" fmla="*/ 33 w 43"/>
                  <a:gd name="T11" fmla="*/ 40 h 40"/>
                  <a:gd name="T12" fmla="*/ 21 w 43"/>
                  <a:gd name="T13" fmla="*/ 31 h 40"/>
                  <a:gd name="T14" fmla="*/ 7 w 43"/>
                  <a:gd name="T15" fmla="*/ 40 h 40"/>
                  <a:gd name="T16" fmla="*/ 12 w 43"/>
                  <a:gd name="T17" fmla="*/ 26 h 40"/>
                  <a:gd name="T18" fmla="*/ 0 w 43"/>
                  <a:gd name="T19" fmla="*/ 14 h 40"/>
                  <a:gd name="T20" fmla="*/ 17 w 43"/>
                  <a:gd name="T21" fmla="*/ 14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0"/>
                  <a:gd name="T35" fmla="*/ 43 w 43"/>
                  <a:gd name="T36" fmla="*/ 40 h 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0">
                    <a:moveTo>
                      <a:pt x="17" y="14"/>
                    </a:moveTo>
                    <a:lnTo>
                      <a:pt x="21" y="0"/>
                    </a:lnTo>
                    <a:lnTo>
                      <a:pt x="26" y="14"/>
                    </a:lnTo>
                    <a:lnTo>
                      <a:pt x="43" y="14"/>
                    </a:lnTo>
                    <a:lnTo>
                      <a:pt x="28" y="26"/>
                    </a:lnTo>
                    <a:lnTo>
                      <a:pt x="33" y="40"/>
                    </a:lnTo>
                    <a:lnTo>
                      <a:pt x="21" y="31"/>
                    </a:lnTo>
                    <a:lnTo>
                      <a:pt x="7" y="40"/>
                    </a:lnTo>
                    <a:lnTo>
                      <a:pt x="12" y="26"/>
                    </a:lnTo>
                    <a:lnTo>
                      <a:pt x="0" y="14"/>
                    </a:lnTo>
                    <a:lnTo>
                      <a:pt x="17" y="14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Freeform 75"/>
              <p:cNvSpPr>
                <a:spLocks noChangeAspect="1"/>
              </p:cNvSpPr>
              <p:nvPr userDrawn="1"/>
            </p:nvSpPr>
            <p:spPr bwMode="gray">
              <a:xfrm>
                <a:off x="3317875" y="712788"/>
                <a:ext cx="68262" cy="63500"/>
              </a:xfrm>
              <a:custGeom>
                <a:avLst/>
                <a:gdLst>
                  <a:gd name="T0" fmla="*/ 17 w 43"/>
                  <a:gd name="T1" fmla="*/ 14 h 40"/>
                  <a:gd name="T2" fmla="*/ 22 w 43"/>
                  <a:gd name="T3" fmla="*/ 0 h 40"/>
                  <a:gd name="T4" fmla="*/ 27 w 43"/>
                  <a:gd name="T5" fmla="*/ 14 h 40"/>
                  <a:gd name="T6" fmla="*/ 43 w 43"/>
                  <a:gd name="T7" fmla="*/ 14 h 40"/>
                  <a:gd name="T8" fmla="*/ 31 w 43"/>
                  <a:gd name="T9" fmla="*/ 24 h 40"/>
                  <a:gd name="T10" fmla="*/ 36 w 43"/>
                  <a:gd name="T11" fmla="*/ 40 h 40"/>
                  <a:gd name="T12" fmla="*/ 22 w 43"/>
                  <a:gd name="T13" fmla="*/ 31 h 40"/>
                  <a:gd name="T14" fmla="*/ 10 w 43"/>
                  <a:gd name="T15" fmla="*/ 40 h 40"/>
                  <a:gd name="T16" fmla="*/ 15 w 43"/>
                  <a:gd name="T17" fmla="*/ 24 h 40"/>
                  <a:gd name="T18" fmla="*/ 0 w 43"/>
                  <a:gd name="T19" fmla="*/ 14 h 40"/>
                  <a:gd name="T20" fmla="*/ 17 w 43"/>
                  <a:gd name="T21" fmla="*/ 14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0"/>
                  <a:gd name="T35" fmla="*/ 43 w 43"/>
                  <a:gd name="T36" fmla="*/ 40 h 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0">
                    <a:moveTo>
                      <a:pt x="17" y="14"/>
                    </a:moveTo>
                    <a:lnTo>
                      <a:pt x="22" y="0"/>
                    </a:lnTo>
                    <a:lnTo>
                      <a:pt x="27" y="14"/>
                    </a:lnTo>
                    <a:lnTo>
                      <a:pt x="43" y="14"/>
                    </a:lnTo>
                    <a:lnTo>
                      <a:pt x="31" y="24"/>
                    </a:lnTo>
                    <a:lnTo>
                      <a:pt x="36" y="40"/>
                    </a:lnTo>
                    <a:lnTo>
                      <a:pt x="22" y="31"/>
                    </a:lnTo>
                    <a:lnTo>
                      <a:pt x="10" y="40"/>
                    </a:lnTo>
                    <a:lnTo>
                      <a:pt x="15" y="24"/>
                    </a:lnTo>
                    <a:lnTo>
                      <a:pt x="0" y="14"/>
                    </a:lnTo>
                    <a:lnTo>
                      <a:pt x="17" y="14"/>
                    </a:lnTo>
                    <a:close/>
                  </a:path>
                </a:pathLst>
              </a:custGeom>
              <a:solidFill>
                <a:srgbClr val="FF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Freeform 76"/>
              <p:cNvSpPr>
                <a:spLocks noChangeAspect="1"/>
              </p:cNvSpPr>
              <p:nvPr userDrawn="1"/>
            </p:nvSpPr>
            <p:spPr bwMode="gray">
              <a:xfrm>
                <a:off x="3317875" y="712788"/>
                <a:ext cx="68262" cy="63500"/>
              </a:xfrm>
              <a:custGeom>
                <a:avLst/>
                <a:gdLst>
                  <a:gd name="T0" fmla="*/ 17 w 43"/>
                  <a:gd name="T1" fmla="*/ 14 h 40"/>
                  <a:gd name="T2" fmla="*/ 22 w 43"/>
                  <a:gd name="T3" fmla="*/ 0 h 40"/>
                  <a:gd name="T4" fmla="*/ 27 w 43"/>
                  <a:gd name="T5" fmla="*/ 14 h 40"/>
                  <a:gd name="T6" fmla="*/ 43 w 43"/>
                  <a:gd name="T7" fmla="*/ 14 h 40"/>
                  <a:gd name="T8" fmla="*/ 31 w 43"/>
                  <a:gd name="T9" fmla="*/ 24 h 40"/>
                  <a:gd name="T10" fmla="*/ 36 w 43"/>
                  <a:gd name="T11" fmla="*/ 40 h 40"/>
                  <a:gd name="T12" fmla="*/ 22 w 43"/>
                  <a:gd name="T13" fmla="*/ 31 h 40"/>
                  <a:gd name="T14" fmla="*/ 10 w 43"/>
                  <a:gd name="T15" fmla="*/ 40 h 40"/>
                  <a:gd name="T16" fmla="*/ 15 w 43"/>
                  <a:gd name="T17" fmla="*/ 24 h 40"/>
                  <a:gd name="T18" fmla="*/ 0 w 43"/>
                  <a:gd name="T19" fmla="*/ 14 h 40"/>
                  <a:gd name="T20" fmla="*/ 17 w 43"/>
                  <a:gd name="T21" fmla="*/ 14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0"/>
                  <a:gd name="T35" fmla="*/ 43 w 43"/>
                  <a:gd name="T36" fmla="*/ 40 h 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0">
                    <a:moveTo>
                      <a:pt x="17" y="14"/>
                    </a:moveTo>
                    <a:lnTo>
                      <a:pt x="22" y="0"/>
                    </a:lnTo>
                    <a:lnTo>
                      <a:pt x="27" y="14"/>
                    </a:lnTo>
                    <a:lnTo>
                      <a:pt x="43" y="14"/>
                    </a:lnTo>
                    <a:lnTo>
                      <a:pt x="31" y="24"/>
                    </a:lnTo>
                    <a:lnTo>
                      <a:pt x="36" y="40"/>
                    </a:lnTo>
                    <a:lnTo>
                      <a:pt x="22" y="31"/>
                    </a:lnTo>
                    <a:lnTo>
                      <a:pt x="10" y="40"/>
                    </a:lnTo>
                    <a:lnTo>
                      <a:pt x="15" y="24"/>
                    </a:lnTo>
                    <a:lnTo>
                      <a:pt x="0" y="14"/>
                    </a:lnTo>
                    <a:lnTo>
                      <a:pt x="17" y="14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Freeform 77"/>
              <p:cNvSpPr>
                <a:spLocks noChangeAspect="1"/>
              </p:cNvSpPr>
              <p:nvPr userDrawn="1"/>
            </p:nvSpPr>
            <p:spPr bwMode="gray">
              <a:xfrm>
                <a:off x="3344863" y="814388"/>
                <a:ext cx="68262" cy="65088"/>
              </a:xfrm>
              <a:custGeom>
                <a:avLst/>
                <a:gdLst>
                  <a:gd name="T0" fmla="*/ 17 w 43"/>
                  <a:gd name="T1" fmla="*/ 15 h 41"/>
                  <a:gd name="T2" fmla="*/ 22 w 43"/>
                  <a:gd name="T3" fmla="*/ 0 h 41"/>
                  <a:gd name="T4" fmla="*/ 26 w 43"/>
                  <a:gd name="T5" fmla="*/ 15 h 41"/>
                  <a:gd name="T6" fmla="*/ 43 w 43"/>
                  <a:gd name="T7" fmla="*/ 15 h 41"/>
                  <a:gd name="T8" fmla="*/ 29 w 43"/>
                  <a:gd name="T9" fmla="*/ 24 h 41"/>
                  <a:gd name="T10" fmla="*/ 34 w 43"/>
                  <a:gd name="T11" fmla="*/ 41 h 41"/>
                  <a:gd name="T12" fmla="*/ 22 w 43"/>
                  <a:gd name="T13" fmla="*/ 31 h 41"/>
                  <a:gd name="T14" fmla="*/ 7 w 43"/>
                  <a:gd name="T15" fmla="*/ 41 h 41"/>
                  <a:gd name="T16" fmla="*/ 12 w 43"/>
                  <a:gd name="T17" fmla="*/ 24 h 41"/>
                  <a:gd name="T18" fmla="*/ 0 w 43"/>
                  <a:gd name="T19" fmla="*/ 15 h 41"/>
                  <a:gd name="T20" fmla="*/ 17 w 43"/>
                  <a:gd name="T21" fmla="*/ 15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1"/>
                  <a:gd name="T35" fmla="*/ 43 w 43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1">
                    <a:moveTo>
                      <a:pt x="17" y="15"/>
                    </a:moveTo>
                    <a:lnTo>
                      <a:pt x="22" y="0"/>
                    </a:lnTo>
                    <a:lnTo>
                      <a:pt x="26" y="15"/>
                    </a:lnTo>
                    <a:lnTo>
                      <a:pt x="43" y="15"/>
                    </a:lnTo>
                    <a:lnTo>
                      <a:pt x="29" y="24"/>
                    </a:lnTo>
                    <a:lnTo>
                      <a:pt x="34" y="41"/>
                    </a:lnTo>
                    <a:lnTo>
                      <a:pt x="22" y="31"/>
                    </a:lnTo>
                    <a:lnTo>
                      <a:pt x="7" y="41"/>
                    </a:lnTo>
                    <a:lnTo>
                      <a:pt x="12" y="24"/>
                    </a:lnTo>
                    <a:lnTo>
                      <a:pt x="0" y="15"/>
                    </a:lnTo>
                    <a:lnTo>
                      <a:pt x="17" y="15"/>
                    </a:lnTo>
                    <a:close/>
                  </a:path>
                </a:pathLst>
              </a:custGeom>
              <a:solidFill>
                <a:srgbClr val="FF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Freeform 78"/>
              <p:cNvSpPr>
                <a:spLocks noChangeAspect="1"/>
              </p:cNvSpPr>
              <p:nvPr userDrawn="1"/>
            </p:nvSpPr>
            <p:spPr bwMode="gray">
              <a:xfrm>
                <a:off x="3344863" y="814388"/>
                <a:ext cx="68262" cy="65088"/>
              </a:xfrm>
              <a:custGeom>
                <a:avLst/>
                <a:gdLst>
                  <a:gd name="T0" fmla="*/ 17 w 43"/>
                  <a:gd name="T1" fmla="*/ 15 h 41"/>
                  <a:gd name="T2" fmla="*/ 22 w 43"/>
                  <a:gd name="T3" fmla="*/ 0 h 41"/>
                  <a:gd name="T4" fmla="*/ 26 w 43"/>
                  <a:gd name="T5" fmla="*/ 15 h 41"/>
                  <a:gd name="T6" fmla="*/ 43 w 43"/>
                  <a:gd name="T7" fmla="*/ 15 h 41"/>
                  <a:gd name="T8" fmla="*/ 29 w 43"/>
                  <a:gd name="T9" fmla="*/ 24 h 41"/>
                  <a:gd name="T10" fmla="*/ 34 w 43"/>
                  <a:gd name="T11" fmla="*/ 41 h 41"/>
                  <a:gd name="T12" fmla="*/ 22 w 43"/>
                  <a:gd name="T13" fmla="*/ 31 h 41"/>
                  <a:gd name="T14" fmla="*/ 7 w 43"/>
                  <a:gd name="T15" fmla="*/ 41 h 41"/>
                  <a:gd name="T16" fmla="*/ 12 w 43"/>
                  <a:gd name="T17" fmla="*/ 24 h 41"/>
                  <a:gd name="T18" fmla="*/ 0 w 43"/>
                  <a:gd name="T19" fmla="*/ 15 h 41"/>
                  <a:gd name="T20" fmla="*/ 17 w 43"/>
                  <a:gd name="T21" fmla="*/ 15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1"/>
                  <a:gd name="T35" fmla="*/ 43 w 43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1">
                    <a:moveTo>
                      <a:pt x="17" y="15"/>
                    </a:moveTo>
                    <a:lnTo>
                      <a:pt x="22" y="0"/>
                    </a:lnTo>
                    <a:lnTo>
                      <a:pt x="26" y="15"/>
                    </a:lnTo>
                    <a:lnTo>
                      <a:pt x="43" y="15"/>
                    </a:lnTo>
                    <a:lnTo>
                      <a:pt x="29" y="24"/>
                    </a:lnTo>
                    <a:lnTo>
                      <a:pt x="34" y="41"/>
                    </a:lnTo>
                    <a:lnTo>
                      <a:pt x="22" y="31"/>
                    </a:lnTo>
                    <a:lnTo>
                      <a:pt x="7" y="41"/>
                    </a:lnTo>
                    <a:lnTo>
                      <a:pt x="12" y="24"/>
                    </a:lnTo>
                    <a:lnTo>
                      <a:pt x="0" y="15"/>
                    </a:lnTo>
                    <a:lnTo>
                      <a:pt x="17" y="15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Freeform 79"/>
              <p:cNvSpPr>
                <a:spLocks noChangeAspect="1"/>
              </p:cNvSpPr>
              <p:nvPr userDrawn="1"/>
            </p:nvSpPr>
            <p:spPr bwMode="gray">
              <a:xfrm>
                <a:off x="3317875" y="912813"/>
                <a:ext cx="68262" cy="65088"/>
              </a:xfrm>
              <a:custGeom>
                <a:avLst/>
                <a:gdLst>
                  <a:gd name="T0" fmla="*/ 17 w 43"/>
                  <a:gd name="T1" fmla="*/ 17 h 41"/>
                  <a:gd name="T2" fmla="*/ 22 w 43"/>
                  <a:gd name="T3" fmla="*/ 0 h 41"/>
                  <a:gd name="T4" fmla="*/ 27 w 43"/>
                  <a:gd name="T5" fmla="*/ 17 h 41"/>
                  <a:gd name="T6" fmla="*/ 43 w 43"/>
                  <a:gd name="T7" fmla="*/ 17 h 41"/>
                  <a:gd name="T8" fmla="*/ 29 w 43"/>
                  <a:gd name="T9" fmla="*/ 27 h 41"/>
                  <a:gd name="T10" fmla="*/ 34 w 43"/>
                  <a:gd name="T11" fmla="*/ 41 h 41"/>
                  <a:gd name="T12" fmla="*/ 22 w 43"/>
                  <a:gd name="T13" fmla="*/ 32 h 41"/>
                  <a:gd name="T14" fmla="*/ 7 w 43"/>
                  <a:gd name="T15" fmla="*/ 41 h 41"/>
                  <a:gd name="T16" fmla="*/ 12 w 43"/>
                  <a:gd name="T17" fmla="*/ 27 h 41"/>
                  <a:gd name="T18" fmla="*/ 0 w 43"/>
                  <a:gd name="T19" fmla="*/ 17 h 41"/>
                  <a:gd name="T20" fmla="*/ 17 w 43"/>
                  <a:gd name="T21" fmla="*/ 17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1"/>
                  <a:gd name="T35" fmla="*/ 43 w 43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1">
                    <a:moveTo>
                      <a:pt x="17" y="17"/>
                    </a:moveTo>
                    <a:lnTo>
                      <a:pt x="22" y="0"/>
                    </a:lnTo>
                    <a:lnTo>
                      <a:pt x="27" y="17"/>
                    </a:lnTo>
                    <a:lnTo>
                      <a:pt x="43" y="17"/>
                    </a:lnTo>
                    <a:lnTo>
                      <a:pt x="29" y="27"/>
                    </a:lnTo>
                    <a:lnTo>
                      <a:pt x="34" y="41"/>
                    </a:lnTo>
                    <a:lnTo>
                      <a:pt x="22" y="32"/>
                    </a:lnTo>
                    <a:lnTo>
                      <a:pt x="7" y="41"/>
                    </a:lnTo>
                    <a:lnTo>
                      <a:pt x="12" y="27"/>
                    </a:lnTo>
                    <a:lnTo>
                      <a:pt x="0" y="17"/>
                    </a:lnTo>
                    <a:lnTo>
                      <a:pt x="17" y="17"/>
                    </a:lnTo>
                    <a:close/>
                  </a:path>
                </a:pathLst>
              </a:custGeom>
              <a:solidFill>
                <a:srgbClr val="FF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96" name="Freeform 80"/>
              <p:cNvSpPr>
                <a:spLocks noChangeAspect="1"/>
              </p:cNvSpPr>
              <p:nvPr userDrawn="1"/>
            </p:nvSpPr>
            <p:spPr bwMode="gray">
              <a:xfrm>
                <a:off x="3317875" y="912813"/>
                <a:ext cx="68262" cy="65088"/>
              </a:xfrm>
              <a:custGeom>
                <a:avLst/>
                <a:gdLst>
                  <a:gd name="T0" fmla="*/ 17 w 43"/>
                  <a:gd name="T1" fmla="*/ 17 h 41"/>
                  <a:gd name="T2" fmla="*/ 22 w 43"/>
                  <a:gd name="T3" fmla="*/ 0 h 41"/>
                  <a:gd name="T4" fmla="*/ 27 w 43"/>
                  <a:gd name="T5" fmla="*/ 17 h 41"/>
                  <a:gd name="T6" fmla="*/ 43 w 43"/>
                  <a:gd name="T7" fmla="*/ 17 h 41"/>
                  <a:gd name="T8" fmla="*/ 29 w 43"/>
                  <a:gd name="T9" fmla="*/ 27 h 41"/>
                  <a:gd name="T10" fmla="*/ 34 w 43"/>
                  <a:gd name="T11" fmla="*/ 41 h 41"/>
                  <a:gd name="T12" fmla="*/ 22 w 43"/>
                  <a:gd name="T13" fmla="*/ 32 h 41"/>
                  <a:gd name="T14" fmla="*/ 7 w 43"/>
                  <a:gd name="T15" fmla="*/ 41 h 41"/>
                  <a:gd name="T16" fmla="*/ 12 w 43"/>
                  <a:gd name="T17" fmla="*/ 27 h 41"/>
                  <a:gd name="T18" fmla="*/ 0 w 43"/>
                  <a:gd name="T19" fmla="*/ 17 h 41"/>
                  <a:gd name="T20" fmla="*/ 17 w 43"/>
                  <a:gd name="T21" fmla="*/ 17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1"/>
                  <a:gd name="T35" fmla="*/ 43 w 43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1">
                    <a:moveTo>
                      <a:pt x="17" y="17"/>
                    </a:moveTo>
                    <a:lnTo>
                      <a:pt x="22" y="0"/>
                    </a:lnTo>
                    <a:lnTo>
                      <a:pt x="27" y="17"/>
                    </a:lnTo>
                    <a:lnTo>
                      <a:pt x="43" y="17"/>
                    </a:lnTo>
                    <a:lnTo>
                      <a:pt x="29" y="27"/>
                    </a:lnTo>
                    <a:lnTo>
                      <a:pt x="34" y="41"/>
                    </a:lnTo>
                    <a:lnTo>
                      <a:pt x="22" y="32"/>
                    </a:lnTo>
                    <a:lnTo>
                      <a:pt x="7" y="41"/>
                    </a:lnTo>
                    <a:lnTo>
                      <a:pt x="12" y="27"/>
                    </a:lnTo>
                    <a:lnTo>
                      <a:pt x="0" y="17"/>
                    </a:lnTo>
                    <a:lnTo>
                      <a:pt x="17" y="17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Freeform 81"/>
              <p:cNvSpPr>
                <a:spLocks noChangeAspect="1"/>
              </p:cNvSpPr>
              <p:nvPr userDrawn="1"/>
            </p:nvSpPr>
            <p:spPr bwMode="gray">
              <a:xfrm>
                <a:off x="3246438" y="989013"/>
                <a:ext cx="68262" cy="65088"/>
              </a:xfrm>
              <a:custGeom>
                <a:avLst/>
                <a:gdLst>
                  <a:gd name="T0" fmla="*/ 14 w 43"/>
                  <a:gd name="T1" fmla="*/ 15 h 41"/>
                  <a:gd name="T2" fmla="*/ 21 w 43"/>
                  <a:gd name="T3" fmla="*/ 0 h 41"/>
                  <a:gd name="T4" fmla="*/ 26 w 43"/>
                  <a:gd name="T5" fmla="*/ 15 h 41"/>
                  <a:gd name="T6" fmla="*/ 43 w 43"/>
                  <a:gd name="T7" fmla="*/ 15 h 41"/>
                  <a:gd name="T8" fmla="*/ 28 w 43"/>
                  <a:gd name="T9" fmla="*/ 24 h 41"/>
                  <a:gd name="T10" fmla="*/ 33 w 43"/>
                  <a:gd name="T11" fmla="*/ 41 h 41"/>
                  <a:gd name="T12" fmla="*/ 21 w 43"/>
                  <a:gd name="T13" fmla="*/ 31 h 41"/>
                  <a:gd name="T14" fmla="*/ 7 w 43"/>
                  <a:gd name="T15" fmla="*/ 41 h 41"/>
                  <a:gd name="T16" fmla="*/ 12 w 43"/>
                  <a:gd name="T17" fmla="*/ 24 h 41"/>
                  <a:gd name="T18" fmla="*/ 0 w 43"/>
                  <a:gd name="T19" fmla="*/ 15 h 41"/>
                  <a:gd name="T20" fmla="*/ 14 w 43"/>
                  <a:gd name="T21" fmla="*/ 15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1"/>
                  <a:gd name="T35" fmla="*/ 43 w 43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1">
                    <a:moveTo>
                      <a:pt x="14" y="15"/>
                    </a:moveTo>
                    <a:lnTo>
                      <a:pt x="21" y="0"/>
                    </a:lnTo>
                    <a:lnTo>
                      <a:pt x="26" y="15"/>
                    </a:lnTo>
                    <a:lnTo>
                      <a:pt x="43" y="15"/>
                    </a:lnTo>
                    <a:lnTo>
                      <a:pt x="28" y="24"/>
                    </a:lnTo>
                    <a:lnTo>
                      <a:pt x="33" y="41"/>
                    </a:lnTo>
                    <a:lnTo>
                      <a:pt x="21" y="31"/>
                    </a:lnTo>
                    <a:lnTo>
                      <a:pt x="7" y="41"/>
                    </a:lnTo>
                    <a:lnTo>
                      <a:pt x="12" y="24"/>
                    </a:lnTo>
                    <a:lnTo>
                      <a:pt x="0" y="15"/>
                    </a:lnTo>
                    <a:lnTo>
                      <a:pt x="14" y="15"/>
                    </a:lnTo>
                    <a:close/>
                  </a:path>
                </a:pathLst>
              </a:custGeom>
              <a:solidFill>
                <a:srgbClr val="FF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Freeform 82"/>
              <p:cNvSpPr>
                <a:spLocks noChangeAspect="1"/>
              </p:cNvSpPr>
              <p:nvPr userDrawn="1"/>
            </p:nvSpPr>
            <p:spPr bwMode="gray">
              <a:xfrm>
                <a:off x="3246438" y="989013"/>
                <a:ext cx="68262" cy="65088"/>
              </a:xfrm>
              <a:custGeom>
                <a:avLst/>
                <a:gdLst>
                  <a:gd name="T0" fmla="*/ 14 w 43"/>
                  <a:gd name="T1" fmla="*/ 15 h 41"/>
                  <a:gd name="T2" fmla="*/ 21 w 43"/>
                  <a:gd name="T3" fmla="*/ 0 h 41"/>
                  <a:gd name="T4" fmla="*/ 26 w 43"/>
                  <a:gd name="T5" fmla="*/ 15 h 41"/>
                  <a:gd name="T6" fmla="*/ 43 w 43"/>
                  <a:gd name="T7" fmla="*/ 15 h 41"/>
                  <a:gd name="T8" fmla="*/ 28 w 43"/>
                  <a:gd name="T9" fmla="*/ 24 h 41"/>
                  <a:gd name="T10" fmla="*/ 33 w 43"/>
                  <a:gd name="T11" fmla="*/ 41 h 41"/>
                  <a:gd name="T12" fmla="*/ 21 w 43"/>
                  <a:gd name="T13" fmla="*/ 31 h 41"/>
                  <a:gd name="T14" fmla="*/ 7 w 43"/>
                  <a:gd name="T15" fmla="*/ 41 h 41"/>
                  <a:gd name="T16" fmla="*/ 12 w 43"/>
                  <a:gd name="T17" fmla="*/ 24 h 41"/>
                  <a:gd name="T18" fmla="*/ 0 w 43"/>
                  <a:gd name="T19" fmla="*/ 15 h 41"/>
                  <a:gd name="T20" fmla="*/ 14 w 43"/>
                  <a:gd name="T21" fmla="*/ 15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1"/>
                  <a:gd name="T35" fmla="*/ 43 w 43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1">
                    <a:moveTo>
                      <a:pt x="14" y="15"/>
                    </a:moveTo>
                    <a:lnTo>
                      <a:pt x="21" y="0"/>
                    </a:lnTo>
                    <a:lnTo>
                      <a:pt x="26" y="15"/>
                    </a:lnTo>
                    <a:lnTo>
                      <a:pt x="43" y="15"/>
                    </a:lnTo>
                    <a:lnTo>
                      <a:pt x="28" y="24"/>
                    </a:lnTo>
                    <a:lnTo>
                      <a:pt x="33" y="41"/>
                    </a:lnTo>
                    <a:lnTo>
                      <a:pt x="21" y="31"/>
                    </a:lnTo>
                    <a:lnTo>
                      <a:pt x="7" y="41"/>
                    </a:lnTo>
                    <a:lnTo>
                      <a:pt x="12" y="24"/>
                    </a:lnTo>
                    <a:lnTo>
                      <a:pt x="0" y="15"/>
                    </a:lnTo>
                    <a:lnTo>
                      <a:pt x="14" y="15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31939" name="Picture 195" descr="Logo_EN_rvb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gray">
            <a:xfrm>
              <a:off x="246" y="3120"/>
              <a:ext cx="272" cy="725"/>
            </a:xfrm>
            <a:prstGeom prst="rect">
              <a:avLst/>
            </a:prstGeom>
            <a:noFill/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  <p:bldP spid="2" grpId="0"/>
    </p:bldLst>
  </p:timing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fontAlgn="base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98538" indent="-368300" algn="l" rtl="0" fontAlgn="base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</a:defRPr>
      </a:lvl2pPr>
      <a:lvl3pPr marL="1406525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814513" indent="-228600" algn="l" rtl="0" fontAlgn="base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</a:defRPr>
      </a:lvl4pPr>
      <a:lvl5pPr marL="22225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Click to edit Master title style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400">
                <a:solidFill>
                  <a:schemeClr val="tx1"/>
                </a:solidFill>
              </a:defRPr>
            </a:lvl1pPr>
          </a:lstStyle>
          <a:p>
            <a:fld id="{44ED2797-044A-4496-A88F-D3DD672ED4E6}" type="datetime1">
              <a:rPr lang="fr-FR"/>
              <a:pPr/>
              <a:t>06/06/2016</a:t>
            </a:fld>
            <a:endParaRPr lang="fr-FR"/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defRPr sz="14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400">
                <a:solidFill>
                  <a:schemeClr val="tx1"/>
                </a:solidFill>
              </a:defRPr>
            </a:lvl1pPr>
          </a:lstStyle>
          <a:p>
            <a:fld id="{DB862537-612E-4914-BFDE-8A6424034A09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sldNum="0" hdr="0" ft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gray">
          <a:xfrm>
            <a:off x="323850" y="-20638"/>
            <a:ext cx="500063" cy="85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marL="357188" indent="-357188" algn="l">
              <a:buClr>
                <a:srgbClr val="9ECC3B"/>
              </a:buClr>
              <a:buSzPct val="100000"/>
              <a:buFont typeface="Trebuchet MS" pitchFamily="34" charset="0"/>
              <a:buNone/>
              <a:defRPr sz="3600">
                <a:solidFill>
                  <a:srgbClr val="9ECC3B"/>
                </a:solidFill>
                <a:sym typeface="Wingdings"/>
              </a:defRPr>
            </a:lvl1pPr>
          </a:lstStyle>
          <a:p>
            <a:pPr algn="ctr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4400" dirty="0" smtClean="0">
                <a:latin typeface="Arial" pitchFamily="34" charset="0"/>
                <a:ea typeface="+mj-ea"/>
                <a:cs typeface="+mj-cs"/>
              </a:rPr>
              <a:t>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230188"/>
            <a:ext cx="7837487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78" name="Picture 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3329" name="Group 152"/>
          <p:cNvGrpSpPr>
            <a:grpSpLocks/>
          </p:cNvGrpSpPr>
          <p:nvPr/>
        </p:nvGrpSpPr>
        <p:grpSpPr bwMode="auto">
          <a:xfrm>
            <a:off x="0" y="2420938"/>
            <a:ext cx="9144000" cy="4321175"/>
            <a:chOff x="-1" y="2536050"/>
            <a:chExt cx="9144001" cy="4321950"/>
          </a:xfrm>
        </p:grpSpPr>
        <p:sp>
          <p:nvSpPr>
            <p:cNvPr id="38" name="Freeform 5"/>
            <p:cNvSpPr>
              <a:spLocks noChangeAspect="1"/>
            </p:cNvSpPr>
            <p:nvPr/>
          </p:nvSpPr>
          <p:spPr bwMode="gray">
            <a:xfrm>
              <a:off x="-1" y="2536050"/>
              <a:ext cx="9144000" cy="3393280"/>
            </a:xfrm>
            <a:custGeom>
              <a:avLst/>
              <a:gdLst>
                <a:gd name="T0" fmla="*/ 2381 w 2381"/>
                <a:gd name="T1" fmla="*/ 882 h 882"/>
                <a:gd name="T2" fmla="*/ 0 w 2381"/>
                <a:gd name="T3" fmla="*/ 882 h 882"/>
                <a:gd name="T4" fmla="*/ 0 w 2381"/>
                <a:gd name="T5" fmla="*/ 213 h 882"/>
                <a:gd name="T6" fmla="*/ 311 w 2381"/>
                <a:gd name="T7" fmla="*/ 0 h 882"/>
                <a:gd name="T8" fmla="*/ 2381 w 2381"/>
                <a:gd name="T9" fmla="*/ 97 h 882"/>
                <a:gd name="T10" fmla="*/ 2381 w 2381"/>
                <a:gd name="T11" fmla="*/ 882 h 8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81"/>
                <a:gd name="T19" fmla="*/ 0 h 882"/>
                <a:gd name="T20" fmla="*/ 2381 w 2381"/>
                <a:gd name="T21" fmla="*/ 882 h 8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81" h="882">
                  <a:moveTo>
                    <a:pt x="2381" y="882"/>
                  </a:moveTo>
                  <a:cubicBezTo>
                    <a:pt x="0" y="882"/>
                    <a:pt x="0" y="882"/>
                    <a:pt x="0" y="882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7" y="140"/>
                    <a:pt x="54" y="0"/>
                    <a:pt x="311" y="0"/>
                  </a:cubicBezTo>
                  <a:cubicBezTo>
                    <a:pt x="658" y="0"/>
                    <a:pt x="1215" y="174"/>
                    <a:pt x="2381" y="97"/>
                  </a:cubicBezTo>
                  <a:lnTo>
                    <a:pt x="2381" y="88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fr-FR" sz="1800">
                <a:solidFill>
                  <a:schemeClr val="tx1"/>
                </a:solidFill>
              </a:endParaRPr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gray">
            <a:xfrm>
              <a:off x="0" y="5643578"/>
              <a:ext cx="9144000" cy="1214422"/>
            </a:xfrm>
            <a:prstGeom prst="rect">
              <a:avLst/>
            </a:prstGeom>
            <a:solidFill>
              <a:schemeClr val="bg1"/>
            </a:soli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100000"/>
                </a:lnSpc>
              </a:pPr>
              <a:endParaRPr lang="fr-FR" sz="1800">
                <a:solidFill>
                  <a:srgbClr val="FFFFFF"/>
                </a:solidFill>
              </a:endParaRPr>
            </a:p>
          </p:txBody>
        </p:sp>
      </p:grpSp>
      <p:sp>
        <p:nvSpPr>
          <p:cNvPr id="100" name="Date Placeholder 3"/>
          <p:cNvSpPr>
            <a:spLocks/>
          </p:cNvSpPr>
          <p:nvPr/>
        </p:nvSpPr>
        <p:spPr bwMode="gray">
          <a:xfrm>
            <a:off x="3119438" y="5661025"/>
            <a:ext cx="21336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95000"/>
              </a:lnSpc>
            </a:pPr>
            <a:r>
              <a:rPr lang="fr-BE" sz="1400">
                <a:solidFill>
                  <a:schemeClr val="tx1"/>
                </a:solidFill>
                <a:cs typeface="Arial" charset="0"/>
              </a:rPr>
              <a:t>Land Transport Policy</a:t>
            </a:r>
          </a:p>
          <a:p>
            <a:pPr>
              <a:lnSpc>
                <a:spcPct val="95000"/>
              </a:lnSpc>
            </a:pPr>
            <a:r>
              <a:rPr lang="fr-BE" sz="1400">
                <a:solidFill>
                  <a:schemeClr val="tx1"/>
                </a:solidFill>
                <a:cs typeface="Arial" charset="0"/>
              </a:rPr>
              <a:t>Attila Eordogh</a:t>
            </a:r>
            <a:endParaRPr lang="fr-FR" sz="1400">
              <a:solidFill>
                <a:schemeClr val="tx1"/>
              </a:solidFill>
              <a:cs typeface="Arial" charset="0"/>
            </a:endParaRPr>
          </a:p>
          <a:p>
            <a:pPr>
              <a:lnSpc>
                <a:spcPct val="95000"/>
              </a:lnSpc>
            </a:pPr>
            <a:endParaRPr lang="fr-FR" sz="1400">
              <a:solidFill>
                <a:schemeClr val="tx1"/>
              </a:solidFill>
              <a:cs typeface="Arial" charset="0"/>
            </a:endParaRPr>
          </a:p>
          <a:p>
            <a:pPr>
              <a:lnSpc>
                <a:spcPct val="95000"/>
              </a:lnSpc>
            </a:pPr>
            <a:r>
              <a:rPr lang="fr-BE" sz="1200">
                <a:solidFill>
                  <a:schemeClr val="tx1"/>
                </a:solidFill>
                <a:cs typeface="Arial" charset="0"/>
              </a:rPr>
              <a:t>19/10/2007</a:t>
            </a:r>
            <a:endParaRPr lang="fr-FR" sz="12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73737" cy="1257300"/>
          </a:xfrm>
          <a:noFill/>
          <a:ln/>
        </p:spPr>
        <p:txBody>
          <a:bodyPr/>
          <a:lstStyle/>
          <a:p>
            <a:r>
              <a:rPr lang="fr-CH"/>
              <a:t>5</a:t>
            </a:r>
            <a:r>
              <a:rPr lang="fr-CH" baseline="30000"/>
              <a:t>th</a:t>
            </a:r>
            <a:r>
              <a:rPr lang="fr-CH"/>
              <a:t> European Bus and Coach </a:t>
            </a:r>
            <a:br>
              <a:rPr lang="fr-CH"/>
            </a:br>
            <a:r>
              <a:rPr lang="fr-CH"/>
              <a:t>Forum, Kortrijk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2987675" y="4437063"/>
            <a:ext cx="5773738" cy="1512887"/>
          </a:xfrm>
          <a:noFill/>
          <a:ln/>
        </p:spPr>
        <p:txBody>
          <a:bodyPr/>
          <a:lstStyle/>
          <a:p>
            <a:endParaRPr lang="en-GB">
              <a:solidFill>
                <a:schemeClr val="accent2"/>
              </a:solidFill>
            </a:endParaRPr>
          </a:p>
          <a:p>
            <a:r>
              <a:rPr lang="en-GB" sz="2000"/>
              <a:t>Current and future EU market and legal</a:t>
            </a:r>
          </a:p>
          <a:p>
            <a:r>
              <a:rPr lang="en-GB" sz="2000"/>
              <a:t>framework </a:t>
            </a:r>
            <a:r>
              <a:rPr lang="fr-FR" sz="2000"/>
              <a:t>for bus and coach services in Europe</a:t>
            </a:r>
          </a:p>
        </p:txBody>
      </p:sp>
      <p:sp>
        <p:nvSpPr>
          <p:cNvPr id="99" name="Title 1"/>
          <p:cNvSpPr txBox="1">
            <a:spLocks/>
          </p:cNvSpPr>
          <p:nvPr/>
        </p:nvSpPr>
        <p:spPr bwMode="gray">
          <a:xfrm>
            <a:off x="2627313" y="3357563"/>
            <a:ext cx="50006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357188" indent="-357188" algn="l">
              <a:buClr>
                <a:srgbClr val="9ECC3B"/>
              </a:buClr>
              <a:buSzPct val="100000"/>
              <a:buFont typeface="Trebuchet MS" pitchFamily="34" charset="0"/>
              <a:buNone/>
              <a:defRPr sz="3600">
                <a:solidFill>
                  <a:srgbClr val="9ECC3B"/>
                </a:solidFill>
                <a:sym typeface="Wingdings"/>
              </a:defRPr>
            </a:lvl1pPr>
          </a:lstStyle>
          <a:p>
            <a:pPr algn="ctr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4400" dirty="0" smtClean="0">
                <a:latin typeface="Arial" pitchFamily="34" charset="0"/>
                <a:ea typeface="+mj-ea"/>
                <a:cs typeface="+mj-cs"/>
              </a:rPr>
              <a:t></a:t>
            </a:r>
          </a:p>
        </p:txBody>
      </p:sp>
      <p:sp>
        <p:nvSpPr>
          <p:cNvPr id="71" name="TextBox 70"/>
          <p:cNvSpPr txBox="1">
            <a:spLocks noChangeAspect="1" noChangeArrowheads="1"/>
          </p:cNvSpPr>
          <p:nvPr/>
        </p:nvSpPr>
        <p:spPr bwMode="gray">
          <a:xfrm>
            <a:off x="336550" y="6364288"/>
            <a:ext cx="85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BE" sz="800">
                <a:solidFill>
                  <a:schemeClr val="tx1"/>
                </a:solidFill>
                <a:cs typeface="Arial" charset="0"/>
              </a:rPr>
              <a:t>EUROPEAN</a:t>
            </a:r>
            <a:br>
              <a:rPr lang="fr-BE" sz="800">
                <a:solidFill>
                  <a:schemeClr val="tx1"/>
                </a:solidFill>
                <a:cs typeface="Arial" charset="0"/>
              </a:rPr>
            </a:br>
            <a:r>
              <a:rPr lang="fr-BE" sz="800">
                <a:solidFill>
                  <a:schemeClr val="tx1"/>
                </a:solidFill>
                <a:cs typeface="Arial" charset="0"/>
              </a:rPr>
              <a:t>COMMISSION</a:t>
            </a:r>
            <a:endParaRPr lang="en-US" sz="800">
              <a:solidFill>
                <a:schemeClr val="tx1"/>
              </a:solidFill>
              <a:cs typeface="Arial" charset="0"/>
            </a:endParaRPr>
          </a:p>
        </p:txBody>
      </p:sp>
      <p:grpSp>
        <p:nvGrpSpPr>
          <p:cNvPr id="13446" name="Group 109"/>
          <p:cNvGrpSpPr>
            <a:grpSpLocks noChangeAspect="1"/>
          </p:cNvGrpSpPr>
          <p:nvPr/>
        </p:nvGrpSpPr>
        <p:grpSpPr bwMode="auto">
          <a:xfrm>
            <a:off x="396875" y="5873750"/>
            <a:ext cx="719138" cy="506413"/>
            <a:chOff x="2786063" y="571500"/>
            <a:chExt cx="798512" cy="561975"/>
          </a:xfrm>
        </p:grpSpPr>
        <p:sp>
          <p:nvSpPr>
            <p:cNvPr id="72" name="Rectangle 56"/>
            <p:cNvSpPr>
              <a:spLocks noChangeAspect="1" noChangeArrowheads="1"/>
            </p:cNvSpPr>
            <p:nvPr/>
          </p:nvSpPr>
          <p:spPr bwMode="gray">
            <a:xfrm>
              <a:off x="2786063" y="571500"/>
              <a:ext cx="798512" cy="561975"/>
            </a:xfrm>
            <a:prstGeom prst="rect">
              <a:avLst/>
            </a:prstGeom>
            <a:solidFill>
              <a:srgbClr val="0349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fr-FR" sz="1800">
                <a:solidFill>
                  <a:schemeClr val="tx1"/>
                </a:solidFill>
              </a:endParaRPr>
            </a:p>
          </p:txBody>
        </p:sp>
        <p:sp>
          <p:nvSpPr>
            <p:cNvPr id="73" name="Line 57"/>
            <p:cNvSpPr>
              <a:spLocks noChangeAspect="1" noChangeShapeType="1"/>
            </p:cNvSpPr>
            <p:nvPr/>
          </p:nvSpPr>
          <p:spPr bwMode="gray">
            <a:xfrm>
              <a:off x="3178175" y="844550"/>
              <a:ext cx="1587" cy="1588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74" name="Line 58"/>
            <p:cNvSpPr>
              <a:spLocks noChangeAspect="1" noChangeShapeType="1"/>
            </p:cNvSpPr>
            <p:nvPr/>
          </p:nvSpPr>
          <p:spPr bwMode="gray">
            <a:xfrm>
              <a:off x="3178175" y="844550"/>
              <a:ext cx="1587" cy="1588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75" name="Freeform 59"/>
            <p:cNvSpPr>
              <a:spLocks noChangeAspect="1"/>
            </p:cNvSpPr>
            <p:nvPr/>
          </p:nvSpPr>
          <p:spPr bwMode="gray">
            <a:xfrm>
              <a:off x="3143250" y="609600"/>
              <a:ext cx="65087" cy="65088"/>
            </a:xfrm>
            <a:custGeom>
              <a:avLst/>
              <a:gdLst>
                <a:gd name="T0" fmla="*/ 14 w 41"/>
                <a:gd name="T1" fmla="*/ 14 h 41"/>
                <a:gd name="T2" fmla="*/ 22 w 41"/>
                <a:gd name="T3" fmla="*/ 0 h 41"/>
                <a:gd name="T4" fmla="*/ 26 w 41"/>
                <a:gd name="T5" fmla="*/ 14 h 41"/>
                <a:gd name="T6" fmla="*/ 41 w 41"/>
                <a:gd name="T7" fmla="*/ 14 h 41"/>
                <a:gd name="T8" fmla="*/ 29 w 41"/>
                <a:gd name="T9" fmla="*/ 24 h 41"/>
                <a:gd name="T10" fmla="*/ 34 w 41"/>
                <a:gd name="T11" fmla="*/ 41 h 41"/>
                <a:gd name="T12" fmla="*/ 22 w 41"/>
                <a:gd name="T13" fmla="*/ 31 h 41"/>
                <a:gd name="T14" fmla="*/ 7 w 41"/>
                <a:gd name="T15" fmla="*/ 41 h 41"/>
                <a:gd name="T16" fmla="*/ 12 w 41"/>
                <a:gd name="T17" fmla="*/ 24 h 41"/>
                <a:gd name="T18" fmla="*/ 0 w 41"/>
                <a:gd name="T19" fmla="*/ 14 h 41"/>
                <a:gd name="T20" fmla="*/ 14 w 41"/>
                <a:gd name="T21" fmla="*/ 14 h 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41"/>
                <a:gd name="T35" fmla="*/ 41 w 41"/>
                <a:gd name="T36" fmla="*/ 41 h 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41">
                  <a:moveTo>
                    <a:pt x="14" y="14"/>
                  </a:moveTo>
                  <a:lnTo>
                    <a:pt x="22" y="0"/>
                  </a:lnTo>
                  <a:lnTo>
                    <a:pt x="26" y="14"/>
                  </a:lnTo>
                  <a:lnTo>
                    <a:pt x="41" y="14"/>
                  </a:lnTo>
                  <a:lnTo>
                    <a:pt x="29" y="24"/>
                  </a:lnTo>
                  <a:lnTo>
                    <a:pt x="34" y="41"/>
                  </a:lnTo>
                  <a:lnTo>
                    <a:pt x="22" y="31"/>
                  </a:lnTo>
                  <a:lnTo>
                    <a:pt x="7" y="41"/>
                  </a:lnTo>
                  <a:lnTo>
                    <a:pt x="12" y="24"/>
                  </a:lnTo>
                  <a:lnTo>
                    <a:pt x="0" y="14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fr-FR" sz="1800">
                <a:solidFill>
                  <a:schemeClr val="tx1"/>
                </a:solidFill>
              </a:endParaRPr>
            </a:p>
          </p:txBody>
        </p:sp>
        <p:sp>
          <p:nvSpPr>
            <p:cNvPr id="76" name="Freeform 60"/>
            <p:cNvSpPr>
              <a:spLocks noChangeAspect="1"/>
            </p:cNvSpPr>
            <p:nvPr/>
          </p:nvSpPr>
          <p:spPr bwMode="gray">
            <a:xfrm>
              <a:off x="3143250" y="609600"/>
              <a:ext cx="65087" cy="65088"/>
            </a:xfrm>
            <a:custGeom>
              <a:avLst/>
              <a:gdLst>
                <a:gd name="T0" fmla="*/ 14 w 41"/>
                <a:gd name="T1" fmla="*/ 14 h 41"/>
                <a:gd name="T2" fmla="*/ 22 w 41"/>
                <a:gd name="T3" fmla="*/ 0 h 41"/>
                <a:gd name="T4" fmla="*/ 26 w 41"/>
                <a:gd name="T5" fmla="*/ 14 h 41"/>
                <a:gd name="T6" fmla="*/ 41 w 41"/>
                <a:gd name="T7" fmla="*/ 14 h 41"/>
                <a:gd name="T8" fmla="*/ 29 w 41"/>
                <a:gd name="T9" fmla="*/ 24 h 41"/>
                <a:gd name="T10" fmla="*/ 34 w 41"/>
                <a:gd name="T11" fmla="*/ 41 h 41"/>
                <a:gd name="T12" fmla="*/ 22 w 41"/>
                <a:gd name="T13" fmla="*/ 31 h 41"/>
                <a:gd name="T14" fmla="*/ 7 w 41"/>
                <a:gd name="T15" fmla="*/ 41 h 41"/>
                <a:gd name="T16" fmla="*/ 12 w 41"/>
                <a:gd name="T17" fmla="*/ 24 h 41"/>
                <a:gd name="T18" fmla="*/ 0 w 41"/>
                <a:gd name="T19" fmla="*/ 14 h 41"/>
                <a:gd name="T20" fmla="*/ 14 w 41"/>
                <a:gd name="T21" fmla="*/ 14 h 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41"/>
                <a:gd name="T35" fmla="*/ 41 w 41"/>
                <a:gd name="T36" fmla="*/ 41 h 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41">
                  <a:moveTo>
                    <a:pt x="14" y="14"/>
                  </a:moveTo>
                  <a:lnTo>
                    <a:pt x="22" y="0"/>
                  </a:lnTo>
                  <a:lnTo>
                    <a:pt x="26" y="14"/>
                  </a:lnTo>
                  <a:lnTo>
                    <a:pt x="41" y="14"/>
                  </a:lnTo>
                  <a:lnTo>
                    <a:pt x="29" y="24"/>
                  </a:lnTo>
                  <a:lnTo>
                    <a:pt x="34" y="41"/>
                  </a:lnTo>
                  <a:lnTo>
                    <a:pt x="22" y="31"/>
                  </a:lnTo>
                  <a:lnTo>
                    <a:pt x="7" y="41"/>
                  </a:lnTo>
                  <a:lnTo>
                    <a:pt x="12" y="24"/>
                  </a:lnTo>
                  <a:lnTo>
                    <a:pt x="0" y="14"/>
                  </a:lnTo>
                  <a:lnTo>
                    <a:pt x="14" y="14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fr-FR" sz="1800">
                <a:solidFill>
                  <a:schemeClr val="tx1"/>
                </a:solidFill>
              </a:endParaRPr>
            </a:p>
          </p:txBody>
        </p:sp>
        <p:sp>
          <p:nvSpPr>
            <p:cNvPr id="77" name="Freeform 61"/>
            <p:cNvSpPr>
              <a:spLocks noChangeAspect="1"/>
            </p:cNvSpPr>
            <p:nvPr/>
          </p:nvSpPr>
          <p:spPr bwMode="gray">
            <a:xfrm>
              <a:off x="3036888" y="636588"/>
              <a:ext cx="68262" cy="63500"/>
            </a:xfrm>
            <a:custGeom>
              <a:avLst/>
              <a:gdLst>
                <a:gd name="T0" fmla="*/ 17 w 43"/>
                <a:gd name="T1" fmla="*/ 14 h 40"/>
                <a:gd name="T2" fmla="*/ 22 w 43"/>
                <a:gd name="T3" fmla="*/ 0 h 40"/>
                <a:gd name="T4" fmla="*/ 26 w 43"/>
                <a:gd name="T5" fmla="*/ 14 h 40"/>
                <a:gd name="T6" fmla="*/ 43 w 43"/>
                <a:gd name="T7" fmla="*/ 14 h 40"/>
                <a:gd name="T8" fmla="*/ 31 w 43"/>
                <a:gd name="T9" fmla="*/ 26 h 40"/>
                <a:gd name="T10" fmla="*/ 36 w 43"/>
                <a:gd name="T11" fmla="*/ 40 h 40"/>
                <a:gd name="T12" fmla="*/ 22 w 43"/>
                <a:gd name="T13" fmla="*/ 31 h 40"/>
                <a:gd name="T14" fmla="*/ 10 w 43"/>
                <a:gd name="T15" fmla="*/ 40 h 40"/>
                <a:gd name="T16" fmla="*/ 14 w 43"/>
                <a:gd name="T17" fmla="*/ 26 h 40"/>
                <a:gd name="T18" fmla="*/ 0 w 43"/>
                <a:gd name="T19" fmla="*/ 14 h 40"/>
                <a:gd name="T20" fmla="*/ 17 w 43"/>
                <a:gd name="T21" fmla="*/ 14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"/>
                <a:gd name="T34" fmla="*/ 0 h 40"/>
                <a:gd name="T35" fmla="*/ 43 w 43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" h="40">
                  <a:moveTo>
                    <a:pt x="17" y="14"/>
                  </a:moveTo>
                  <a:lnTo>
                    <a:pt x="22" y="0"/>
                  </a:lnTo>
                  <a:lnTo>
                    <a:pt x="26" y="14"/>
                  </a:lnTo>
                  <a:lnTo>
                    <a:pt x="43" y="14"/>
                  </a:lnTo>
                  <a:lnTo>
                    <a:pt x="31" y="26"/>
                  </a:lnTo>
                  <a:lnTo>
                    <a:pt x="36" y="40"/>
                  </a:lnTo>
                  <a:lnTo>
                    <a:pt x="22" y="31"/>
                  </a:lnTo>
                  <a:lnTo>
                    <a:pt x="10" y="40"/>
                  </a:lnTo>
                  <a:lnTo>
                    <a:pt x="14" y="26"/>
                  </a:lnTo>
                  <a:lnTo>
                    <a:pt x="0" y="14"/>
                  </a:lnTo>
                  <a:lnTo>
                    <a:pt x="17" y="14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fr-FR" sz="1800">
                <a:solidFill>
                  <a:schemeClr val="tx1"/>
                </a:solidFill>
              </a:endParaRPr>
            </a:p>
          </p:txBody>
        </p:sp>
        <p:sp>
          <p:nvSpPr>
            <p:cNvPr id="78" name="Freeform 62"/>
            <p:cNvSpPr>
              <a:spLocks noChangeAspect="1"/>
            </p:cNvSpPr>
            <p:nvPr/>
          </p:nvSpPr>
          <p:spPr bwMode="gray">
            <a:xfrm>
              <a:off x="3036888" y="636588"/>
              <a:ext cx="68262" cy="63500"/>
            </a:xfrm>
            <a:custGeom>
              <a:avLst/>
              <a:gdLst>
                <a:gd name="T0" fmla="*/ 17 w 43"/>
                <a:gd name="T1" fmla="*/ 14 h 40"/>
                <a:gd name="T2" fmla="*/ 22 w 43"/>
                <a:gd name="T3" fmla="*/ 0 h 40"/>
                <a:gd name="T4" fmla="*/ 26 w 43"/>
                <a:gd name="T5" fmla="*/ 14 h 40"/>
                <a:gd name="T6" fmla="*/ 43 w 43"/>
                <a:gd name="T7" fmla="*/ 14 h 40"/>
                <a:gd name="T8" fmla="*/ 31 w 43"/>
                <a:gd name="T9" fmla="*/ 26 h 40"/>
                <a:gd name="T10" fmla="*/ 36 w 43"/>
                <a:gd name="T11" fmla="*/ 40 h 40"/>
                <a:gd name="T12" fmla="*/ 22 w 43"/>
                <a:gd name="T13" fmla="*/ 31 h 40"/>
                <a:gd name="T14" fmla="*/ 10 w 43"/>
                <a:gd name="T15" fmla="*/ 40 h 40"/>
                <a:gd name="T16" fmla="*/ 14 w 43"/>
                <a:gd name="T17" fmla="*/ 26 h 40"/>
                <a:gd name="T18" fmla="*/ 0 w 43"/>
                <a:gd name="T19" fmla="*/ 14 h 40"/>
                <a:gd name="T20" fmla="*/ 17 w 43"/>
                <a:gd name="T21" fmla="*/ 14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"/>
                <a:gd name="T34" fmla="*/ 0 h 40"/>
                <a:gd name="T35" fmla="*/ 43 w 43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" h="40">
                  <a:moveTo>
                    <a:pt x="17" y="14"/>
                  </a:moveTo>
                  <a:lnTo>
                    <a:pt x="22" y="0"/>
                  </a:lnTo>
                  <a:lnTo>
                    <a:pt x="26" y="14"/>
                  </a:lnTo>
                  <a:lnTo>
                    <a:pt x="43" y="14"/>
                  </a:lnTo>
                  <a:lnTo>
                    <a:pt x="31" y="26"/>
                  </a:lnTo>
                  <a:lnTo>
                    <a:pt x="36" y="40"/>
                  </a:lnTo>
                  <a:lnTo>
                    <a:pt x="22" y="31"/>
                  </a:lnTo>
                  <a:lnTo>
                    <a:pt x="10" y="40"/>
                  </a:lnTo>
                  <a:lnTo>
                    <a:pt x="14" y="26"/>
                  </a:lnTo>
                  <a:lnTo>
                    <a:pt x="0" y="14"/>
                  </a:lnTo>
                  <a:lnTo>
                    <a:pt x="17" y="14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fr-FR" sz="1800">
                <a:solidFill>
                  <a:schemeClr val="tx1"/>
                </a:solidFill>
              </a:endParaRPr>
            </a:p>
          </p:txBody>
        </p:sp>
        <p:sp>
          <p:nvSpPr>
            <p:cNvPr id="79" name="Freeform 63"/>
            <p:cNvSpPr>
              <a:spLocks noChangeAspect="1"/>
            </p:cNvSpPr>
            <p:nvPr/>
          </p:nvSpPr>
          <p:spPr bwMode="gray">
            <a:xfrm>
              <a:off x="3040063" y="985838"/>
              <a:ext cx="69850" cy="65088"/>
            </a:xfrm>
            <a:custGeom>
              <a:avLst/>
              <a:gdLst>
                <a:gd name="T0" fmla="*/ 17 w 44"/>
                <a:gd name="T1" fmla="*/ 17 h 41"/>
                <a:gd name="T2" fmla="*/ 22 w 44"/>
                <a:gd name="T3" fmla="*/ 0 h 41"/>
                <a:gd name="T4" fmla="*/ 27 w 44"/>
                <a:gd name="T5" fmla="*/ 17 h 41"/>
                <a:gd name="T6" fmla="*/ 44 w 44"/>
                <a:gd name="T7" fmla="*/ 17 h 41"/>
                <a:gd name="T8" fmla="*/ 29 w 44"/>
                <a:gd name="T9" fmla="*/ 26 h 41"/>
                <a:gd name="T10" fmla="*/ 34 w 44"/>
                <a:gd name="T11" fmla="*/ 41 h 41"/>
                <a:gd name="T12" fmla="*/ 22 w 44"/>
                <a:gd name="T13" fmla="*/ 31 h 41"/>
                <a:gd name="T14" fmla="*/ 8 w 44"/>
                <a:gd name="T15" fmla="*/ 41 h 41"/>
                <a:gd name="T16" fmla="*/ 12 w 44"/>
                <a:gd name="T17" fmla="*/ 26 h 41"/>
                <a:gd name="T18" fmla="*/ 0 w 44"/>
                <a:gd name="T19" fmla="*/ 17 h 41"/>
                <a:gd name="T20" fmla="*/ 17 w 44"/>
                <a:gd name="T21" fmla="*/ 17 h 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"/>
                <a:gd name="T34" fmla="*/ 0 h 41"/>
                <a:gd name="T35" fmla="*/ 44 w 44"/>
                <a:gd name="T36" fmla="*/ 41 h 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" h="41">
                  <a:moveTo>
                    <a:pt x="17" y="17"/>
                  </a:moveTo>
                  <a:lnTo>
                    <a:pt x="22" y="0"/>
                  </a:lnTo>
                  <a:lnTo>
                    <a:pt x="27" y="17"/>
                  </a:lnTo>
                  <a:lnTo>
                    <a:pt x="44" y="17"/>
                  </a:lnTo>
                  <a:lnTo>
                    <a:pt x="29" y="26"/>
                  </a:lnTo>
                  <a:lnTo>
                    <a:pt x="34" y="41"/>
                  </a:lnTo>
                  <a:lnTo>
                    <a:pt x="22" y="31"/>
                  </a:lnTo>
                  <a:lnTo>
                    <a:pt x="8" y="41"/>
                  </a:lnTo>
                  <a:lnTo>
                    <a:pt x="12" y="26"/>
                  </a:lnTo>
                  <a:lnTo>
                    <a:pt x="0" y="17"/>
                  </a:lnTo>
                  <a:lnTo>
                    <a:pt x="17" y="17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fr-FR" sz="1800">
                <a:solidFill>
                  <a:schemeClr val="tx1"/>
                </a:solidFill>
              </a:endParaRPr>
            </a:p>
          </p:txBody>
        </p:sp>
        <p:sp>
          <p:nvSpPr>
            <p:cNvPr id="80" name="Freeform 64"/>
            <p:cNvSpPr>
              <a:spLocks noChangeAspect="1"/>
            </p:cNvSpPr>
            <p:nvPr/>
          </p:nvSpPr>
          <p:spPr bwMode="gray">
            <a:xfrm>
              <a:off x="3040063" y="985838"/>
              <a:ext cx="69850" cy="65088"/>
            </a:xfrm>
            <a:custGeom>
              <a:avLst/>
              <a:gdLst>
                <a:gd name="T0" fmla="*/ 17 w 44"/>
                <a:gd name="T1" fmla="*/ 17 h 41"/>
                <a:gd name="T2" fmla="*/ 22 w 44"/>
                <a:gd name="T3" fmla="*/ 0 h 41"/>
                <a:gd name="T4" fmla="*/ 27 w 44"/>
                <a:gd name="T5" fmla="*/ 17 h 41"/>
                <a:gd name="T6" fmla="*/ 44 w 44"/>
                <a:gd name="T7" fmla="*/ 17 h 41"/>
                <a:gd name="T8" fmla="*/ 29 w 44"/>
                <a:gd name="T9" fmla="*/ 26 h 41"/>
                <a:gd name="T10" fmla="*/ 34 w 44"/>
                <a:gd name="T11" fmla="*/ 41 h 41"/>
                <a:gd name="T12" fmla="*/ 22 w 44"/>
                <a:gd name="T13" fmla="*/ 31 h 41"/>
                <a:gd name="T14" fmla="*/ 8 w 44"/>
                <a:gd name="T15" fmla="*/ 41 h 41"/>
                <a:gd name="T16" fmla="*/ 12 w 44"/>
                <a:gd name="T17" fmla="*/ 26 h 41"/>
                <a:gd name="T18" fmla="*/ 0 w 44"/>
                <a:gd name="T19" fmla="*/ 17 h 41"/>
                <a:gd name="T20" fmla="*/ 17 w 44"/>
                <a:gd name="T21" fmla="*/ 17 h 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"/>
                <a:gd name="T34" fmla="*/ 0 h 41"/>
                <a:gd name="T35" fmla="*/ 44 w 44"/>
                <a:gd name="T36" fmla="*/ 41 h 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" h="41">
                  <a:moveTo>
                    <a:pt x="17" y="17"/>
                  </a:moveTo>
                  <a:lnTo>
                    <a:pt x="22" y="0"/>
                  </a:lnTo>
                  <a:lnTo>
                    <a:pt x="27" y="17"/>
                  </a:lnTo>
                  <a:lnTo>
                    <a:pt x="44" y="17"/>
                  </a:lnTo>
                  <a:lnTo>
                    <a:pt x="29" y="26"/>
                  </a:lnTo>
                  <a:lnTo>
                    <a:pt x="34" y="41"/>
                  </a:lnTo>
                  <a:lnTo>
                    <a:pt x="22" y="31"/>
                  </a:lnTo>
                  <a:lnTo>
                    <a:pt x="8" y="41"/>
                  </a:lnTo>
                  <a:lnTo>
                    <a:pt x="12" y="26"/>
                  </a:lnTo>
                  <a:lnTo>
                    <a:pt x="0" y="17"/>
                  </a:lnTo>
                  <a:lnTo>
                    <a:pt x="17" y="17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fr-FR" sz="1800">
                <a:solidFill>
                  <a:schemeClr val="tx1"/>
                </a:solidFill>
              </a:endParaRPr>
            </a:p>
          </p:txBody>
        </p:sp>
        <p:sp>
          <p:nvSpPr>
            <p:cNvPr id="81" name="Freeform 65"/>
            <p:cNvSpPr>
              <a:spLocks noChangeAspect="1"/>
            </p:cNvSpPr>
            <p:nvPr/>
          </p:nvSpPr>
          <p:spPr bwMode="gray">
            <a:xfrm>
              <a:off x="3143250" y="1016000"/>
              <a:ext cx="65087" cy="65088"/>
            </a:xfrm>
            <a:custGeom>
              <a:avLst/>
              <a:gdLst>
                <a:gd name="T0" fmla="*/ 14 w 41"/>
                <a:gd name="T1" fmla="*/ 14 h 41"/>
                <a:gd name="T2" fmla="*/ 22 w 41"/>
                <a:gd name="T3" fmla="*/ 0 h 41"/>
                <a:gd name="T4" fmla="*/ 26 w 41"/>
                <a:gd name="T5" fmla="*/ 14 h 41"/>
                <a:gd name="T6" fmla="*/ 41 w 41"/>
                <a:gd name="T7" fmla="*/ 14 h 41"/>
                <a:gd name="T8" fmla="*/ 29 w 41"/>
                <a:gd name="T9" fmla="*/ 24 h 41"/>
                <a:gd name="T10" fmla="*/ 34 w 41"/>
                <a:gd name="T11" fmla="*/ 41 h 41"/>
                <a:gd name="T12" fmla="*/ 22 w 41"/>
                <a:gd name="T13" fmla="*/ 31 h 41"/>
                <a:gd name="T14" fmla="*/ 7 w 41"/>
                <a:gd name="T15" fmla="*/ 41 h 41"/>
                <a:gd name="T16" fmla="*/ 12 w 41"/>
                <a:gd name="T17" fmla="*/ 24 h 41"/>
                <a:gd name="T18" fmla="*/ 0 w 41"/>
                <a:gd name="T19" fmla="*/ 14 h 41"/>
                <a:gd name="T20" fmla="*/ 14 w 41"/>
                <a:gd name="T21" fmla="*/ 14 h 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41"/>
                <a:gd name="T35" fmla="*/ 41 w 41"/>
                <a:gd name="T36" fmla="*/ 41 h 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41">
                  <a:moveTo>
                    <a:pt x="14" y="14"/>
                  </a:moveTo>
                  <a:lnTo>
                    <a:pt x="22" y="0"/>
                  </a:lnTo>
                  <a:lnTo>
                    <a:pt x="26" y="14"/>
                  </a:lnTo>
                  <a:lnTo>
                    <a:pt x="41" y="14"/>
                  </a:lnTo>
                  <a:lnTo>
                    <a:pt x="29" y="24"/>
                  </a:lnTo>
                  <a:lnTo>
                    <a:pt x="34" y="41"/>
                  </a:lnTo>
                  <a:lnTo>
                    <a:pt x="22" y="31"/>
                  </a:lnTo>
                  <a:lnTo>
                    <a:pt x="7" y="41"/>
                  </a:lnTo>
                  <a:lnTo>
                    <a:pt x="12" y="24"/>
                  </a:lnTo>
                  <a:lnTo>
                    <a:pt x="0" y="14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fr-FR" sz="1800">
                <a:solidFill>
                  <a:schemeClr val="tx1"/>
                </a:solidFill>
              </a:endParaRPr>
            </a:p>
          </p:txBody>
        </p:sp>
        <p:sp>
          <p:nvSpPr>
            <p:cNvPr id="82" name="Freeform 66"/>
            <p:cNvSpPr>
              <a:spLocks noChangeAspect="1"/>
            </p:cNvSpPr>
            <p:nvPr/>
          </p:nvSpPr>
          <p:spPr bwMode="gray">
            <a:xfrm>
              <a:off x="3143250" y="1016000"/>
              <a:ext cx="65087" cy="65088"/>
            </a:xfrm>
            <a:custGeom>
              <a:avLst/>
              <a:gdLst>
                <a:gd name="T0" fmla="*/ 14 w 41"/>
                <a:gd name="T1" fmla="*/ 14 h 41"/>
                <a:gd name="T2" fmla="*/ 22 w 41"/>
                <a:gd name="T3" fmla="*/ 0 h 41"/>
                <a:gd name="T4" fmla="*/ 26 w 41"/>
                <a:gd name="T5" fmla="*/ 14 h 41"/>
                <a:gd name="T6" fmla="*/ 41 w 41"/>
                <a:gd name="T7" fmla="*/ 14 h 41"/>
                <a:gd name="T8" fmla="*/ 29 w 41"/>
                <a:gd name="T9" fmla="*/ 24 h 41"/>
                <a:gd name="T10" fmla="*/ 34 w 41"/>
                <a:gd name="T11" fmla="*/ 41 h 41"/>
                <a:gd name="T12" fmla="*/ 22 w 41"/>
                <a:gd name="T13" fmla="*/ 31 h 41"/>
                <a:gd name="T14" fmla="*/ 7 w 41"/>
                <a:gd name="T15" fmla="*/ 41 h 41"/>
                <a:gd name="T16" fmla="*/ 12 w 41"/>
                <a:gd name="T17" fmla="*/ 24 h 41"/>
                <a:gd name="T18" fmla="*/ 0 w 41"/>
                <a:gd name="T19" fmla="*/ 14 h 41"/>
                <a:gd name="T20" fmla="*/ 14 w 41"/>
                <a:gd name="T21" fmla="*/ 14 h 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41"/>
                <a:gd name="T35" fmla="*/ 41 w 41"/>
                <a:gd name="T36" fmla="*/ 41 h 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41">
                  <a:moveTo>
                    <a:pt x="14" y="14"/>
                  </a:moveTo>
                  <a:lnTo>
                    <a:pt x="22" y="0"/>
                  </a:lnTo>
                  <a:lnTo>
                    <a:pt x="26" y="14"/>
                  </a:lnTo>
                  <a:lnTo>
                    <a:pt x="41" y="14"/>
                  </a:lnTo>
                  <a:lnTo>
                    <a:pt x="29" y="24"/>
                  </a:lnTo>
                  <a:lnTo>
                    <a:pt x="34" y="41"/>
                  </a:lnTo>
                  <a:lnTo>
                    <a:pt x="22" y="31"/>
                  </a:lnTo>
                  <a:lnTo>
                    <a:pt x="7" y="41"/>
                  </a:lnTo>
                  <a:lnTo>
                    <a:pt x="12" y="24"/>
                  </a:lnTo>
                  <a:lnTo>
                    <a:pt x="0" y="14"/>
                  </a:lnTo>
                  <a:lnTo>
                    <a:pt x="14" y="14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fr-FR" sz="1800">
                <a:solidFill>
                  <a:schemeClr val="tx1"/>
                </a:solidFill>
              </a:endParaRPr>
            </a:p>
          </p:txBody>
        </p:sp>
        <p:sp>
          <p:nvSpPr>
            <p:cNvPr id="83" name="Freeform 67"/>
            <p:cNvSpPr>
              <a:spLocks noChangeAspect="1"/>
            </p:cNvSpPr>
            <p:nvPr/>
          </p:nvSpPr>
          <p:spPr bwMode="gray">
            <a:xfrm>
              <a:off x="2965450" y="912813"/>
              <a:ext cx="68262" cy="65088"/>
            </a:xfrm>
            <a:custGeom>
              <a:avLst/>
              <a:gdLst>
                <a:gd name="T0" fmla="*/ 16 w 43"/>
                <a:gd name="T1" fmla="*/ 17 h 41"/>
                <a:gd name="T2" fmla="*/ 21 w 43"/>
                <a:gd name="T3" fmla="*/ 0 h 41"/>
                <a:gd name="T4" fmla="*/ 26 w 43"/>
                <a:gd name="T5" fmla="*/ 17 h 41"/>
                <a:gd name="T6" fmla="*/ 43 w 43"/>
                <a:gd name="T7" fmla="*/ 17 h 41"/>
                <a:gd name="T8" fmla="*/ 31 w 43"/>
                <a:gd name="T9" fmla="*/ 27 h 41"/>
                <a:gd name="T10" fmla="*/ 35 w 43"/>
                <a:gd name="T11" fmla="*/ 41 h 41"/>
                <a:gd name="T12" fmla="*/ 21 w 43"/>
                <a:gd name="T13" fmla="*/ 32 h 41"/>
                <a:gd name="T14" fmla="*/ 9 w 43"/>
                <a:gd name="T15" fmla="*/ 41 h 41"/>
                <a:gd name="T16" fmla="*/ 14 w 43"/>
                <a:gd name="T17" fmla="*/ 27 h 41"/>
                <a:gd name="T18" fmla="*/ 0 w 43"/>
                <a:gd name="T19" fmla="*/ 17 h 41"/>
                <a:gd name="T20" fmla="*/ 16 w 43"/>
                <a:gd name="T21" fmla="*/ 17 h 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"/>
                <a:gd name="T34" fmla="*/ 0 h 41"/>
                <a:gd name="T35" fmla="*/ 43 w 43"/>
                <a:gd name="T36" fmla="*/ 41 h 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" h="41">
                  <a:moveTo>
                    <a:pt x="16" y="17"/>
                  </a:moveTo>
                  <a:lnTo>
                    <a:pt x="21" y="0"/>
                  </a:lnTo>
                  <a:lnTo>
                    <a:pt x="26" y="17"/>
                  </a:lnTo>
                  <a:lnTo>
                    <a:pt x="43" y="17"/>
                  </a:lnTo>
                  <a:lnTo>
                    <a:pt x="31" y="27"/>
                  </a:lnTo>
                  <a:lnTo>
                    <a:pt x="35" y="41"/>
                  </a:lnTo>
                  <a:lnTo>
                    <a:pt x="21" y="32"/>
                  </a:lnTo>
                  <a:lnTo>
                    <a:pt x="9" y="41"/>
                  </a:lnTo>
                  <a:lnTo>
                    <a:pt x="14" y="27"/>
                  </a:lnTo>
                  <a:lnTo>
                    <a:pt x="0" y="17"/>
                  </a:lnTo>
                  <a:lnTo>
                    <a:pt x="16" y="17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fr-FR" sz="1800">
                <a:solidFill>
                  <a:schemeClr val="tx1"/>
                </a:solidFill>
              </a:endParaRPr>
            </a:p>
          </p:txBody>
        </p:sp>
        <p:sp>
          <p:nvSpPr>
            <p:cNvPr id="84" name="Freeform 68"/>
            <p:cNvSpPr>
              <a:spLocks noChangeAspect="1"/>
            </p:cNvSpPr>
            <p:nvPr/>
          </p:nvSpPr>
          <p:spPr bwMode="gray">
            <a:xfrm>
              <a:off x="2965450" y="912813"/>
              <a:ext cx="68262" cy="65088"/>
            </a:xfrm>
            <a:custGeom>
              <a:avLst/>
              <a:gdLst>
                <a:gd name="T0" fmla="*/ 16 w 43"/>
                <a:gd name="T1" fmla="*/ 17 h 41"/>
                <a:gd name="T2" fmla="*/ 21 w 43"/>
                <a:gd name="T3" fmla="*/ 0 h 41"/>
                <a:gd name="T4" fmla="*/ 26 w 43"/>
                <a:gd name="T5" fmla="*/ 17 h 41"/>
                <a:gd name="T6" fmla="*/ 43 w 43"/>
                <a:gd name="T7" fmla="*/ 17 h 41"/>
                <a:gd name="T8" fmla="*/ 31 w 43"/>
                <a:gd name="T9" fmla="*/ 27 h 41"/>
                <a:gd name="T10" fmla="*/ 35 w 43"/>
                <a:gd name="T11" fmla="*/ 41 h 41"/>
                <a:gd name="T12" fmla="*/ 21 w 43"/>
                <a:gd name="T13" fmla="*/ 32 h 41"/>
                <a:gd name="T14" fmla="*/ 9 w 43"/>
                <a:gd name="T15" fmla="*/ 41 h 41"/>
                <a:gd name="T16" fmla="*/ 14 w 43"/>
                <a:gd name="T17" fmla="*/ 27 h 41"/>
                <a:gd name="T18" fmla="*/ 0 w 43"/>
                <a:gd name="T19" fmla="*/ 17 h 41"/>
                <a:gd name="T20" fmla="*/ 16 w 43"/>
                <a:gd name="T21" fmla="*/ 17 h 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"/>
                <a:gd name="T34" fmla="*/ 0 h 41"/>
                <a:gd name="T35" fmla="*/ 43 w 43"/>
                <a:gd name="T36" fmla="*/ 41 h 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" h="41">
                  <a:moveTo>
                    <a:pt x="16" y="17"/>
                  </a:moveTo>
                  <a:lnTo>
                    <a:pt x="21" y="0"/>
                  </a:lnTo>
                  <a:lnTo>
                    <a:pt x="26" y="17"/>
                  </a:lnTo>
                  <a:lnTo>
                    <a:pt x="43" y="17"/>
                  </a:lnTo>
                  <a:lnTo>
                    <a:pt x="31" y="27"/>
                  </a:lnTo>
                  <a:lnTo>
                    <a:pt x="35" y="41"/>
                  </a:lnTo>
                  <a:lnTo>
                    <a:pt x="21" y="32"/>
                  </a:lnTo>
                  <a:lnTo>
                    <a:pt x="9" y="41"/>
                  </a:lnTo>
                  <a:lnTo>
                    <a:pt x="14" y="27"/>
                  </a:lnTo>
                  <a:lnTo>
                    <a:pt x="0" y="17"/>
                  </a:lnTo>
                  <a:lnTo>
                    <a:pt x="16" y="17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fr-FR" sz="1800">
                <a:solidFill>
                  <a:schemeClr val="tx1"/>
                </a:solidFill>
              </a:endParaRPr>
            </a:p>
          </p:txBody>
        </p:sp>
        <p:sp>
          <p:nvSpPr>
            <p:cNvPr id="85" name="Freeform 69"/>
            <p:cNvSpPr>
              <a:spLocks noChangeAspect="1"/>
            </p:cNvSpPr>
            <p:nvPr/>
          </p:nvSpPr>
          <p:spPr bwMode="gray">
            <a:xfrm>
              <a:off x="2938463" y="811213"/>
              <a:ext cx="68262" cy="65088"/>
            </a:xfrm>
            <a:custGeom>
              <a:avLst/>
              <a:gdLst>
                <a:gd name="T0" fmla="*/ 17 w 43"/>
                <a:gd name="T1" fmla="*/ 14 h 41"/>
                <a:gd name="T2" fmla="*/ 21 w 43"/>
                <a:gd name="T3" fmla="*/ 0 h 41"/>
                <a:gd name="T4" fmla="*/ 26 w 43"/>
                <a:gd name="T5" fmla="*/ 14 h 41"/>
                <a:gd name="T6" fmla="*/ 43 w 43"/>
                <a:gd name="T7" fmla="*/ 14 h 41"/>
                <a:gd name="T8" fmla="*/ 29 w 43"/>
                <a:gd name="T9" fmla="*/ 24 h 41"/>
                <a:gd name="T10" fmla="*/ 36 w 43"/>
                <a:gd name="T11" fmla="*/ 41 h 41"/>
                <a:gd name="T12" fmla="*/ 21 w 43"/>
                <a:gd name="T13" fmla="*/ 31 h 41"/>
                <a:gd name="T14" fmla="*/ 9 w 43"/>
                <a:gd name="T15" fmla="*/ 41 h 41"/>
                <a:gd name="T16" fmla="*/ 14 w 43"/>
                <a:gd name="T17" fmla="*/ 24 h 41"/>
                <a:gd name="T18" fmla="*/ 0 w 43"/>
                <a:gd name="T19" fmla="*/ 14 h 41"/>
                <a:gd name="T20" fmla="*/ 17 w 43"/>
                <a:gd name="T21" fmla="*/ 14 h 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"/>
                <a:gd name="T34" fmla="*/ 0 h 41"/>
                <a:gd name="T35" fmla="*/ 43 w 43"/>
                <a:gd name="T36" fmla="*/ 41 h 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" h="41">
                  <a:moveTo>
                    <a:pt x="17" y="14"/>
                  </a:moveTo>
                  <a:lnTo>
                    <a:pt x="21" y="0"/>
                  </a:lnTo>
                  <a:lnTo>
                    <a:pt x="26" y="14"/>
                  </a:lnTo>
                  <a:lnTo>
                    <a:pt x="43" y="14"/>
                  </a:lnTo>
                  <a:lnTo>
                    <a:pt x="29" y="24"/>
                  </a:lnTo>
                  <a:lnTo>
                    <a:pt x="36" y="41"/>
                  </a:lnTo>
                  <a:lnTo>
                    <a:pt x="21" y="31"/>
                  </a:lnTo>
                  <a:lnTo>
                    <a:pt x="9" y="41"/>
                  </a:lnTo>
                  <a:lnTo>
                    <a:pt x="14" y="24"/>
                  </a:lnTo>
                  <a:lnTo>
                    <a:pt x="0" y="14"/>
                  </a:lnTo>
                  <a:lnTo>
                    <a:pt x="17" y="14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fr-FR" sz="1800">
                <a:solidFill>
                  <a:schemeClr val="tx1"/>
                </a:solidFill>
              </a:endParaRPr>
            </a:p>
          </p:txBody>
        </p:sp>
        <p:sp>
          <p:nvSpPr>
            <p:cNvPr id="86" name="Freeform 70"/>
            <p:cNvSpPr>
              <a:spLocks noChangeAspect="1"/>
            </p:cNvSpPr>
            <p:nvPr/>
          </p:nvSpPr>
          <p:spPr bwMode="gray">
            <a:xfrm>
              <a:off x="2938463" y="811213"/>
              <a:ext cx="68262" cy="65088"/>
            </a:xfrm>
            <a:custGeom>
              <a:avLst/>
              <a:gdLst>
                <a:gd name="T0" fmla="*/ 17 w 43"/>
                <a:gd name="T1" fmla="*/ 14 h 41"/>
                <a:gd name="T2" fmla="*/ 21 w 43"/>
                <a:gd name="T3" fmla="*/ 0 h 41"/>
                <a:gd name="T4" fmla="*/ 26 w 43"/>
                <a:gd name="T5" fmla="*/ 14 h 41"/>
                <a:gd name="T6" fmla="*/ 43 w 43"/>
                <a:gd name="T7" fmla="*/ 14 h 41"/>
                <a:gd name="T8" fmla="*/ 29 w 43"/>
                <a:gd name="T9" fmla="*/ 24 h 41"/>
                <a:gd name="T10" fmla="*/ 36 w 43"/>
                <a:gd name="T11" fmla="*/ 41 h 41"/>
                <a:gd name="T12" fmla="*/ 21 w 43"/>
                <a:gd name="T13" fmla="*/ 31 h 41"/>
                <a:gd name="T14" fmla="*/ 9 w 43"/>
                <a:gd name="T15" fmla="*/ 41 h 41"/>
                <a:gd name="T16" fmla="*/ 14 w 43"/>
                <a:gd name="T17" fmla="*/ 24 h 41"/>
                <a:gd name="T18" fmla="*/ 0 w 43"/>
                <a:gd name="T19" fmla="*/ 14 h 41"/>
                <a:gd name="T20" fmla="*/ 17 w 43"/>
                <a:gd name="T21" fmla="*/ 14 h 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"/>
                <a:gd name="T34" fmla="*/ 0 h 41"/>
                <a:gd name="T35" fmla="*/ 43 w 43"/>
                <a:gd name="T36" fmla="*/ 41 h 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" h="41">
                  <a:moveTo>
                    <a:pt x="17" y="14"/>
                  </a:moveTo>
                  <a:lnTo>
                    <a:pt x="21" y="0"/>
                  </a:lnTo>
                  <a:lnTo>
                    <a:pt x="26" y="14"/>
                  </a:lnTo>
                  <a:lnTo>
                    <a:pt x="43" y="14"/>
                  </a:lnTo>
                  <a:lnTo>
                    <a:pt x="29" y="24"/>
                  </a:lnTo>
                  <a:lnTo>
                    <a:pt x="36" y="41"/>
                  </a:lnTo>
                  <a:lnTo>
                    <a:pt x="21" y="31"/>
                  </a:lnTo>
                  <a:lnTo>
                    <a:pt x="9" y="41"/>
                  </a:lnTo>
                  <a:lnTo>
                    <a:pt x="14" y="24"/>
                  </a:lnTo>
                  <a:lnTo>
                    <a:pt x="0" y="14"/>
                  </a:lnTo>
                  <a:lnTo>
                    <a:pt x="17" y="14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fr-FR" sz="1800">
                <a:solidFill>
                  <a:schemeClr val="tx1"/>
                </a:solidFill>
              </a:endParaRPr>
            </a:p>
          </p:txBody>
        </p:sp>
        <p:sp>
          <p:nvSpPr>
            <p:cNvPr id="87" name="Freeform 71"/>
            <p:cNvSpPr>
              <a:spLocks noChangeAspect="1"/>
            </p:cNvSpPr>
            <p:nvPr/>
          </p:nvSpPr>
          <p:spPr bwMode="gray">
            <a:xfrm>
              <a:off x="2965450" y="708025"/>
              <a:ext cx="68262" cy="65088"/>
            </a:xfrm>
            <a:custGeom>
              <a:avLst/>
              <a:gdLst>
                <a:gd name="T0" fmla="*/ 16 w 43"/>
                <a:gd name="T1" fmla="*/ 17 h 41"/>
                <a:gd name="T2" fmla="*/ 21 w 43"/>
                <a:gd name="T3" fmla="*/ 0 h 41"/>
                <a:gd name="T4" fmla="*/ 28 w 43"/>
                <a:gd name="T5" fmla="*/ 17 h 41"/>
                <a:gd name="T6" fmla="*/ 43 w 43"/>
                <a:gd name="T7" fmla="*/ 17 h 41"/>
                <a:gd name="T8" fmla="*/ 31 w 43"/>
                <a:gd name="T9" fmla="*/ 27 h 41"/>
                <a:gd name="T10" fmla="*/ 35 w 43"/>
                <a:gd name="T11" fmla="*/ 41 h 41"/>
                <a:gd name="T12" fmla="*/ 21 w 43"/>
                <a:gd name="T13" fmla="*/ 31 h 41"/>
                <a:gd name="T14" fmla="*/ 9 w 43"/>
                <a:gd name="T15" fmla="*/ 41 h 41"/>
                <a:gd name="T16" fmla="*/ 14 w 43"/>
                <a:gd name="T17" fmla="*/ 27 h 41"/>
                <a:gd name="T18" fmla="*/ 0 w 43"/>
                <a:gd name="T19" fmla="*/ 17 h 41"/>
                <a:gd name="T20" fmla="*/ 16 w 43"/>
                <a:gd name="T21" fmla="*/ 17 h 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"/>
                <a:gd name="T34" fmla="*/ 0 h 41"/>
                <a:gd name="T35" fmla="*/ 43 w 43"/>
                <a:gd name="T36" fmla="*/ 41 h 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" h="41">
                  <a:moveTo>
                    <a:pt x="16" y="17"/>
                  </a:moveTo>
                  <a:lnTo>
                    <a:pt x="21" y="0"/>
                  </a:lnTo>
                  <a:lnTo>
                    <a:pt x="28" y="17"/>
                  </a:lnTo>
                  <a:lnTo>
                    <a:pt x="43" y="17"/>
                  </a:lnTo>
                  <a:lnTo>
                    <a:pt x="31" y="27"/>
                  </a:lnTo>
                  <a:lnTo>
                    <a:pt x="35" y="41"/>
                  </a:lnTo>
                  <a:lnTo>
                    <a:pt x="21" y="31"/>
                  </a:lnTo>
                  <a:lnTo>
                    <a:pt x="9" y="41"/>
                  </a:lnTo>
                  <a:lnTo>
                    <a:pt x="14" y="27"/>
                  </a:lnTo>
                  <a:lnTo>
                    <a:pt x="0" y="17"/>
                  </a:lnTo>
                  <a:lnTo>
                    <a:pt x="16" y="17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fr-FR" sz="1800">
                <a:solidFill>
                  <a:schemeClr val="tx1"/>
                </a:solidFill>
              </a:endParaRPr>
            </a:p>
          </p:txBody>
        </p:sp>
        <p:sp>
          <p:nvSpPr>
            <p:cNvPr id="88" name="Freeform 72"/>
            <p:cNvSpPr>
              <a:spLocks noChangeAspect="1"/>
            </p:cNvSpPr>
            <p:nvPr/>
          </p:nvSpPr>
          <p:spPr bwMode="gray">
            <a:xfrm>
              <a:off x="2965450" y="708025"/>
              <a:ext cx="68262" cy="65088"/>
            </a:xfrm>
            <a:custGeom>
              <a:avLst/>
              <a:gdLst>
                <a:gd name="T0" fmla="*/ 16 w 43"/>
                <a:gd name="T1" fmla="*/ 17 h 41"/>
                <a:gd name="T2" fmla="*/ 21 w 43"/>
                <a:gd name="T3" fmla="*/ 0 h 41"/>
                <a:gd name="T4" fmla="*/ 28 w 43"/>
                <a:gd name="T5" fmla="*/ 17 h 41"/>
                <a:gd name="T6" fmla="*/ 43 w 43"/>
                <a:gd name="T7" fmla="*/ 17 h 41"/>
                <a:gd name="T8" fmla="*/ 31 w 43"/>
                <a:gd name="T9" fmla="*/ 27 h 41"/>
                <a:gd name="T10" fmla="*/ 35 w 43"/>
                <a:gd name="T11" fmla="*/ 41 h 41"/>
                <a:gd name="T12" fmla="*/ 21 w 43"/>
                <a:gd name="T13" fmla="*/ 31 h 41"/>
                <a:gd name="T14" fmla="*/ 9 w 43"/>
                <a:gd name="T15" fmla="*/ 41 h 41"/>
                <a:gd name="T16" fmla="*/ 14 w 43"/>
                <a:gd name="T17" fmla="*/ 27 h 41"/>
                <a:gd name="T18" fmla="*/ 0 w 43"/>
                <a:gd name="T19" fmla="*/ 17 h 41"/>
                <a:gd name="T20" fmla="*/ 16 w 43"/>
                <a:gd name="T21" fmla="*/ 17 h 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"/>
                <a:gd name="T34" fmla="*/ 0 h 41"/>
                <a:gd name="T35" fmla="*/ 43 w 43"/>
                <a:gd name="T36" fmla="*/ 41 h 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" h="41">
                  <a:moveTo>
                    <a:pt x="16" y="17"/>
                  </a:moveTo>
                  <a:lnTo>
                    <a:pt x="21" y="0"/>
                  </a:lnTo>
                  <a:lnTo>
                    <a:pt x="28" y="17"/>
                  </a:lnTo>
                  <a:lnTo>
                    <a:pt x="43" y="17"/>
                  </a:lnTo>
                  <a:lnTo>
                    <a:pt x="31" y="27"/>
                  </a:lnTo>
                  <a:lnTo>
                    <a:pt x="35" y="41"/>
                  </a:lnTo>
                  <a:lnTo>
                    <a:pt x="21" y="31"/>
                  </a:lnTo>
                  <a:lnTo>
                    <a:pt x="9" y="41"/>
                  </a:lnTo>
                  <a:lnTo>
                    <a:pt x="14" y="27"/>
                  </a:lnTo>
                  <a:lnTo>
                    <a:pt x="0" y="17"/>
                  </a:lnTo>
                  <a:lnTo>
                    <a:pt x="16" y="17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fr-FR" sz="1800">
                <a:solidFill>
                  <a:schemeClr val="tx1"/>
                </a:solidFill>
              </a:endParaRPr>
            </a:p>
          </p:txBody>
        </p:sp>
        <p:sp>
          <p:nvSpPr>
            <p:cNvPr id="89" name="Freeform 73"/>
            <p:cNvSpPr>
              <a:spLocks noChangeAspect="1"/>
            </p:cNvSpPr>
            <p:nvPr/>
          </p:nvSpPr>
          <p:spPr bwMode="gray">
            <a:xfrm>
              <a:off x="3246438" y="636588"/>
              <a:ext cx="68262" cy="63500"/>
            </a:xfrm>
            <a:custGeom>
              <a:avLst/>
              <a:gdLst>
                <a:gd name="T0" fmla="*/ 17 w 43"/>
                <a:gd name="T1" fmla="*/ 14 h 40"/>
                <a:gd name="T2" fmla="*/ 21 w 43"/>
                <a:gd name="T3" fmla="*/ 0 h 40"/>
                <a:gd name="T4" fmla="*/ 26 w 43"/>
                <a:gd name="T5" fmla="*/ 14 h 40"/>
                <a:gd name="T6" fmla="*/ 43 w 43"/>
                <a:gd name="T7" fmla="*/ 14 h 40"/>
                <a:gd name="T8" fmla="*/ 28 w 43"/>
                <a:gd name="T9" fmla="*/ 26 h 40"/>
                <a:gd name="T10" fmla="*/ 33 w 43"/>
                <a:gd name="T11" fmla="*/ 40 h 40"/>
                <a:gd name="T12" fmla="*/ 21 w 43"/>
                <a:gd name="T13" fmla="*/ 31 h 40"/>
                <a:gd name="T14" fmla="*/ 7 w 43"/>
                <a:gd name="T15" fmla="*/ 40 h 40"/>
                <a:gd name="T16" fmla="*/ 12 w 43"/>
                <a:gd name="T17" fmla="*/ 26 h 40"/>
                <a:gd name="T18" fmla="*/ 0 w 43"/>
                <a:gd name="T19" fmla="*/ 14 h 40"/>
                <a:gd name="T20" fmla="*/ 17 w 43"/>
                <a:gd name="T21" fmla="*/ 14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"/>
                <a:gd name="T34" fmla="*/ 0 h 40"/>
                <a:gd name="T35" fmla="*/ 43 w 43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" h="40">
                  <a:moveTo>
                    <a:pt x="17" y="14"/>
                  </a:moveTo>
                  <a:lnTo>
                    <a:pt x="21" y="0"/>
                  </a:lnTo>
                  <a:lnTo>
                    <a:pt x="26" y="14"/>
                  </a:lnTo>
                  <a:lnTo>
                    <a:pt x="43" y="14"/>
                  </a:lnTo>
                  <a:lnTo>
                    <a:pt x="28" y="26"/>
                  </a:lnTo>
                  <a:lnTo>
                    <a:pt x="33" y="40"/>
                  </a:lnTo>
                  <a:lnTo>
                    <a:pt x="21" y="31"/>
                  </a:lnTo>
                  <a:lnTo>
                    <a:pt x="7" y="40"/>
                  </a:lnTo>
                  <a:lnTo>
                    <a:pt x="12" y="26"/>
                  </a:lnTo>
                  <a:lnTo>
                    <a:pt x="0" y="14"/>
                  </a:lnTo>
                  <a:lnTo>
                    <a:pt x="17" y="14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fr-FR" sz="1800">
                <a:solidFill>
                  <a:schemeClr val="tx1"/>
                </a:solidFill>
              </a:endParaRPr>
            </a:p>
          </p:txBody>
        </p:sp>
        <p:sp>
          <p:nvSpPr>
            <p:cNvPr id="90" name="Freeform 74"/>
            <p:cNvSpPr>
              <a:spLocks noChangeAspect="1"/>
            </p:cNvSpPr>
            <p:nvPr/>
          </p:nvSpPr>
          <p:spPr bwMode="gray">
            <a:xfrm>
              <a:off x="3246438" y="636588"/>
              <a:ext cx="68262" cy="63500"/>
            </a:xfrm>
            <a:custGeom>
              <a:avLst/>
              <a:gdLst>
                <a:gd name="T0" fmla="*/ 17 w 43"/>
                <a:gd name="T1" fmla="*/ 14 h 40"/>
                <a:gd name="T2" fmla="*/ 21 w 43"/>
                <a:gd name="T3" fmla="*/ 0 h 40"/>
                <a:gd name="T4" fmla="*/ 26 w 43"/>
                <a:gd name="T5" fmla="*/ 14 h 40"/>
                <a:gd name="T6" fmla="*/ 43 w 43"/>
                <a:gd name="T7" fmla="*/ 14 h 40"/>
                <a:gd name="T8" fmla="*/ 28 w 43"/>
                <a:gd name="T9" fmla="*/ 26 h 40"/>
                <a:gd name="T10" fmla="*/ 33 w 43"/>
                <a:gd name="T11" fmla="*/ 40 h 40"/>
                <a:gd name="T12" fmla="*/ 21 w 43"/>
                <a:gd name="T13" fmla="*/ 31 h 40"/>
                <a:gd name="T14" fmla="*/ 7 w 43"/>
                <a:gd name="T15" fmla="*/ 40 h 40"/>
                <a:gd name="T16" fmla="*/ 12 w 43"/>
                <a:gd name="T17" fmla="*/ 26 h 40"/>
                <a:gd name="T18" fmla="*/ 0 w 43"/>
                <a:gd name="T19" fmla="*/ 14 h 40"/>
                <a:gd name="T20" fmla="*/ 17 w 43"/>
                <a:gd name="T21" fmla="*/ 14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"/>
                <a:gd name="T34" fmla="*/ 0 h 40"/>
                <a:gd name="T35" fmla="*/ 43 w 43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" h="40">
                  <a:moveTo>
                    <a:pt x="17" y="14"/>
                  </a:moveTo>
                  <a:lnTo>
                    <a:pt x="21" y="0"/>
                  </a:lnTo>
                  <a:lnTo>
                    <a:pt x="26" y="14"/>
                  </a:lnTo>
                  <a:lnTo>
                    <a:pt x="43" y="14"/>
                  </a:lnTo>
                  <a:lnTo>
                    <a:pt x="28" y="26"/>
                  </a:lnTo>
                  <a:lnTo>
                    <a:pt x="33" y="40"/>
                  </a:lnTo>
                  <a:lnTo>
                    <a:pt x="21" y="31"/>
                  </a:lnTo>
                  <a:lnTo>
                    <a:pt x="7" y="40"/>
                  </a:lnTo>
                  <a:lnTo>
                    <a:pt x="12" y="26"/>
                  </a:lnTo>
                  <a:lnTo>
                    <a:pt x="0" y="14"/>
                  </a:lnTo>
                  <a:lnTo>
                    <a:pt x="17" y="14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fr-FR" sz="1800">
                <a:solidFill>
                  <a:schemeClr val="tx1"/>
                </a:solidFill>
              </a:endParaRPr>
            </a:p>
          </p:txBody>
        </p:sp>
        <p:sp>
          <p:nvSpPr>
            <p:cNvPr id="91" name="Freeform 75"/>
            <p:cNvSpPr>
              <a:spLocks noChangeAspect="1"/>
            </p:cNvSpPr>
            <p:nvPr/>
          </p:nvSpPr>
          <p:spPr bwMode="gray">
            <a:xfrm>
              <a:off x="3317875" y="712788"/>
              <a:ext cx="68262" cy="63500"/>
            </a:xfrm>
            <a:custGeom>
              <a:avLst/>
              <a:gdLst>
                <a:gd name="T0" fmla="*/ 17 w 43"/>
                <a:gd name="T1" fmla="*/ 14 h 40"/>
                <a:gd name="T2" fmla="*/ 22 w 43"/>
                <a:gd name="T3" fmla="*/ 0 h 40"/>
                <a:gd name="T4" fmla="*/ 27 w 43"/>
                <a:gd name="T5" fmla="*/ 14 h 40"/>
                <a:gd name="T6" fmla="*/ 43 w 43"/>
                <a:gd name="T7" fmla="*/ 14 h 40"/>
                <a:gd name="T8" fmla="*/ 31 w 43"/>
                <a:gd name="T9" fmla="*/ 24 h 40"/>
                <a:gd name="T10" fmla="*/ 36 w 43"/>
                <a:gd name="T11" fmla="*/ 40 h 40"/>
                <a:gd name="T12" fmla="*/ 22 w 43"/>
                <a:gd name="T13" fmla="*/ 31 h 40"/>
                <a:gd name="T14" fmla="*/ 10 w 43"/>
                <a:gd name="T15" fmla="*/ 40 h 40"/>
                <a:gd name="T16" fmla="*/ 15 w 43"/>
                <a:gd name="T17" fmla="*/ 24 h 40"/>
                <a:gd name="T18" fmla="*/ 0 w 43"/>
                <a:gd name="T19" fmla="*/ 14 h 40"/>
                <a:gd name="T20" fmla="*/ 17 w 43"/>
                <a:gd name="T21" fmla="*/ 14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"/>
                <a:gd name="T34" fmla="*/ 0 h 40"/>
                <a:gd name="T35" fmla="*/ 43 w 43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" h="40">
                  <a:moveTo>
                    <a:pt x="17" y="14"/>
                  </a:moveTo>
                  <a:lnTo>
                    <a:pt x="22" y="0"/>
                  </a:lnTo>
                  <a:lnTo>
                    <a:pt x="27" y="14"/>
                  </a:lnTo>
                  <a:lnTo>
                    <a:pt x="43" y="14"/>
                  </a:lnTo>
                  <a:lnTo>
                    <a:pt x="31" y="24"/>
                  </a:lnTo>
                  <a:lnTo>
                    <a:pt x="36" y="40"/>
                  </a:lnTo>
                  <a:lnTo>
                    <a:pt x="22" y="31"/>
                  </a:lnTo>
                  <a:lnTo>
                    <a:pt x="10" y="40"/>
                  </a:lnTo>
                  <a:lnTo>
                    <a:pt x="15" y="24"/>
                  </a:lnTo>
                  <a:lnTo>
                    <a:pt x="0" y="14"/>
                  </a:lnTo>
                  <a:lnTo>
                    <a:pt x="17" y="14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fr-FR" sz="1800">
                <a:solidFill>
                  <a:schemeClr val="tx1"/>
                </a:solidFill>
              </a:endParaRPr>
            </a:p>
          </p:txBody>
        </p:sp>
        <p:sp>
          <p:nvSpPr>
            <p:cNvPr id="92" name="Freeform 76"/>
            <p:cNvSpPr>
              <a:spLocks noChangeAspect="1"/>
            </p:cNvSpPr>
            <p:nvPr/>
          </p:nvSpPr>
          <p:spPr bwMode="gray">
            <a:xfrm>
              <a:off x="3317875" y="712788"/>
              <a:ext cx="68262" cy="63500"/>
            </a:xfrm>
            <a:custGeom>
              <a:avLst/>
              <a:gdLst>
                <a:gd name="T0" fmla="*/ 17 w 43"/>
                <a:gd name="T1" fmla="*/ 14 h 40"/>
                <a:gd name="T2" fmla="*/ 22 w 43"/>
                <a:gd name="T3" fmla="*/ 0 h 40"/>
                <a:gd name="T4" fmla="*/ 27 w 43"/>
                <a:gd name="T5" fmla="*/ 14 h 40"/>
                <a:gd name="T6" fmla="*/ 43 w 43"/>
                <a:gd name="T7" fmla="*/ 14 h 40"/>
                <a:gd name="T8" fmla="*/ 31 w 43"/>
                <a:gd name="T9" fmla="*/ 24 h 40"/>
                <a:gd name="T10" fmla="*/ 36 w 43"/>
                <a:gd name="T11" fmla="*/ 40 h 40"/>
                <a:gd name="T12" fmla="*/ 22 w 43"/>
                <a:gd name="T13" fmla="*/ 31 h 40"/>
                <a:gd name="T14" fmla="*/ 10 w 43"/>
                <a:gd name="T15" fmla="*/ 40 h 40"/>
                <a:gd name="T16" fmla="*/ 15 w 43"/>
                <a:gd name="T17" fmla="*/ 24 h 40"/>
                <a:gd name="T18" fmla="*/ 0 w 43"/>
                <a:gd name="T19" fmla="*/ 14 h 40"/>
                <a:gd name="T20" fmla="*/ 17 w 43"/>
                <a:gd name="T21" fmla="*/ 14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"/>
                <a:gd name="T34" fmla="*/ 0 h 40"/>
                <a:gd name="T35" fmla="*/ 43 w 43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" h="40">
                  <a:moveTo>
                    <a:pt x="17" y="14"/>
                  </a:moveTo>
                  <a:lnTo>
                    <a:pt x="22" y="0"/>
                  </a:lnTo>
                  <a:lnTo>
                    <a:pt x="27" y="14"/>
                  </a:lnTo>
                  <a:lnTo>
                    <a:pt x="43" y="14"/>
                  </a:lnTo>
                  <a:lnTo>
                    <a:pt x="31" y="24"/>
                  </a:lnTo>
                  <a:lnTo>
                    <a:pt x="36" y="40"/>
                  </a:lnTo>
                  <a:lnTo>
                    <a:pt x="22" y="31"/>
                  </a:lnTo>
                  <a:lnTo>
                    <a:pt x="10" y="40"/>
                  </a:lnTo>
                  <a:lnTo>
                    <a:pt x="15" y="24"/>
                  </a:lnTo>
                  <a:lnTo>
                    <a:pt x="0" y="14"/>
                  </a:lnTo>
                  <a:lnTo>
                    <a:pt x="17" y="14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fr-FR" sz="1800">
                <a:solidFill>
                  <a:schemeClr val="tx1"/>
                </a:solidFill>
              </a:endParaRPr>
            </a:p>
          </p:txBody>
        </p:sp>
        <p:sp>
          <p:nvSpPr>
            <p:cNvPr id="93" name="Freeform 77"/>
            <p:cNvSpPr>
              <a:spLocks noChangeAspect="1"/>
            </p:cNvSpPr>
            <p:nvPr/>
          </p:nvSpPr>
          <p:spPr bwMode="gray">
            <a:xfrm>
              <a:off x="3344863" y="814388"/>
              <a:ext cx="68262" cy="65088"/>
            </a:xfrm>
            <a:custGeom>
              <a:avLst/>
              <a:gdLst>
                <a:gd name="T0" fmla="*/ 17 w 43"/>
                <a:gd name="T1" fmla="*/ 15 h 41"/>
                <a:gd name="T2" fmla="*/ 22 w 43"/>
                <a:gd name="T3" fmla="*/ 0 h 41"/>
                <a:gd name="T4" fmla="*/ 26 w 43"/>
                <a:gd name="T5" fmla="*/ 15 h 41"/>
                <a:gd name="T6" fmla="*/ 43 w 43"/>
                <a:gd name="T7" fmla="*/ 15 h 41"/>
                <a:gd name="T8" fmla="*/ 29 w 43"/>
                <a:gd name="T9" fmla="*/ 24 h 41"/>
                <a:gd name="T10" fmla="*/ 34 w 43"/>
                <a:gd name="T11" fmla="*/ 41 h 41"/>
                <a:gd name="T12" fmla="*/ 22 w 43"/>
                <a:gd name="T13" fmla="*/ 31 h 41"/>
                <a:gd name="T14" fmla="*/ 7 w 43"/>
                <a:gd name="T15" fmla="*/ 41 h 41"/>
                <a:gd name="T16" fmla="*/ 12 w 43"/>
                <a:gd name="T17" fmla="*/ 24 h 41"/>
                <a:gd name="T18" fmla="*/ 0 w 43"/>
                <a:gd name="T19" fmla="*/ 15 h 41"/>
                <a:gd name="T20" fmla="*/ 17 w 43"/>
                <a:gd name="T21" fmla="*/ 15 h 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"/>
                <a:gd name="T34" fmla="*/ 0 h 41"/>
                <a:gd name="T35" fmla="*/ 43 w 43"/>
                <a:gd name="T36" fmla="*/ 41 h 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" h="41">
                  <a:moveTo>
                    <a:pt x="17" y="15"/>
                  </a:moveTo>
                  <a:lnTo>
                    <a:pt x="22" y="0"/>
                  </a:lnTo>
                  <a:lnTo>
                    <a:pt x="26" y="15"/>
                  </a:lnTo>
                  <a:lnTo>
                    <a:pt x="43" y="15"/>
                  </a:lnTo>
                  <a:lnTo>
                    <a:pt x="29" y="24"/>
                  </a:lnTo>
                  <a:lnTo>
                    <a:pt x="34" y="41"/>
                  </a:lnTo>
                  <a:lnTo>
                    <a:pt x="22" y="31"/>
                  </a:lnTo>
                  <a:lnTo>
                    <a:pt x="7" y="41"/>
                  </a:lnTo>
                  <a:lnTo>
                    <a:pt x="12" y="24"/>
                  </a:lnTo>
                  <a:lnTo>
                    <a:pt x="0" y="15"/>
                  </a:lnTo>
                  <a:lnTo>
                    <a:pt x="17" y="15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fr-FR" sz="1800">
                <a:solidFill>
                  <a:schemeClr val="tx1"/>
                </a:solidFill>
              </a:endParaRPr>
            </a:p>
          </p:txBody>
        </p:sp>
        <p:sp>
          <p:nvSpPr>
            <p:cNvPr id="94" name="Freeform 78"/>
            <p:cNvSpPr>
              <a:spLocks noChangeAspect="1"/>
            </p:cNvSpPr>
            <p:nvPr/>
          </p:nvSpPr>
          <p:spPr bwMode="gray">
            <a:xfrm>
              <a:off x="3344863" y="814388"/>
              <a:ext cx="68262" cy="65088"/>
            </a:xfrm>
            <a:custGeom>
              <a:avLst/>
              <a:gdLst>
                <a:gd name="T0" fmla="*/ 17 w 43"/>
                <a:gd name="T1" fmla="*/ 15 h 41"/>
                <a:gd name="T2" fmla="*/ 22 w 43"/>
                <a:gd name="T3" fmla="*/ 0 h 41"/>
                <a:gd name="T4" fmla="*/ 26 w 43"/>
                <a:gd name="T5" fmla="*/ 15 h 41"/>
                <a:gd name="T6" fmla="*/ 43 w 43"/>
                <a:gd name="T7" fmla="*/ 15 h 41"/>
                <a:gd name="T8" fmla="*/ 29 w 43"/>
                <a:gd name="T9" fmla="*/ 24 h 41"/>
                <a:gd name="T10" fmla="*/ 34 w 43"/>
                <a:gd name="T11" fmla="*/ 41 h 41"/>
                <a:gd name="T12" fmla="*/ 22 w 43"/>
                <a:gd name="T13" fmla="*/ 31 h 41"/>
                <a:gd name="T14" fmla="*/ 7 w 43"/>
                <a:gd name="T15" fmla="*/ 41 h 41"/>
                <a:gd name="T16" fmla="*/ 12 w 43"/>
                <a:gd name="T17" fmla="*/ 24 h 41"/>
                <a:gd name="T18" fmla="*/ 0 w 43"/>
                <a:gd name="T19" fmla="*/ 15 h 41"/>
                <a:gd name="T20" fmla="*/ 17 w 43"/>
                <a:gd name="T21" fmla="*/ 15 h 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"/>
                <a:gd name="T34" fmla="*/ 0 h 41"/>
                <a:gd name="T35" fmla="*/ 43 w 43"/>
                <a:gd name="T36" fmla="*/ 41 h 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" h="41">
                  <a:moveTo>
                    <a:pt x="17" y="15"/>
                  </a:moveTo>
                  <a:lnTo>
                    <a:pt x="22" y="0"/>
                  </a:lnTo>
                  <a:lnTo>
                    <a:pt x="26" y="15"/>
                  </a:lnTo>
                  <a:lnTo>
                    <a:pt x="43" y="15"/>
                  </a:lnTo>
                  <a:lnTo>
                    <a:pt x="29" y="24"/>
                  </a:lnTo>
                  <a:lnTo>
                    <a:pt x="34" y="41"/>
                  </a:lnTo>
                  <a:lnTo>
                    <a:pt x="22" y="31"/>
                  </a:lnTo>
                  <a:lnTo>
                    <a:pt x="7" y="41"/>
                  </a:lnTo>
                  <a:lnTo>
                    <a:pt x="12" y="24"/>
                  </a:lnTo>
                  <a:lnTo>
                    <a:pt x="0" y="15"/>
                  </a:lnTo>
                  <a:lnTo>
                    <a:pt x="17" y="15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fr-FR" sz="1800">
                <a:solidFill>
                  <a:schemeClr val="tx1"/>
                </a:solidFill>
              </a:endParaRPr>
            </a:p>
          </p:txBody>
        </p:sp>
        <p:sp>
          <p:nvSpPr>
            <p:cNvPr id="95" name="Freeform 79"/>
            <p:cNvSpPr>
              <a:spLocks noChangeAspect="1"/>
            </p:cNvSpPr>
            <p:nvPr/>
          </p:nvSpPr>
          <p:spPr bwMode="gray">
            <a:xfrm>
              <a:off x="3317875" y="912813"/>
              <a:ext cx="68262" cy="65088"/>
            </a:xfrm>
            <a:custGeom>
              <a:avLst/>
              <a:gdLst>
                <a:gd name="T0" fmla="*/ 17 w 43"/>
                <a:gd name="T1" fmla="*/ 17 h 41"/>
                <a:gd name="T2" fmla="*/ 22 w 43"/>
                <a:gd name="T3" fmla="*/ 0 h 41"/>
                <a:gd name="T4" fmla="*/ 27 w 43"/>
                <a:gd name="T5" fmla="*/ 17 h 41"/>
                <a:gd name="T6" fmla="*/ 43 w 43"/>
                <a:gd name="T7" fmla="*/ 17 h 41"/>
                <a:gd name="T8" fmla="*/ 29 w 43"/>
                <a:gd name="T9" fmla="*/ 27 h 41"/>
                <a:gd name="T10" fmla="*/ 34 w 43"/>
                <a:gd name="T11" fmla="*/ 41 h 41"/>
                <a:gd name="T12" fmla="*/ 22 w 43"/>
                <a:gd name="T13" fmla="*/ 32 h 41"/>
                <a:gd name="T14" fmla="*/ 7 w 43"/>
                <a:gd name="T15" fmla="*/ 41 h 41"/>
                <a:gd name="T16" fmla="*/ 12 w 43"/>
                <a:gd name="T17" fmla="*/ 27 h 41"/>
                <a:gd name="T18" fmla="*/ 0 w 43"/>
                <a:gd name="T19" fmla="*/ 17 h 41"/>
                <a:gd name="T20" fmla="*/ 17 w 43"/>
                <a:gd name="T21" fmla="*/ 17 h 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"/>
                <a:gd name="T34" fmla="*/ 0 h 41"/>
                <a:gd name="T35" fmla="*/ 43 w 43"/>
                <a:gd name="T36" fmla="*/ 41 h 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" h="41">
                  <a:moveTo>
                    <a:pt x="17" y="17"/>
                  </a:moveTo>
                  <a:lnTo>
                    <a:pt x="22" y="0"/>
                  </a:lnTo>
                  <a:lnTo>
                    <a:pt x="27" y="17"/>
                  </a:lnTo>
                  <a:lnTo>
                    <a:pt x="43" y="17"/>
                  </a:lnTo>
                  <a:lnTo>
                    <a:pt x="29" y="27"/>
                  </a:lnTo>
                  <a:lnTo>
                    <a:pt x="34" y="41"/>
                  </a:lnTo>
                  <a:lnTo>
                    <a:pt x="22" y="32"/>
                  </a:lnTo>
                  <a:lnTo>
                    <a:pt x="7" y="41"/>
                  </a:lnTo>
                  <a:lnTo>
                    <a:pt x="12" y="27"/>
                  </a:lnTo>
                  <a:lnTo>
                    <a:pt x="0" y="17"/>
                  </a:lnTo>
                  <a:lnTo>
                    <a:pt x="17" y="17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fr-FR" sz="1800">
                <a:solidFill>
                  <a:schemeClr val="tx1"/>
                </a:solidFill>
              </a:endParaRPr>
            </a:p>
          </p:txBody>
        </p:sp>
        <p:sp>
          <p:nvSpPr>
            <p:cNvPr id="96" name="Freeform 80"/>
            <p:cNvSpPr>
              <a:spLocks noChangeAspect="1"/>
            </p:cNvSpPr>
            <p:nvPr/>
          </p:nvSpPr>
          <p:spPr bwMode="gray">
            <a:xfrm>
              <a:off x="3317875" y="912813"/>
              <a:ext cx="68262" cy="65088"/>
            </a:xfrm>
            <a:custGeom>
              <a:avLst/>
              <a:gdLst>
                <a:gd name="T0" fmla="*/ 17 w 43"/>
                <a:gd name="T1" fmla="*/ 17 h 41"/>
                <a:gd name="T2" fmla="*/ 22 w 43"/>
                <a:gd name="T3" fmla="*/ 0 h 41"/>
                <a:gd name="T4" fmla="*/ 27 w 43"/>
                <a:gd name="T5" fmla="*/ 17 h 41"/>
                <a:gd name="T6" fmla="*/ 43 w 43"/>
                <a:gd name="T7" fmla="*/ 17 h 41"/>
                <a:gd name="T8" fmla="*/ 29 w 43"/>
                <a:gd name="T9" fmla="*/ 27 h 41"/>
                <a:gd name="T10" fmla="*/ 34 w 43"/>
                <a:gd name="T11" fmla="*/ 41 h 41"/>
                <a:gd name="T12" fmla="*/ 22 w 43"/>
                <a:gd name="T13" fmla="*/ 32 h 41"/>
                <a:gd name="T14" fmla="*/ 7 w 43"/>
                <a:gd name="T15" fmla="*/ 41 h 41"/>
                <a:gd name="T16" fmla="*/ 12 w 43"/>
                <a:gd name="T17" fmla="*/ 27 h 41"/>
                <a:gd name="T18" fmla="*/ 0 w 43"/>
                <a:gd name="T19" fmla="*/ 17 h 41"/>
                <a:gd name="T20" fmla="*/ 17 w 43"/>
                <a:gd name="T21" fmla="*/ 17 h 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"/>
                <a:gd name="T34" fmla="*/ 0 h 41"/>
                <a:gd name="T35" fmla="*/ 43 w 43"/>
                <a:gd name="T36" fmla="*/ 41 h 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" h="41">
                  <a:moveTo>
                    <a:pt x="17" y="17"/>
                  </a:moveTo>
                  <a:lnTo>
                    <a:pt x="22" y="0"/>
                  </a:lnTo>
                  <a:lnTo>
                    <a:pt x="27" y="17"/>
                  </a:lnTo>
                  <a:lnTo>
                    <a:pt x="43" y="17"/>
                  </a:lnTo>
                  <a:lnTo>
                    <a:pt x="29" y="27"/>
                  </a:lnTo>
                  <a:lnTo>
                    <a:pt x="34" y="41"/>
                  </a:lnTo>
                  <a:lnTo>
                    <a:pt x="22" y="32"/>
                  </a:lnTo>
                  <a:lnTo>
                    <a:pt x="7" y="41"/>
                  </a:lnTo>
                  <a:lnTo>
                    <a:pt x="12" y="27"/>
                  </a:lnTo>
                  <a:lnTo>
                    <a:pt x="0" y="17"/>
                  </a:lnTo>
                  <a:lnTo>
                    <a:pt x="17" y="17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fr-FR" sz="1800">
                <a:solidFill>
                  <a:schemeClr val="tx1"/>
                </a:solidFill>
              </a:endParaRPr>
            </a:p>
          </p:txBody>
        </p:sp>
        <p:sp>
          <p:nvSpPr>
            <p:cNvPr id="97" name="Freeform 81"/>
            <p:cNvSpPr>
              <a:spLocks noChangeAspect="1"/>
            </p:cNvSpPr>
            <p:nvPr/>
          </p:nvSpPr>
          <p:spPr bwMode="gray">
            <a:xfrm>
              <a:off x="3246438" y="989013"/>
              <a:ext cx="68262" cy="65088"/>
            </a:xfrm>
            <a:custGeom>
              <a:avLst/>
              <a:gdLst>
                <a:gd name="T0" fmla="*/ 14 w 43"/>
                <a:gd name="T1" fmla="*/ 15 h 41"/>
                <a:gd name="T2" fmla="*/ 21 w 43"/>
                <a:gd name="T3" fmla="*/ 0 h 41"/>
                <a:gd name="T4" fmla="*/ 26 w 43"/>
                <a:gd name="T5" fmla="*/ 15 h 41"/>
                <a:gd name="T6" fmla="*/ 43 w 43"/>
                <a:gd name="T7" fmla="*/ 15 h 41"/>
                <a:gd name="T8" fmla="*/ 28 w 43"/>
                <a:gd name="T9" fmla="*/ 24 h 41"/>
                <a:gd name="T10" fmla="*/ 33 w 43"/>
                <a:gd name="T11" fmla="*/ 41 h 41"/>
                <a:gd name="T12" fmla="*/ 21 w 43"/>
                <a:gd name="T13" fmla="*/ 31 h 41"/>
                <a:gd name="T14" fmla="*/ 7 w 43"/>
                <a:gd name="T15" fmla="*/ 41 h 41"/>
                <a:gd name="T16" fmla="*/ 12 w 43"/>
                <a:gd name="T17" fmla="*/ 24 h 41"/>
                <a:gd name="T18" fmla="*/ 0 w 43"/>
                <a:gd name="T19" fmla="*/ 15 h 41"/>
                <a:gd name="T20" fmla="*/ 14 w 43"/>
                <a:gd name="T21" fmla="*/ 15 h 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"/>
                <a:gd name="T34" fmla="*/ 0 h 41"/>
                <a:gd name="T35" fmla="*/ 43 w 43"/>
                <a:gd name="T36" fmla="*/ 41 h 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" h="41">
                  <a:moveTo>
                    <a:pt x="14" y="15"/>
                  </a:moveTo>
                  <a:lnTo>
                    <a:pt x="21" y="0"/>
                  </a:lnTo>
                  <a:lnTo>
                    <a:pt x="26" y="15"/>
                  </a:lnTo>
                  <a:lnTo>
                    <a:pt x="43" y="15"/>
                  </a:lnTo>
                  <a:lnTo>
                    <a:pt x="28" y="24"/>
                  </a:lnTo>
                  <a:lnTo>
                    <a:pt x="33" y="41"/>
                  </a:lnTo>
                  <a:lnTo>
                    <a:pt x="21" y="31"/>
                  </a:lnTo>
                  <a:lnTo>
                    <a:pt x="7" y="41"/>
                  </a:lnTo>
                  <a:lnTo>
                    <a:pt x="12" y="24"/>
                  </a:lnTo>
                  <a:lnTo>
                    <a:pt x="0" y="15"/>
                  </a:lnTo>
                  <a:lnTo>
                    <a:pt x="14" y="15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fr-FR" sz="1800">
                <a:solidFill>
                  <a:schemeClr val="tx1"/>
                </a:solidFill>
              </a:endParaRPr>
            </a:p>
          </p:txBody>
        </p:sp>
        <p:sp>
          <p:nvSpPr>
            <p:cNvPr id="98" name="Freeform 82"/>
            <p:cNvSpPr>
              <a:spLocks noChangeAspect="1"/>
            </p:cNvSpPr>
            <p:nvPr/>
          </p:nvSpPr>
          <p:spPr bwMode="gray">
            <a:xfrm>
              <a:off x="3246438" y="989013"/>
              <a:ext cx="68262" cy="65088"/>
            </a:xfrm>
            <a:custGeom>
              <a:avLst/>
              <a:gdLst>
                <a:gd name="T0" fmla="*/ 14 w 43"/>
                <a:gd name="T1" fmla="*/ 15 h 41"/>
                <a:gd name="T2" fmla="*/ 21 w 43"/>
                <a:gd name="T3" fmla="*/ 0 h 41"/>
                <a:gd name="T4" fmla="*/ 26 w 43"/>
                <a:gd name="T5" fmla="*/ 15 h 41"/>
                <a:gd name="T6" fmla="*/ 43 w 43"/>
                <a:gd name="T7" fmla="*/ 15 h 41"/>
                <a:gd name="T8" fmla="*/ 28 w 43"/>
                <a:gd name="T9" fmla="*/ 24 h 41"/>
                <a:gd name="T10" fmla="*/ 33 w 43"/>
                <a:gd name="T11" fmla="*/ 41 h 41"/>
                <a:gd name="T12" fmla="*/ 21 w 43"/>
                <a:gd name="T13" fmla="*/ 31 h 41"/>
                <a:gd name="T14" fmla="*/ 7 w 43"/>
                <a:gd name="T15" fmla="*/ 41 h 41"/>
                <a:gd name="T16" fmla="*/ 12 w 43"/>
                <a:gd name="T17" fmla="*/ 24 h 41"/>
                <a:gd name="T18" fmla="*/ 0 w 43"/>
                <a:gd name="T19" fmla="*/ 15 h 41"/>
                <a:gd name="T20" fmla="*/ 14 w 43"/>
                <a:gd name="T21" fmla="*/ 15 h 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"/>
                <a:gd name="T34" fmla="*/ 0 h 41"/>
                <a:gd name="T35" fmla="*/ 43 w 43"/>
                <a:gd name="T36" fmla="*/ 41 h 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" h="41">
                  <a:moveTo>
                    <a:pt x="14" y="15"/>
                  </a:moveTo>
                  <a:lnTo>
                    <a:pt x="21" y="0"/>
                  </a:lnTo>
                  <a:lnTo>
                    <a:pt x="26" y="15"/>
                  </a:lnTo>
                  <a:lnTo>
                    <a:pt x="43" y="15"/>
                  </a:lnTo>
                  <a:lnTo>
                    <a:pt x="28" y="24"/>
                  </a:lnTo>
                  <a:lnTo>
                    <a:pt x="33" y="41"/>
                  </a:lnTo>
                  <a:lnTo>
                    <a:pt x="21" y="31"/>
                  </a:lnTo>
                  <a:lnTo>
                    <a:pt x="7" y="41"/>
                  </a:lnTo>
                  <a:lnTo>
                    <a:pt x="12" y="24"/>
                  </a:lnTo>
                  <a:lnTo>
                    <a:pt x="0" y="15"/>
                  </a:lnTo>
                  <a:lnTo>
                    <a:pt x="14" y="15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fr-FR" sz="1800">
                <a:solidFill>
                  <a:schemeClr val="tx1"/>
                </a:solidFill>
              </a:endParaRPr>
            </a:p>
          </p:txBody>
        </p:sp>
      </p:grpSp>
      <p:pic>
        <p:nvPicPr>
          <p:cNvPr id="13474" name="Picture 162" descr="Logo_EN_rv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396875" y="3633788"/>
            <a:ext cx="719138" cy="19145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3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00"/>
                            </p:stCondLst>
                            <p:childTnLst>
                              <p:par>
                                <p:cTn id="2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300"/>
                            </p:stCondLst>
                            <p:childTnLst>
                              <p:par>
                                <p:cTn id="2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utoUpdateAnimBg="0"/>
      <p:bldP spid="2" grpId="0"/>
      <p:bldP spid="3" grpId="0" build="p">
        <p:tmplLst>
          <p:tmpl lvl="1">
            <p:tnLst>
              <p:par>
                <p:cTn presetID="1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To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9" grpId="0"/>
      <p:bldP spid="7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42" name="Group 152"/>
          <p:cNvGrpSpPr>
            <a:grpSpLocks/>
          </p:cNvGrpSpPr>
          <p:nvPr/>
        </p:nvGrpSpPr>
        <p:grpSpPr bwMode="auto">
          <a:xfrm>
            <a:off x="0" y="2852738"/>
            <a:ext cx="9144000" cy="4005262"/>
            <a:chOff x="-1" y="2536050"/>
            <a:chExt cx="9144001" cy="4321950"/>
          </a:xfrm>
        </p:grpSpPr>
        <p:sp>
          <p:nvSpPr>
            <p:cNvPr id="38" name="Freeform 5"/>
            <p:cNvSpPr>
              <a:spLocks noChangeAspect="1"/>
            </p:cNvSpPr>
            <p:nvPr/>
          </p:nvSpPr>
          <p:spPr bwMode="gray">
            <a:xfrm>
              <a:off x="-1" y="2536050"/>
              <a:ext cx="9144000" cy="3393280"/>
            </a:xfrm>
            <a:custGeom>
              <a:avLst/>
              <a:gdLst>
                <a:gd name="T0" fmla="*/ 2381 w 2381"/>
                <a:gd name="T1" fmla="*/ 882 h 882"/>
                <a:gd name="T2" fmla="*/ 0 w 2381"/>
                <a:gd name="T3" fmla="*/ 882 h 882"/>
                <a:gd name="T4" fmla="*/ 0 w 2381"/>
                <a:gd name="T5" fmla="*/ 213 h 882"/>
                <a:gd name="T6" fmla="*/ 311 w 2381"/>
                <a:gd name="T7" fmla="*/ 0 h 882"/>
                <a:gd name="T8" fmla="*/ 2381 w 2381"/>
                <a:gd name="T9" fmla="*/ 97 h 882"/>
                <a:gd name="T10" fmla="*/ 2381 w 2381"/>
                <a:gd name="T11" fmla="*/ 882 h 8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81"/>
                <a:gd name="T19" fmla="*/ 0 h 882"/>
                <a:gd name="T20" fmla="*/ 2381 w 2381"/>
                <a:gd name="T21" fmla="*/ 882 h 8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81" h="882">
                  <a:moveTo>
                    <a:pt x="2381" y="882"/>
                  </a:moveTo>
                  <a:cubicBezTo>
                    <a:pt x="0" y="882"/>
                    <a:pt x="0" y="882"/>
                    <a:pt x="0" y="882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7" y="140"/>
                    <a:pt x="54" y="0"/>
                    <a:pt x="311" y="0"/>
                  </a:cubicBezTo>
                  <a:cubicBezTo>
                    <a:pt x="658" y="0"/>
                    <a:pt x="1215" y="174"/>
                    <a:pt x="2381" y="97"/>
                  </a:cubicBezTo>
                  <a:lnTo>
                    <a:pt x="2381" y="88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fr-FR" sz="1800">
                <a:solidFill>
                  <a:schemeClr val="tx1"/>
                </a:solidFill>
              </a:endParaRPr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gray">
            <a:xfrm>
              <a:off x="0" y="5643578"/>
              <a:ext cx="9144000" cy="1214422"/>
            </a:xfrm>
            <a:prstGeom prst="rect">
              <a:avLst/>
            </a:prstGeom>
            <a:solidFill>
              <a:schemeClr val="bg1"/>
            </a:soli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100000"/>
                </a:lnSpc>
              </a:pPr>
              <a:endParaRPr lang="fr-FR" sz="180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825500"/>
          </a:xfrm>
          <a:noFill/>
          <a:ln/>
        </p:spPr>
        <p:txBody>
          <a:bodyPr/>
          <a:lstStyle/>
          <a:p>
            <a:r>
              <a:rPr lang="en-GB" sz="2800" b="1">
                <a:sym typeface="Wingdings" pitchFamily="2" charset="2"/>
              </a:rPr>
              <a:t>STRENGHTENING PASSENGER RIGHTS WITHIN THE EUROPEAN UNION</a:t>
            </a:r>
            <a:endParaRPr lang="fr-FR" sz="2800" b="1">
              <a:sym typeface="Wingdings" pitchFamily="2" charset="2"/>
            </a:endParaRPr>
          </a:p>
        </p:txBody>
      </p:sp>
      <p:sp>
        <p:nvSpPr>
          <p:cNvPr id="99" name="Title 1"/>
          <p:cNvSpPr txBox="1">
            <a:spLocks/>
          </p:cNvSpPr>
          <p:nvPr/>
        </p:nvSpPr>
        <p:spPr bwMode="gray">
          <a:xfrm>
            <a:off x="2627313" y="3357563"/>
            <a:ext cx="50006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357188" indent="-357188" algn="l">
              <a:buClr>
                <a:srgbClr val="9ECC3B"/>
              </a:buClr>
              <a:buSzPct val="100000"/>
              <a:buFont typeface="Trebuchet MS" pitchFamily="34" charset="0"/>
              <a:buNone/>
              <a:defRPr sz="3600">
                <a:solidFill>
                  <a:srgbClr val="9ECC3B"/>
                </a:solidFill>
                <a:sym typeface="Wingdings"/>
              </a:defRPr>
            </a:lvl1pPr>
          </a:lstStyle>
          <a:p>
            <a:pPr algn="ctr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4400" dirty="0" smtClean="0">
                <a:latin typeface="Arial" pitchFamily="34" charset="0"/>
                <a:ea typeface="+mj-ea"/>
                <a:cs typeface="+mj-cs"/>
              </a:rPr>
              <a:t></a:t>
            </a:r>
          </a:p>
        </p:txBody>
      </p:sp>
      <p:sp>
        <p:nvSpPr>
          <p:cNvPr id="71" name="TextBox 70"/>
          <p:cNvSpPr txBox="1">
            <a:spLocks noChangeAspect="1" noChangeArrowheads="1"/>
          </p:cNvSpPr>
          <p:nvPr/>
        </p:nvSpPr>
        <p:spPr bwMode="gray">
          <a:xfrm>
            <a:off x="336550" y="6364288"/>
            <a:ext cx="85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BE" sz="800">
                <a:solidFill>
                  <a:schemeClr val="tx1"/>
                </a:solidFill>
                <a:cs typeface="Arial" charset="0"/>
              </a:rPr>
              <a:t>EUROPEAN</a:t>
            </a:r>
            <a:br>
              <a:rPr lang="fr-BE" sz="800">
                <a:solidFill>
                  <a:schemeClr val="tx1"/>
                </a:solidFill>
                <a:cs typeface="Arial" charset="0"/>
              </a:rPr>
            </a:br>
            <a:r>
              <a:rPr lang="fr-BE" sz="800">
                <a:solidFill>
                  <a:schemeClr val="tx1"/>
                </a:solidFill>
                <a:cs typeface="Arial" charset="0"/>
              </a:rPr>
              <a:t>COMMISSION</a:t>
            </a:r>
            <a:endParaRPr lang="en-US" sz="800">
              <a:solidFill>
                <a:schemeClr val="tx1"/>
              </a:solidFill>
              <a:cs typeface="Arial" charset="0"/>
            </a:endParaRPr>
          </a:p>
        </p:txBody>
      </p:sp>
      <p:grpSp>
        <p:nvGrpSpPr>
          <p:cNvPr id="112648" name="Group 109"/>
          <p:cNvGrpSpPr>
            <a:grpSpLocks noChangeAspect="1"/>
          </p:cNvGrpSpPr>
          <p:nvPr/>
        </p:nvGrpSpPr>
        <p:grpSpPr bwMode="auto">
          <a:xfrm>
            <a:off x="396875" y="5873750"/>
            <a:ext cx="719138" cy="506413"/>
            <a:chOff x="2786063" y="571500"/>
            <a:chExt cx="798512" cy="561975"/>
          </a:xfrm>
        </p:grpSpPr>
        <p:sp>
          <p:nvSpPr>
            <p:cNvPr id="72" name="Rectangle 56"/>
            <p:cNvSpPr>
              <a:spLocks noChangeAspect="1" noChangeArrowheads="1"/>
            </p:cNvSpPr>
            <p:nvPr/>
          </p:nvSpPr>
          <p:spPr bwMode="gray">
            <a:xfrm>
              <a:off x="2786063" y="571500"/>
              <a:ext cx="798512" cy="561975"/>
            </a:xfrm>
            <a:prstGeom prst="rect">
              <a:avLst/>
            </a:prstGeom>
            <a:solidFill>
              <a:srgbClr val="0349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fr-FR" sz="1800">
                <a:solidFill>
                  <a:schemeClr val="tx1"/>
                </a:solidFill>
              </a:endParaRPr>
            </a:p>
          </p:txBody>
        </p:sp>
        <p:sp>
          <p:nvSpPr>
            <p:cNvPr id="73" name="Line 57"/>
            <p:cNvSpPr>
              <a:spLocks noChangeAspect="1" noChangeShapeType="1"/>
            </p:cNvSpPr>
            <p:nvPr/>
          </p:nvSpPr>
          <p:spPr bwMode="gray">
            <a:xfrm>
              <a:off x="3178175" y="844550"/>
              <a:ext cx="1587" cy="1588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74" name="Line 58"/>
            <p:cNvSpPr>
              <a:spLocks noChangeAspect="1" noChangeShapeType="1"/>
            </p:cNvSpPr>
            <p:nvPr/>
          </p:nvSpPr>
          <p:spPr bwMode="gray">
            <a:xfrm>
              <a:off x="3178175" y="844550"/>
              <a:ext cx="1587" cy="1588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75" name="Freeform 59"/>
            <p:cNvSpPr>
              <a:spLocks noChangeAspect="1"/>
            </p:cNvSpPr>
            <p:nvPr/>
          </p:nvSpPr>
          <p:spPr bwMode="gray">
            <a:xfrm>
              <a:off x="3143250" y="609600"/>
              <a:ext cx="65087" cy="65088"/>
            </a:xfrm>
            <a:custGeom>
              <a:avLst/>
              <a:gdLst>
                <a:gd name="T0" fmla="*/ 14 w 41"/>
                <a:gd name="T1" fmla="*/ 14 h 41"/>
                <a:gd name="T2" fmla="*/ 22 w 41"/>
                <a:gd name="T3" fmla="*/ 0 h 41"/>
                <a:gd name="T4" fmla="*/ 26 w 41"/>
                <a:gd name="T5" fmla="*/ 14 h 41"/>
                <a:gd name="T6" fmla="*/ 41 w 41"/>
                <a:gd name="T7" fmla="*/ 14 h 41"/>
                <a:gd name="T8" fmla="*/ 29 w 41"/>
                <a:gd name="T9" fmla="*/ 24 h 41"/>
                <a:gd name="T10" fmla="*/ 34 w 41"/>
                <a:gd name="T11" fmla="*/ 41 h 41"/>
                <a:gd name="T12" fmla="*/ 22 w 41"/>
                <a:gd name="T13" fmla="*/ 31 h 41"/>
                <a:gd name="T14" fmla="*/ 7 w 41"/>
                <a:gd name="T15" fmla="*/ 41 h 41"/>
                <a:gd name="T16" fmla="*/ 12 w 41"/>
                <a:gd name="T17" fmla="*/ 24 h 41"/>
                <a:gd name="T18" fmla="*/ 0 w 41"/>
                <a:gd name="T19" fmla="*/ 14 h 41"/>
                <a:gd name="T20" fmla="*/ 14 w 41"/>
                <a:gd name="T21" fmla="*/ 14 h 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41"/>
                <a:gd name="T35" fmla="*/ 41 w 41"/>
                <a:gd name="T36" fmla="*/ 41 h 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41">
                  <a:moveTo>
                    <a:pt x="14" y="14"/>
                  </a:moveTo>
                  <a:lnTo>
                    <a:pt x="22" y="0"/>
                  </a:lnTo>
                  <a:lnTo>
                    <a:pt x="26" y="14"/>
                  </a:lnTo>
                  <a:lnTo>
                    <a:pt x="41" y="14"/>
                  </a:lnTo>
                  <a:lnTo>
                    <a:pt x="29" y="24"/>
                  </a:lnTo>
                  <a:lnTo>
                    <a:pt x="34" y="41"/>
                  </a:lnTo>
                  <a:lnTo>
                    <a:pt x="22" y="31"/>
                  </a:lnTo>
                  <a:lnTo>
                    <a:pt x="7" y="41"/>
                  </a:lnTo>
                  <a:lnTo>
                    <a:pt x="12" y="24"/>
                  </a:lnTo>
                  <a:lnTo>
                    <a:pt x="0" y="14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fr-FR" sz="1800">
                <a:solidFill>
                  <a:schemeClr val="tx1"/>
                </a:solidFill>
              </a:endParaRPr>
            </a:p>
          </p:txBody>
        </p:sp>
        <p:sp>
          <p:nvSpPr>
            <p:cNvPr id="76" name="Freeform 60"/>
            <p:cNvSpPr>
              <a:spLocks noChangeAspect="1"/>
            </p:cNvSpPr>
            <p:nvPr/>
          </p:nvSpPr>
          <p:spPr bwMode="gray">
            <a:xfrm>
              <a:off x="3143250" y="609600"/>
              <a:ext cx="65087" cy="65088"/>
            </a:xfrm>
            <a:custGeom>
              <a:avLst/>
              <a:gdLst>
                <a:gd name="T0" fmla="*/ 14 w 41"/>
                <a:gd name="T1" fmla="*/ 14 h 41"/>
                <a:gd name="T2" fmla="*/ 22 w 41"/>
                <a:gd name="T3" fmla="*/ 0 h 41"/>
                <a:gd name="T4" fmla="*/ 26 w 41"/>
                <a:gd name="T5" fmla="*/ 14 h 41"/>
                <a:gd name="T6" fmla="*/ 41 w 41"/>
                <a:gd name="T7" fmla="*/ 14 h 41"/>
                <a:gd name="T8" fmla="*/ 29 w 41"/>
                <a:gd name="T9" fmla="*/ 24 h 41"/>
                <a:gd name="T10" fmla="*/ 34 w 41"/>
                <a:gd name="T11" fmla="*/ 41 h 41"/>
                <a:gd name="T12" fmla="*/ 22 w 41"/>
                <a:gd name="T13" fmla="*/ 31 h 41"/>
                <a:gd name="T14" fmla="*/ 7 w 41"/>
                <a:gd name="T15" fmla="*/ 41 h 41"/>
                <a:gd name="T16" fmla="*/ 12 w 41"/>
                <a:gd name="T17" fmla="*/ 24 h 41"/>
                <a:gd name="T18" fmla="*/ 0 w 41"/>
                <a:gd name="T19" fmla="*/ 14 h 41"/>
                <a:gd name="T20" fmla="*/ 14 w 41"/>
                <a:gd name="T21" fmla="*/ 14 h 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41"/>
                <a:gd name="T35" fmla="*/ 41 w 41"/>
                <a:gd name="T36" fmla="*/ 41 h 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41">
                  <a:moveTo>
                    <a:pt x="14" y="14"/>
                  </a:moveTo>
                  <a:lnTo>
                    <a:pt x="22" y="0"/>
                  </a:lnTo>
                  <a:lnTo>
                    <a:pt x="26" y="14"/>
                  </a:lnTo>
                  <a:lnTo>
                    <a:pt x="41" y="14"/>
                  </a:lnTo>
                  <a:lnTo>
                    <a:pt x="29" y="24"/>
                  </a:lnTo>
                  <a:lnTo>
                    <a:pt x="34" y="41"/>
                  </a:lnTo>
                  <a:lnTo>
                    <a:pt x="22" y="31"/>
                  </a:lnTo>
                  <a:lnTo>
                    <a:pt x="7" y="41"/>
                  </a:lnTo>
                  <a:lnTo>
                    <a:pt x="12" y="24"/>
                  </a:lnTo>
                  <a:lnTo>
                    <a:pt x="0" y="14"/>
                  </a:lnTo>
                  <a:lnTo>
                    <a:pt x="14" y="14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fr-FR" sz="1800">
                <a:solidFill>
                  <a:schemeClr val="tx1"/>
                </a:solidFill>
              </a:endParaRPr>
            </a:p>
          </p:txBody>
        </p:sp>
        <p:sp>
          <p:nvSpPr>
            <p:cNvPr id="77" name="Freeform 61"/>
            <p:cNvSpPr>
              <a:spLocks noChangeAspect="1"/>
            </p:cNvSpPr>
            <p:nvPr/>
          </p:nvSpPr>
          <p:spPr bwMode="gray">
            <a:xfrm>
              <a:off x="3036888" y="636588"/>
              <a:ext cx="68262" cy="63500"/>
            </a:xfrm>
            <a:custGeom>
              <a:avLst/>
              <a:gdLst>
                <a:gd name="T0" fmla="*/ 17 w 43"/>
                <a:gd name="T1" fmla="*/ 14 h 40"/>
                <a:gd name="T2" fmla="*/ 22 w 43"/>
                <a:gd name="T3" fmla="*/ 0 h 40"/>
                <a:gd name="T4" fmla="*/ 26 w 43"/>
                <a:gd name="T5" fmla="*/ 14 h 40"/>
                <a:gd name="T6" fmla="*/ 43 w 43"/>
                <a:gd name="T7" fmla="*/ 14 h 40"/>
                <a:gd name="T8" fmla="*/ 31 w 43"/>
                <a:gd name="T9" fmla="*/ 26 h 40"/>
                <a:gd name="T10" fmla="*/ 36 w 43"/>
                <a:gd name="T11" fmla="*/ 40 h 40"/>
                <a:gd name="T12" fmla="*/ 22 w 43"/>
                <a:gd name="T13" fmla="*/ 31 h 40"/>
                <a:gd name="T14" fmla="*/ 10 w 43"/>
                <a:gd name="T15" fmla="*/ 40 h 40"/>
                <a:gd name="T16" fmla="*/ 14 w 43"/>
                <a:gd name="T17" fmla="*/ 26 h 40"/>
                <a:gd name="T18" fmla="*/ 0 w 43"/>
                <a:gd name="T19" fmla="*/ 14 h 40"/>
                <a:gd name="T20" fmla="*/ 17 w 43"/>
                <a:gd name="T21" fmla="*/ 14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"/>
                <a:gd name="T34" fmla="*/ 0 h 40"/>
                <a:gd name="T35" fmla="*/ 43 w 43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" h="40">
                  <a:moveTo>
                    <a:pt x="17" y="14"/>
                  </a:moveTo>
                  <a:lnTo>
                    <a:pt x="22" y="0"/>
                  </a:lnTo>
                  <a:lnTo>
                    <a:pt x="26" y="14"/>
                  </a:lnTo>
                  <a:lnTo>
                    <a:pt x="43" y="14"/>
                  </a:lnTo>
                  <a:lnTo>
                    <a:pt x="31" y="26"/>
                  </a:lnTo>
                  <a:lnTo>
                    <a:pt x="36" y="40"/>
                  </a:lnTo>
                  <a:lnTo>
                    <a:pt x="22" y="31"/>
                  </a:lnTo>
                  <a:lnTo>
                    <a:pt x="10" y="40"/>
                  </a:lnTo>
                  <a:lnTo>
                    <a:pt x="14" y="26"/>
                  </a:lnTo>
                  <a:lnTo>
                    <a:pt x="0" y="14"/>
                  </a:lnTo>
                  <a:lnTo>
                    <a:pt x="17" y="14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fr-FR" sz="1800">
                <a:solidFill>
                  <a:schemeClr val="tx1"/>
                </a:solidFill>
              </a:endParaRPr>
            </a:p>
          </p:txBody>
        </p:sp>
        <p:sp>
          <p:nvSpPr>
            <p:cNvPr id="78" name="Freeform 62"/>
            <p:cNvSpPr>
              <a:spLocks noChangeAspect="1"/>
            </p:cNvSpPr>
            <p:nvPr/>
          </p:nvSpPr>
          <p:spPr bwMode="gray">
            <a:xfrm>
              <a:off x="3036888" y="636588"/>
              <a:ext cx="68262" cy="63500"/>
            </a:xfrm>
            <a:custGeom>
              <a:avLst/>
              <a:gdLst>
                <a:gd name="T0" fmla="*/ 17 w 43"/>
                <a:gd name="T1" fmla="*/ 14 h 40"/>
                <a:gd name="T2" fmla="*/ 22 w 43"/>
                <a:gd name="T3" fmla="*/ 0 h 40"/>
                <a:gd name="T4" fmla="*/ 26 w 43"/>
                <a:gd name="T5" fmla="*/ 14 h 40"/>
                <a:gd name="T6" fmla="*/ 43 w 43"/>
                <a:gd name="T7" fmla="*/ 14 h 40"/>
                <a:gd name="T8" fmla="*/ 31 w 43"/>
                <a:gd name="T9" fmla="*/ 26 h 40"/>
                <a:gd name="T10" fmla="*/ 36 w 43"/>
                <a:gd name="T11" fmla="*/ 40 h 40"/>
                <a:gd name="T12" fmla="*/ 22 w 43"/>
                <a:gd name="T13" fmla="*/ 31 h 40"/>
                <a:gd name="T14" fmla="*/ 10 w 43"/>
                <a:gd name="T15" fmla="*/ 40 h 40"/>
                <a:gd name="T16" fmla="*/ 14 w 43"/>
                <a:gd name="T17" fmla="*/ 26 h 40"/>
                <a:gd name="T18" fmla="*/ 0 w 43"/>
                <a:gd name="T19" fmla="*/ 14 h 40"/>
                <a:gd name="T20" fmla="*/ 17 w 43"/>
                <a:gd name="T21" fmla="*/ 14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"/>
                <a:gd name="T34" fmla="*/ 0 h 40"/>
                <a:gd name="T35" fmla="*/ 43 w 43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" h="40">
                  <a:moveTo>
                    <a:pt x="17" y="14"/>
                  </a:moveTo>
                  <a:lnTo>
                    <a:pt x="22" y="0"/>
                  </a:lnTo>
                  <a:lnTo>
                    <a:pt x="26" y="14"/>
                  </a:lnTo>
                  <a:lnTo>
                    <a:pt x="43" y="14"/>
                  </a:lnTo>
                  <a:lnTo>
                    <a:pt x="31" y="26"/>
                  </a:lnTo>
                  <a:lnTo>
                    <a:pt x="36" y="40"/>
                  </a:lnTo>
                  <a:lnTo>
                    <a:pt x="22" y="31"/>
                  </a:lnTo>
                  <a:lnTo>
                    <a:pt x="10" y="40"/>
                  </a:lnTo>
                  <a:lnTo>
                    <a:pt x="14" y="26"/>
                  </a:lnTo>
                  <a:lnTo>
                    <a:pt x="0" y="14"/>
                  </a:lnTo>
                  <a:lnTo>
                    <a:pt x="17" y="14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fr-FR" sz="1800">
                <a:solidFill>
                  <a:schemeClr val="tx1"/>
                </a:solidFill>
              </a:endParaRPr>
            </a:p>
          </p:txBody>
        </p:sp>
        <p:sp>
          <p:nvSpPr>
            <p:cNvPr id="79" name="Freeform 63"/>
            <p:cNvSpPr>
              <a:spLocks noChangeAspect="1"/>
            </p:cNvSpPr>
            <p:nvPr/>
          </p:nvSpPr>
          <p:spPr bwMode="gray">
            <a:xfrm>
              <a:off x="3040063" y="985838"/>
              <a:ext cx="69850" cy="65088"/>
            </a:xfrm>
            <a:custGeom>
              <a:avLst/>
              <a:gdLst>
                <a:gd name="T0" fmla="*/ 17 w 44"/>
                <a:gd name="T1" fmla="*/ 17 h 41"/>
                <a:gd name="T2" fmla="*/ 22 w 44"/>
                <a:gd name="T3" fmla="*/ 0 h 41"/>
                <a:gd name="T4" fmla="*/ 27 w 44"/>
                <a:gd name="T5" fmla="*/ 17 h 41"/>
                <a:gd name="T6" fmla="*/ 44 w 44"/>
                <a:gd name="T7" fmla="*/ 17 h 41"/>
                <a:gd name="T8" fmla="*/ 29 w 44"/>
                <a:gd name="T9" fmla="*/ 26 h 41"/>
                <a:gd name="T10" fmla="*/ 34 w 44"/>
                <a:gd name="T11" fmla="*/ 41 h 41"/>
                <a:gd name="T12" fmla="*/ 22 w 44"/>
                <a:gd name="T13" fmla="*/ 31 h 41"/>
                <a:gd name="T14" fmla="*/ 8 w 44"/>
                <a:gd name="T15" fmla="*/ 41 h 41"/>
                <a:gd name="T16" fmla="*/ 12 w 44"/>
                <a:gd name="T17" fmla="*/ 26 h 41"/>
                <a:gd name="T18" fmla="*/ 0 w 44"/>
                <a:gd name="T19" fmla="*/ 17 h 41"/>
                <a:gd name="T20" fmla="*/ 17 w 44"/>
                <a:gd name="T21" fmla="*/ 17 h 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"/>
                <a:gd name="T34" fmla="*/ 0 h 41"/>
                <a:gd name="T35" fmla="*/ 44 w 44"/>
                <a:gd name="T36" fmla="*/ 41 h 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" h="41">
                  <a:moveTo>
                    <a:pt x="17" y="17"/>
                  </a:moveTo>
                  <a:lnTo>
                    <a:pt x="22" y="0"/>
                  </a:lnTo>
                  <a:lnTo>
                    <a:pt x="27" y="17"/>
                  </a:lnTo>
                  <a:lnTo>
                    <a:pt x="44" y="17"/>
                  </a:lnTo>
                  <a:lnTo>
                    <a:pt x="29" y="26"/>
                  </a:lnTo>
                  <a:lnTo>
                    <a:pt x="34" y="41"/>
                  </a:lnTo>
                  <a:lnTo>
                    <a:pt x="22" y="31"/>
                  </a:lnTo>
                  <a:lnTo>
                    <a:pt x="8" y="41"/>
                  </a:lnTo>
                  <a:lnTo>
                    <a:pt x="12" y="26"/>
                  </a:lnTo>
                  <a:lnTo>
                    <a:pt x="0" y="17"/>
                  </a:lnTo>
                  <a:lnTo>
                    <a:pt x="17" y="17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fr-FR" sz="1800">
                <a:solidFill>
                  <a:schemeClr val="tx1"/>
                </a:solidFill>
              </a:endParaRPr>
            </a:p>
          </p:txBody>
        </p:sp>
        <p:sp>
          <p:nvSpPr>
            <p:cNvPr id="80" name="Freeform 64"/>
            <p:cNvSpPr>
              <a:spLocks noChangeAspect="1"/>
            </p:cNvSpPr>
            <p:nvPr/>
          </p:nvSpPr>
          <p:spPr bwMode="gray">
            <a:xfrm>
              <a:off x="3040063" y="985838"/>
              <a:ext cx="69850" cy="65088"/>
            </a:xfrm>
            <a:custGeom>
              <a:avLst/>
              <a:gdLst>
                <a:gd name="T0" fmla="*/ 17 w 44"/>
                <a:gd name="T1" fmla="*/ 17 h 41"/>
                <a:gd name="T2" fmla="*/ 22 w 44"/>
                <a:gd name="T3" fmla="*/ 0 h 41"/>
                <a:gd name="T4" fmla="*/ 27 w 44"/>
                <a:gd name="T5" fmla="*/ 17 h 41"/>
                <a:gd name="T6" fmla="*/ 44 w 44"/>
                <a:gd name="T7" fmla="*/ 17 h 41"/>
                <a:gd name="T8" fmla="*/ 29 w 44"/>
                <a:gd name="T9" fmla="*/ 26 h 41"/>
                <a:gd name="T10" fmla="*/ 34 w 44"/>
                <a:gd name="T11" fmla="*/ 41 h 41"/>
                <a:gd name="T12" fmla="*/ 22 w 44"/>
                <a:gd name="T13" fmla="*/ 31 h 41"/>
                <a:gd name="T14" fmla="*/ 8 w 44"/>
                <a:gd name="T15" fmla="*/ 41 h 41"/>
                <a:gd name="T16" fmla="*/ 12 w 44"/>
                <a:gd name="T17" fmla="*/ 26 h 41"/>
                <a:gd name="T18" fmla="*/ 0 w 44"/>
                <a:gd name="T19" fmla="*/ 17 h 41"/>
                <a:gd name="T20" fmla="*/ 17 w 44"/>
                <a:gd name="T21" fmla="*/ 17 h 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"/>
                <a:gd name="T34" fmla="*/ 0 h 41"/>
                <a:gd name="T35" fmla="*/ 44 w 44"/>
                <a:gd name="T36" fmla="*/ 41 h 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" h="41">
                  <a:moveTo>
                    <a:pt x="17" y="17"/>
                  </a:moveTo>
                  <a:lnTo>
                    <a:pt x="22" y="0"/>
                  </a:lnTo>
                  <a:lnTo>
                    <a:pt x="27" y="17"/>
                  </a:lnTo>
                  <a:lnTo>
                    <a:pt x="44" y="17"/>
                  </a:lnTo>
                  <a:lnTo>
                    <a:pt x="29" y="26"/>
                  </a:lnTo>
                  <a:lnTo>
                    <a:pt x="34" y="41"/>
                  </a:lnTo>
                  <a:lnTo>
                    <a:pt x="22" y="31"/>
                  </a:lnTo>
                  <a:lnTo>
                    <a:pt x="8" y="41"/>
                  </a:lnTo>
                  <a:lnTo>
                    <a:pt x="12" y="26"/>
                  </a:lnTo>
                  <a:lnTo>
                    <a:pt x="0" y="17"/>
                  </a:lnTo>
                  <a:lnTo>
                    <a:pt x="17" y="17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fr-FR" sz="1800">
                <a:solidFill>
                  <a:schemeClr val="tx1"/>
                </a:solidFill>
              </a:endParaRPr>
            </a:p>
          </p:txBody>
        </p:sp>
        <p:sp>
          <p:nvSpPr>
            <p:cNvPr id="81" name="Freeform 65"/>
            <p:cNvSpPr>
              <a:spLocks noChangeAspect="1"/>
            </p:cNvSpPr>
            <p:nvPr/>
          </p:nvSpPr>
          <p:spPr bwMode="gray">
            <a:xfrm>
              <a:off x="3143250" y="1016000"/>
              <a:ext cx="65087" cy="65088"/>
            </a:xfrm>
            <a:custGeom>
              <a:avLst/>
              <a:gdLst>
                <a:gd name="T0" fmla="*/ 14 w 41"/>
                <a:gd name="T1" fmla="*/ 14 h 41"/>
                <a:gd name="T2" fmla="*/ 22 w 41"/>
                <a:gd name="T3" fmla="*/ 0 h 41"/>
                <a:gd name="T4" fmla="*/ 26 w 41"/>
                <a:gd name="T5" fmla="*/ 14 h 41"/>
                <a:gd name="T6" fmla="*/ 41 w 41"/>
                <a:gd name="T7" fmla="*/ 14 h 41"/>
                <a:gd name="T8" fmla="*/ 29 w 41"/>
                <a:gd name="T9" fmla="*/ 24 h 41"/>
                <a:gd name="T10" fmla="*/ 34 w 41"/>
                <a:gd name="T11" fmla="*/ 41 h 41"/>
                <a:gd name="T12" fmla="*/ 22 w 41"/>
                <a:gd name="T13" fmla="*/ 31 h 41"/>
                <a:gd name="T14" fmla="*/ 7 w 41"/>
                <a:gd name="T15" fmla="*/ 41 h 41"/>
                <a:gd name="T16" fmla="*/ 12 w 41"/>
                <a:gd name="T17" fmla="*/ 24 h 41"/>
                <a:gd name="T18" fmla="*/ 0 w 41"/>
                <a:gd name="T19" fmla="*/ 14 h 41"/>
                <a:gd name="T20" fmla="*/ 14 w 41"/>
                <a:gd name="T21" fmla="*/ 14 h 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41"/>
                <a:gd name="T35" fmla="*/ 41 w 41"/>
                <a:gd name="T36" fmla="*/ 41 h 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41">
                  <a:moveTo>
                    <a:pt x="14" y="14"/>
                  </a:moveTo>
                  <a:lnTo>
                    <a:pt x="22" y="0"/>
                  </a:lnTo>
                  <a:lnTo>
                    <a:pt x="26" y="14"/>
                  </a:lnTo>
                  <a:lnTo>
                    <a:pt x="41" y="14"/>
                  </a:lnTo>
                  <a:lnTo>
                    <a:pt x="29" y="24"/>
                  </a:lnTo>
                  <a:lnTo>
                    <a:pt x="34" y="41"/>
                  </a:lnTo>
                  <a:lnTo>
                    <a:pt x="22" y="31"/>
                  </a:lnTo>
                  <a:lnTo>
                    <a:pt x="7" y="41"/>
                  </a:lnTo>
                  <a:lnTo>
                    <a:pt x="12" y="24"/>
                  </a:lnTo>
                  <a:lnTo>
                    <a:pt x="0" y="14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fr-FR" sz="1800">
                <a:solidFill>
                  <a:schemeClr val="tx1"/>
                </a:solidFill>
              </a:endParaRPr>
            </a:p>
          </p:txBody>
        </p:sp>
        <p:sp>
          <p:nvSpPr>
            <p:cNvPr id="82" name="Freeform 66"/>
            <p:cNvSpPr>
              <a:spLocks noChangeAspect="1"/>
            </p:cNvSpPr>
            <p:nvPr/>
          </p:nvSpPr>
          <p:spPr bwMode="gray">
            <a:xfrm>
              <a:off x="3143250" y="1016000"/>
              <a:ext cx="65087" cy="65088"/>
            </a:xfrm>
            <a:custGeom>
              <a:avLst/>
              <a:gdLst>
                <a:gd name="T0" fmla="*/ 14 w 41"/>
                <a:gd name="T1" fmla="*/ 14 h 41"/>
                <a:gd name="T2" fmla="*/ 22 w 41"/>
                <a:gd name="T3" fmla="*/ 0 h 41"/>
                <a:gd name="T4" fmla="*/ 26 w 41"/>
                <a:gd name="T5" fmla="*/ 14 h 41"/>
                <a:gd name="T6" fmla="*/ 41 w 41"/>
                <a:gd name="T7" fmla="*/ 14 h 41"/>
                <a:gd name="T8" fmla="*/ 29 w 41"/>
                <a:gd name="T9" fmla="*/ 24 h 41"/>
                <a:gd name="T10" fmla="*/ 34 w 41"/>
                <a:gd name="T11" fmla="*/ 41 h 41"/>
                <a:gd name="T12" fmla="*/ 22 w 41"/>
                <a:gd name="T13" fmla="*/ 31 h 41"/>
                <a:gd name="T14" fmla="*/ 7 w 41"/>
                <a:gd name="T15" fmla="*/ 41 h 41"/>
                <a:gd name="T16" fmla="*/ 12 w 41"/>
                <a:gd name="T17" fmla="*/ 24 h 41"/>
                <a:gd name="T18" fmla="*/ 0 w 41"/>
                <a:gd name="T19" fmla="*/ 14 h 41"/>
                <a:gd name="T20" fmla="*/ 14 w 41"/>
                <a:gd name="T21" fmla="*/ 14 h 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41"/>
                <a:gd name="T35" fmla="*/ 41 w 41"/>
                <a:gd name="T36" fmla="*/ 41 h 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41">
                  <a:moveTo>
                    <a:pt x="14" y="14"/>
                  </a:moveTo>
                  <a:lnTo>
                    <a:pt x="22" y="0"/>
                  </a:lnTo>
                  <a:lnTo>
                    <a:pt x="26" y="14"/>
                  </a:lnTo>
                  <a:lnTo>
                    <a:pt x="41" y="14"/>
                  </a:lnTo>
                  <a:lnTo>
                    <a:pt x="29" y="24"/>
                  </a:lnTo>
                  <a:lnTo>
                    <a:pt x="34" y="41"/>
                  </a:lnTo>
                  <a:lnTo>
                    <a:pt x="22" y="31"/>
                  </a:lnTo>
                  <a:lnTo>
                    <a:pt x="7" y="41"/>
                  </a:lnTo>
                  <a:lnTo>
                    <a:pt x="12" y="24"/>
                  </a:lnTo>
                  <a:lnTo>
                    <a:pt x="0" y="14"/>
                  </a:lnTo>
                  <a:lnTo>
                    <a:pt x="14" y="14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fr-FR" sz="1800">
                <a:solidFill>
                  <a:schemeClr val="tx1"/>
                </a:solidFill>
              </a:endParaRPr>
            </a:p>
          </p:txBody>
        </p:sp>
        <p:sp>
          <p:nvSpPr>
            <p:cNvPr id="83" name="Freeform 67"/>
            <p:cNvSpPr>
              <a:spLocks noChangeAspect="1"/>
            </p:cNvSpPr>
            <p:nvPr/>
          </p:nvSpPr>
          <p:spPr bwMode="gray">
            <a:xfrm>
              <a:off x="2965450" y="912813"/>
              <a:ext cx="68262" cy="65088"/>
            </a:xfrm>
            <a:custGeom>
              <a:avLst/>
              <a:gdLst>
                <a:gd name="T0" fmla="*/ 16 w 43"/>
                <a:gd name="T1" fmla="*/ 17 h 41"/>
                <a:gd name="T2" fmla="*/ 21 w 43"/>
                <a:gd name="T3" fmla="*/ 0 h 41"/>
                <a:gd name="T4" fmla="*/ 26 w 43"/>
                <a:gd name="T5" fmla="*/ 17 h 41"/>
                <a:gd name="T6" fmla="*/ 43 w 43"/>
                <a:gd name="T7" fmla="*/ 17 h 41"/>
                <a:gd name="T8" fmla="*/ 31 w 43"/>
                <a:gd name="T9" fmla="*/ 27 h 41"/>
                <a:gd name="T10" fmla="*/ 35 w 43"/>
                <a:gd name="T11" fmla="*/ 41 h 41"/>
                <a:gd name="T12" fmla="*/ 21 w 43"/>
                <a:gd name="T13" fmla="*/ 32 h 41"/>
                <a:gd name="T14" fmla="*/ 9 w 43"/>
                <a:gd name="T15" fmla="*/ 41 h 41"/>
                <a:gd name="T16" fmla="*/ 14 w 43"/>
                <a:gd name="T17" fmla="*/ 27 h 41"/>
                <a:gd name="T18" fmla="*/ 0 w 43"/>
                <a:gd name="T19" fmla="*/ 17 h 41"/>
                <a:gd name="T20" fmla="*/ 16 w 43"/>
                <a:gd name="T21" fmla="*/ 17 h 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"/>
                <a:gd name="T34" fmla="*/ 0 h 41"/>
                <a:gd name="T35" fmla="*/ 43 w 43"/>
                <a:gd name="T36" fmla="*/ 41 h 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" h="41">
                  <a:moveTo>
                    <a:pt x="16" y="17"/>
                  </a:moveTo>
                  <a:lnTo>
                    <a:pt x="21" y="0"/>
                  </a:lnTo>
                  <a:lnTo>
                    <a:pt x="26" y="17"/>
                  </a:lnTo>
                  <a:lnTo>
                    <a:pt x="43" y="17"/>
                  </a:lnTo>
                  <a:lnTo>
                    <a:pt x="31" y="27"/>
                  </a:lnTo>
                  <a:lnTo>
                    <a:pt x="35" y="41"/>
                  </a:lnTo>
                  <a:lnTo>
                    <a:pt x="21" y="32"/>
                  </a:lnTo>
                  <a:lnTo>
                    <a:pt x="9" y="41"/>
                  </a:lnTo>
                  <a:lnTo>
                    <a:pt x="14" y="27"/>
                  </a:lnTo>
                  <a:lnTo>
                    <a:pt x="0" y="17"/>
                  </a:lnTo>
                  <a:lnTo>
                    <a:pt x="16" y="17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fr-FR" sz="1800">
                <a:solidFill>
                  <a:schemeClr val="tx1"/>
                </a:solidFill>
              </a:endParaRPr>
            </a:p>
          </p:txBody>
        </p:sp>
        <p:sp>
          <p:nvSpPr>
            <p:cNvPr id="84" name="Freeform 68"/>
            <p:cNvSpPr>
              <a:spLocks noChangeAspect="1"/>
            </p:cNvSpPr>
            <p:nvPr/>
          </p:nvSpPr>
          <p:spPr bwMode="gray">
            <a:xfrm>
              <a:off x="2965450" y="912813"/>
              <a:ext cx="68262" cy="65088"/>
            </a:xfrm>
            <a:custGeom>
              <a:avLst/>
              <a:gdLst>
                <a:gd name="T0" fmla="*/ 16 w 43"/>
                <a:gd name="T1" fmla="*/ 17 h 41"/>
                <a:gd name="T2" fmla="*/ 21 w 43"/>
                <a:gd name="T3" fmla="*/ 0 h 41"/>
                <a:gd name="T4" fmla="*/ 26 w 43"/>
                <a:gd name="T5" fmla="*/ 17 h 41"/>
                <a:gd name="T6" fmla="*/ 43 w 43"/>
                <a:gd name="T7" fmla="*/ 17 h 41"/>
                <a:gd name="T8" fmla="*/ 31 w 43"/>
                <a:gd name="T9" fmla="*/ 27 h 41"/>
                <a:gd name="T10" fmla="*/ 35 w 43"/>
                <a:gd name="T11" fmla="*/ 41 h 41"/>
                <a:gd name="T12" fmla="*/ 21 w 43"/>
                <a:gd name="T13" fmla="*/ 32 h 41"/>
                <a:gd name="T14" fmla="*/ 9 w 43"/>
                <a:gd name="T15" fmla="*/ 41 h 41"/>
                <a:gd name="T16" fmla="*/ 14 w 43"/>
                <a:gd name="T17" fmla="*/ 27 h 41"/>
                <a:gd name="T18" fmla="*/ 0 w 43"/>
                <a:gd name="T19" fmla="*/ 17 h 41"/>
                <a:gd name="T20" fmla="*/ 16 w 43"/>
                <a:gd name="T21" fmla="*/ 17 h 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"/>
                <a:gd name="T34" fmla="*/ 0 h 41"/>
                <a:gd name="T35" fmla="*/ 43 w 43"/>
                <a:gd name="T36" fmla="*/ 41 h 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" h="41">
                  <a:moveTo>
                    <a:pt x="16" y="17"/>
                  </a:moveTo>
                  <a:lnTo>
                    <a:pt x="21" y="0"/>
                  </a:lnTo>
                  <a:lnTo>
                    <a:pt x="26" y="17"/>
                  </a:lnTo>
                  <a:lnTo>
                    <a:pt x="43" y="17"/>
                  </a:lnTo>
                  <a:lnTo>
                    <a:pt x="31" y="27"/>
                  </a:lnTo>
                  <a:lnTo>
                    <a:pt x="35" y="41"/>
                  </a:lnTo>
                  <a:lnTo>
                    <a:pt x="21" y="32"/>
                  </a:lnTo>
                  <a:lnTo>
                    <a:pt x="9" y="41"/>
                  </a:lnTo>
                  <a:lnTo>
                    <a:pt x="14" y="27"/>
                  </a:lnTo>
                  <a:lnTo>
                    <a:pt x="0" y="17"/>
                  </a:lnTo>
                  <a:lnTo>
                    <a:pt x="16" y="17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fr-FR" sz="1800">
                <a:solidFill>
                  <a:schemeClr val="tx1"/>
                </a:solidFill>
              </a:endParaRPr>
            </a:p>
          </p:txBody>
        </p:sp>
        <p:sp>
          <p:nvSpPr>
            <p:cNvPr id="85" name="Freeform 69"/>
            <p:cNvSpPr>
              <a:spLocks noChangeAspect="1"/>
            </p:cNvSpPr>
            <p:nvPr/>
          </p:nvSpPr>
          <p:spPr bwMode="gray">
            <a:xfrm>
              <a:off x="2938463" y="811213"/>
              <a:ext cx="68262" cy="65088"/>
            </a:xfrm>
            <a:custGeom>
              <a:avLst/>
              <a:gdLst>
                <a:gd name="T0" fmla="*/ 17 w 43"/>
                <a:gd name="T1" fmla="*/ 14 h 41"/>
                <a:gd name="T2" fmla="*/ 21 w 43"/>
                <a:gd name="T3" fmla="*/ 0 h 41"/>
                <a:gd name="T4" fmla="*/ 26 w 43"/>
                <a:gd name="T5" fmla="*/ 14 h 41"/>
                <a:gd name="T6" fmla="*/ 43 w 43"/>
                <a:gd name="T7" fmla="*/ 14 h 41"/>
                <a:gd name="T8" fmla="*/ 29 w 43"/>
                <a:gd name="T9" fmla="*/ 24 h 41"/>
                <a:gd name="T10" fmla="*/ 36 w 43"/>
                <a:gd name="T11" fmla="*/ 41 h 41"/>
                <a:gd name="T12" fmla="*/ 21 w 43"/>
                <a:gd name="T13" fmla="*/ 31 h 41"/>
                <a:gd name="T14" fmla="*/ 9 w 43"/>
                <a:gd name="T15" fmla="*/ 41 h 41"/>
                <a:gd name="T16" fmla="*/ 14 w 43"/>
                <a:gd name="T17" fmla="*/ 24 h 41"/>
                <a:gd name="T18" fmla="*/ 0 w 43"/>
                <a:gd name="T19" fmla="*/ 14 h 41"/>
                <a:gd name="T20" fmla="*/ 17 w 43"/>
                <a:gd name="T21" fmla="*/ 14 h 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"/>
                <a:gd name="T34" fmla="*/ 0 h 41"/>
                <a:gd name="T35" fmla="*/ 43 w 43"/>
                <a:gd name="T36" fmla="*/ 41 h 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" h="41">
                  <a:moveTo>
                    <a:pt x="17" y="14"/>
                  </a:moveTo>
                  <a:lnTo>
                    <a:pt x="21" y="0"/>
                  </a:lnTo>
                  <a:lnTo>
                    <a:pt x="26" y="14"/>
                  </a:lnTo>
                  <a:lnTo>
                    <a:pt x="43" y="14"/>
                  </a:lnTo>
                  <a:lnTo>
                    <a:pt x="29" y="24"/>
                  </a:lnTo>
                  <a:lnTo>
                    <a:pt x="36" y="41"/>
                  </a:lnTo>
                  <a:lnTo>
                    <a:pt x="21" y="31"/>
                  </a:lnTo>
                  <a:lnTo>
                    <a:pt x="9" y="41"/>
                  </a:lnTo>
                  <a:lnTo>
                    <a:pt x="14" y="24"/>
                  </a:lnTo>
                  <a:lnTo>
                    <a:pt x="0" y="14"/>
                  </a:lnTo>
                  <a:lnTo>
                    <a:pt x="17" y="14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fr-FR" sz="1800">
                <a:solidFill>
                  <a:schemeClr val="tx1"/>
                </a:solidFill>
              </a:endParaRPr>
            </a:p>
          </p:txBody>
        </p:sp>
        <p:sp>
          <p:nvSpPr>
            <p:cNvPr id="86" name="Freeform 70"/>
            <p:cNvSpPr>
              <a:spLocks noChangeAspect="1"/>
            </p:cNvSpPr>
            <p:nvPr/>
          </p:nvSpPr>
          <p:spPr bwMode="gray">
            <a:xfrm>
              <a:off x="2938463" y="811213"/>
              <a:ext cx="68262" cy="65088"/>
            </a:xfrm>
            <a:custGeom>
              <a:avLst/>
              <a:gdLst>
                <a:gd name="T0" fmla="*/ 17 w 43"/>
                <a:gd name="T1" fmla="*/ 14 h 41"/>
                <a:gd name="T2" fmla="*/ 21 w 43"/>
                <a:gd name="T3" fmla="*/ 0 h 41"/>
                <a:gd name="T4" fmla="*/ 26 w 43"/>
                <a:gd name="T5" fmla="*/ 14 h 41"/>
                <a:gd name="T6" fmla="*/ 43 w 43"/>
                <a:gd name="T7" fmla="*/ 14 h 41"/>
                <a:gd name="T8" fmla="*/ 29 w 43"/>
                <a:gd name="T9" fmla="*/ 24 h 41"/>
                <a:gd name="T10" fmla="*/ 36 w 43"/>
                <a:gd name="T11" fmla="*/ 41 h 41"/>
                <a:gd name="T12" fmla="*/ 21 w 43"/>
                <a:gd name="T13" fmla="*/ 31 h 41"/>
                <a:gd name="T14" fmla="*/ 9 w 43"/>
                <a:gd name="T15" fmla="*/ 41 h 41"/>
                <a:gd name="T16" fmla="*/ 14 w 43"/>
                <a:gd name="T17" fmla="*/ 24 h 41"/>
                <a:gd name="T18" fmla="*/ 0 w 43"/>
                <a:gd name="T19" fmla="*/ 14 h 41"/>
                <a:gd name="T20" fmla="*/ 17 w 43"/>
                <a:gd name="T21" fmla="*/ 14 h 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"/>
                <a:gd name="T34" fmla="*/ 0 h 41"/>
                <a:gd name="T35" fmla="*/ 43 w 43"/>
                <a:gd name="T36" fmla="*/ 41 h 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" h="41">
                  <a:moveTo>
                    <a:pt x="17" y="14"/>
                  </a:moveTo>
                  <a:lnTo>
                    <a:pt x="21" y="0"/>
                  </a:lnTo>
                  <a:lnTo>
                    <a:pt x="26" y="14"/>
                  </a:lnTo>
                  <a:lnTo>
                    <a:pt x="43" y="14"/>
                  </a:lnTo>
                  <a:lnTo>
                    <a:pt x="29" y="24"/>
                  </a:lnTo>
                  <a:lnTo>
                    <a:pt x="36" y="41"/>
                  </a:lnTo>
                  <a:lnTo>
                    <a:pt x="21" y="31"/>
                  </a:lnTo>
                  <a:lnTo>
                    <a:pt x="9" y="41"/>
                  </a:lnTo>
                  <a:lnTo>
                    <a:pt x="14" y="24"/>
                  </a:lnTo>
                  <a:lnTo>
                    <a:pt x="0" y="14"/>
                  </a:lnTo>
                  <a:lnTo>
                    <a:pt x="17" y="14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fr-FR" sz="1800">
                <a:solidFill>
                  <a:schemeClr val="tx1"/>
                </a:solidFill>
              </a:endParaRPr>
            </a:p>
          </p:txBody>
        </p:sp>
        <p:sp>
          <p:nvSpPr>
            <p:cNvPr id="87" name="Freeform 71"/>
            <p:cNvSpPr>
              <a:spLocks noChangeAspect="1"/>
            </p:cNvSpPr>
            <p:nvPr/>
          </p:nvSpPr>
          <p:spPr bwMode="gray">
            <a:xfrm>
              <a:off x="2965450" y="708025"/>
              <a:ext cx="68262" cy="65088"/>
            </a:xfrm>
            <a:custGeom>
              <a:avLst/>
              <a:gdLst>
                <a:gd name="T0" fmla="*/ 16 w 43"/>
                <a:gd name="T1" fmla="*/ 17 h 41"/>
                <a:gd name="T2" fmla="*/ 21 w 43"/>
                <a:gd name="T3" fmla="*/ 0 h 41"/>
                <a:gd name="T4" fmla="*/ 28 w 43"/>
                <a:gd name="T5" fmla="*/ 17 h 41"/>
                <a:gd name="T6" fmla="*/ 43 w 43"/>
                <a:gd name="T7" fmla="*/ 17 h 41"/>
                <a:gd name="T8" fmla="*/ 31 w 43"/>
                <a:gd name="T9" fmla="*/ 27 h 41"/>
                <a:gd name="T10" fmla="*/ 35 w 43"/>
                <a:gd name="T11" fmla="*/ 41 h 41"/>
                <a:gd name="T12" fmla="*/ 21 w 43"/>
                <a:gd name="T13" fmla="*/ 31 h 41"/>
                <a:gd name="T14" fmla="*/ 9 w 43"/>
                <a:gd name="T15" fmla="*/ 41 h 41"/>
                <a:gd name="T16" fmla="*/ 14 w 43"/>
                <a:gd name="T17" fmla="*/ 27 h 41"/>
                <a:gd name="T18" fmla="*/ 0 w 43"/>
                <a:gd name="T19" fmla="*/ 17 h 41"/>
                <a:gd name="T20" fmla="*/ 16 w 43"/>
                <a:gd name="T21" fmla="*/ 17 h 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"/>
                <a:gd name="T34" fmla="*/ 0 h 41"/>
                <a:gd name="T35" fmla="*/ 43 w 43"/>
                <a:gd name="T36" fmla="*/ 41 h 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" h="41">
                  <a:moveTo>
                    <a:pt x="16" y="17"/>
                  </a:moveTo>
                  <a:lnTo>
                    <a:pt x="21" y="0"/>
                  </a:lnTo>
                  <a:lnTo>
                    <a:pt x="28" y="17"/>
                  </a:lnTo>
                  <a:lnTo>
                    <a:pt x="43" y="17"/>
                  </a:lnTo>
                  <a:lnTo>
                    <a:pt x="31" y="27"/>
                  </a:lnTo>
                  <a:lnTo>
                    <a:pt x="35" y="41"/>
                  </a:lnTo>
                  <a:lnTo>
                    <a:pt x="21" y="31"/>
                  </a:lnTo>
                  <a:lnTo>
                    <a:pt x="9" y="41"/>
                  </a:lnTo>
                  <a:lnTo>
                    <a:pt x="14" y="27"/>
                  </a:lnTo>
                  <a:lnTo>
                    <a:pt x="0" y="17"/>
                  </a:lnTo>
                  <a:lnTo>
                    <a:pt x="16" y="17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fr-FR" sz="1800">
                <a:solidFill>
                  <a:schemeClr val="tx1"/>
                </a:solidFill>
              </a:endParaRPr>
            </a:p>
          </p:txBody>
        </p:sp>
        <p:sp>
          <p:nvSpPr>
            <p:cNvPr id="88" name="Freeform 72"/>
            <p:cNvSpPr>
              <a:spLocks noChangeAspect="1"/>
            </p:cNvSpPr>
            <p:nvPr/>
          </p:nvSpPr>
          <p:spPr bwMode="gray">
            <a:xfrm>
              <a:off x="2965450" y="708025"/>
              <a:ext cx="68262" cy="65088"/>
            </a:xfrm>
            <a:custGeom>
              <a:avLst/>
              <a:gdLst>
                <a:gd name="T0" fmla="*/ 16 w 43"/>
                <a:gd name="T1" fmla="*/ 17 h 41"/>
                <a:gd name="T2" fmla="*/ 21 w 43"/>
                <a:gd name="T3" fmla="*/ 0 h 41"/>
                <a:gd name="T4" fmla="*/ 28 w 43"/>
                <a:gd name="T5" fmla="*/ 17 h 41"/>
                <a:gd name="T6" fmla="*/ 43 w 43"/>
                <a:gd name="T7" fmla="*/ 17 h 41"/>
                <a:gd name="T8" fmla="*/ 31 w 43"/>
                <a:gd name="T9" fmla="*/ 27 h 41"/>
                <a:gd name="T10" fmla="*/ 35 w 43"/>
                <a:gd name="T11" fmla="*/ 41 h 41"/>
                <a:gd name="T12" fmla="*/ 21 w 43"/>
                <a:gd name="T13" fmla="*/ 31 h 41"/>
                <a:gd name="T14" fmla="*/ 9 w 43"/>
                <a:gd name="T15" fmla="*/ 41 h 41"/>
                <a:gd name="T16" fmla="*/ 14 w 43"/>
                <a:gd name="T17" fmla="*/ 27 h 41"/>
                <a:gd name="T18" fmla="*/ 0 w 43"/>
                <a:gd name="T19" fmla="*/ 17 h 41"/>
                <a:gd name="T20" fmla="*/ 16 w 43"/>
                <a:gd name="T21" fmla="*/ 17 h 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"/>
                <a:gd name="T34" fmla="*/ 0 h 41"/>
                <a:gd name="T35" fmla="*/ 43 w 43"/>
                <a:gd name="T36" fmla="*/ 41 h 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" h="41">
                  <a:moveTo>
                    <a:pt x="16" y="17"/>
                  </a:moveTo>
                  <a:lnTo>
                    <a:pt x="21" y="0"/>
                  </a:lnTo>
                  <a:lnTo>
                    <a:pt x="28" y="17"/>
                  </a:lnTo>
                  <a:lnTo>
                    <a:pt x="43" y="17"/>
                  </a:lnTo>
                  <a:lnTo>
                    <a:pt x="31" y="27"/>
                  </a:lnTo>
                  <a:lnTo>
                    <a:pt x="35" y="41"/>
                  </a:lnTo>
                  <a:lnTo>
                    <a:pt x="21" y="31"/>
                  </a:lnTo>
                  <a:lnTo>
                    <a:pt x="9" y="41"/>
                  </a:lnTo>
                  <a:lnTo>
                    <a:pt x="14" y="27"/>
                  </a:lnTo>
                  <a:lnTo>
                    <a:pt x="0" y="17"/>
                  </a:lnTo>
                  <a:lnTo>
                    <a:pt x="16" y="17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fr-FR" sz="1800">
                <a:solidFill>
                  <a:schemeClr val="tx1"/>
                </a:solidFill>
              </a:endParaRPr>
            </a:p>
          </p:txBody>
        </p:sp>
        <p:sp>
          <p:nvSpPr>
            <p:cNvPr id="89" name="Freeform 73"/>
            <p:cNvSpPr>
              <a:spLocks noChangeAspect="1"/>
            </p:cNvSpPr>
            <p:nvPr/>
          </p:nvSpPr>
          <p:spPr bwMode="gray">
            <a:xfrm>
              <a:off x="3246438" y="636588"/>
              <a:ext cx="68262" cy="63500"/>
            </a:xfrm>
            <a:custGeom>
              <a:avLst/>
              <a:gdLst>
                <a:gd name="T0" fmla="*/ 17 w 43"/>
                <a:gd name="T1" fmla="*/ 14 h 40"/>
                <a:gd name="T2" fmla="*/ 21 w 43"/>
                <a:gd name="T3" fmla="*/ 0 h 40"/>
                <a:gd name="T4" fmla="*/ 26 w 43"/>
                <a:gd name="T5" fmla="*/ 14 h 40"/>
                <a:gd name="T6" fmla="*/ 43 w 43"/>
                <a:gd name="T7" fmla="*/ 14 h 40"/>
                <a:gd name="T8" fmla="*/ 28 w 43"/>
                <a:gd name="T9" fmla="*/ 26 h 40"/>
                <a:gd name="T10" fmla="*/ 33 w 43"/>
                <a:gd name="T11" fmla="*/ 40 h 40"/>
                <a:gd name="T12" fmla="*/ 21 w 43"/>
                <a:gd name="T13" fmla="*/ 31 h 40"/>
                <a:gd name="T14" fmla="*/ 7 w 43"/>
                <a:gd name="T15" fmla="*/ 40 h 40"/>
                <a:gd name="T16" fmla="*/ 12 w 43"/>
                <a:gd name="T17" fmla="*/ 26 h 40"/>
                <a:gd name="T18" fmla="*/ 0 w 43"/>
                <a:gd name="T19" fmla="*/ 14 h 40"/>
                <a:gd name="T20" fmla="*/ 17 w 43"/>
                <a:gd name="T21" fmla="*/ 14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"/>
                <a:gd name="T34" fmla="*/ 0 h 40"/>
                <a:gd name="T35" fmla="*/ 43 w 43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" h="40">
                  <a:moveTo>
                    <a:pt x="17" y="14"/>
                  </a:moveTo>
                  <a:lnTo>
                    <a:pt x="21" y="0"/>
                  </a:lnTo>
                  <a:lnTo>
                    <a:pt x="26" y="14"/>
                  </a:lnTo>
                  <a:lnTo>
                    <a:pt x="43" y="14"/>
                  </a:lnTo>
                  <a:lnTo>
                    <a:pt x="28" y="26"/>
                  </a:lnTo>
                  <a:lnTo>
                    <a:pt x="33" y="40"/>
                  </a:lnTo>
                  <a:lnTo>
                    <a:pt x="21" y="31"/>
                  </a:lnTo>
                  <a:lnTo>
                    <a:pt x="7" y="40"/>
                  </a:lnTo>
                  <a:lnTo>
                    <a:pt x="12" y="26"/>
                  </a:lnTo>
                  <a:lnTo>
                    <a:pt x="0" y="14"/>
                  </a:lnTo>
                  <a:lnTo>
                    <a:pt x="17" y="14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fr-FR" sz="1800">
                <a:solidFill>
                  <a:schemeClr val="tx1"/>
                </a:solidFill>
              </a:endParaRPr>
            </a:p>
          </p:txBody>
        </p:sp>
        <p:sp>
          <p:nvSpPr>
            <p:cNvPr id="90" name="Freeform 74"/>
            <p:cNvSpPr>
              <a:spLocks noChangeAspect="1"/>
            </p:cNvSpPr>
            <p:nvPr/>
          </p:nvSpPr>
          <p:spPr bwMode="gray">
            <a:xfrm>
              <a:off x="3246438" y="636588"/>
              <a:ext cx="68262" cy="63500"/>
            </a:xfrm>
            <a:custGeom>
              <a:avLst/>
              <a:gdLst>
                <a:gd name="T0" fmla="*/ 17 w 43"/>
                <a:gd name="T1" fmla="*/ 14 h 40"/>
                <a:gd name="T2" fmla="*/ 21 w 43"/>
                <a:gd name="T3" fmla="*/ 0 h 40"/>
                <a:gd name="T4" fmla="*/ 26 w 43"/>
                <a:gd name="T5" fmla="*/ 14 h 40"/>
                <a:gd name="T6" fmla="*/ 43 w 43"/>
                <a:gd name="T7" fmla="*/ 14 h 40"/>
                <a:gd name="T8" fmla="*/ 28 w 43"/>
                <a:gd name="T9" fmla="*/ 26 h 40"/>
                <a:gd name="T10" fmla="*/ 33 w 43"/>
                <a:gd name="T11" fmla="*/ 40 h 40"/>
                <a:gd name="T12" fmla="*/ 21 w 43"/>
                <a:gd name="T13" fmla="*/ 31 h 40"/>
                <a:gd name="T14" fmla="*/ 7 w 43"/>
                <a:gd name="T15" fmla="*/ 40 h 40"/>
                <a:gd name="T16" fmla="*/ 12 w 43"/>
                <a:gd name="T17" fmla="*/ 26 h 40"/>
                <a:gd name="T18" fmla="*/ 0 w 43"/>
                <a:gd name="T19" fmla="*/ 14 h 40"/>
                <a:gd name="T20" fmla="*/ 17 w 43"/>
                <a:gd name="T21" fmla="*/ 14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"/>
                <a:gd name="T34" fmla="*/ 0 h 40"/>
                <a:gd name="T35" fmla="*/ 43 w 43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" h="40">
                  <a:moveTo>
                    <a:pt x="17" y="14"/>
                  </a:moveTo>
                  <a:lnTo>
                    <a:pt x="21" y="0"/>
                  </a:lnTo>
                  <a:lnTo>
                    <a:pt x="26" y="14"/>
                  </a:lnTo>
                  <a:lnTo>
                    <a:pt x="43" y="14"/>
                  </a:lnTo>
                  <a:lnTo>
                    <a:pt x="28" y="26"/>
                  </a:lnTo>
                  <a:lnTo>
                    <a:pt x="33" y="40"/>
                  </a:lnTo>
                  <a:lnTo>
                    <a:pt x="21" y="31"/>
                  </a:lnTo>
                  <a:lnTo>
                    <a:pt x="7" y="40"/>
                  </a:lnTo>
                  <a:lnTo>
                    <a:pt x="12" y="26"/>
                  </a:lnTo>
                  <a:lnTo>
                    <a:pt x="0" y="14"/>
                  </a:lnTo>
                  <a:lnTo>
                    <a:pt x="17" y="14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fr-FR" sz="1800">
                <a:solidFill>
                  <a:schemeClr val="tx1"/>
                </a:solidFill>
              </a:endParaRPr>
            </a:p>
          </p:txBody>
        </p:sp>
        <p:sp>
          <p:nvSpPr>
            <p:cNvPr id="91" name="Freeform 75"/>
            <p:cNvSpPr>
              <a:spLocks noChangeAspect="1"/>
            </p:cNvSpPr>
            <p:nvPr/>
          </p:nvSpPr>
          <p:spPr bwMode="gray">
            <a:xfrm>
              <a:off x="3317875" y="712788"/>
              <a:ext cx="68262" cy="63500"/>
            </a:xfrm>
            <a:custGeom>
              <a:avLst/>
              <a:gdLst>
                <a:gd name="T0" fmla="*/ 17 w 43"/>
                <a:gd name="T1" fmla="*/ 14 h 40"/>
                <a:gd name="T2" fmla="*/ 22 w 43"/>
                <a:gd name="T3" fmla="*/ 0 h 40"/>
                <a:gd name="T4" fmla="*/ 27 w 43"/>
                <a:gd name="T5" fmla="*/ 14 h 40"/>
                <a:gd name="T6" fmla="*/ 43 w 43"/>
                <a:gd name="T7" fmla="*/ 14 h 40"/>
                <a:gd name="T8" fmla="*/ 31 w 43"/>
                <a:gd name="T9" fmla="*/ 24 h 40"/>
                <a:gd name="T10" fmla="*/ 36 w 43"/>
                <a:gd name="T11" fmla="*/ 40 h 40"/>
                <a:gd name="T12" fmla="*/ 22 w 43"/>
                <a:gd name="T13" fmla="*/ 31 h 40"/>
                <a:gd name="T14" fmla="*/ 10 w 43"/>
                <a:gd name="T15" fmla="*/ 40 h 40"/>
                <a:gd name="T16" fmla="*/ 15 w 43"/>
                <a:gd name="T17" fmla="*/ 24 h 40"/>
                <a:gd name="T18" fmla="*/ 0 w 43"/>
                <a:gd name="T19" fmla="*/ 14 h 40"/>
                <a:gd name="T20" fmla="*/ 17 w 43"/>
                <a:gd name="T21" fmla="*/ 14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"/>
                <a:gd name="T34" fmla="*/ 0 h 40"/>
                <a:gd name="T35" fmla="*/ 43 w 43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" h="40">
                  <a:moveTo>
                    <a:pt x="17" y="14"/>
                  </a:moveTo>
                  <a:lnTo>
                    <a:pt x="22" y="0"/>
                  </a:lnTo>
                  <a:lnTo>
                    <a:pt x="27" y="14"/>
                  </a:lnTo>
                  <a:lnTo>
                    <a:pt x="43" y="14"/>
                  </a:lnTo>
                  <a:lnTo>
                    <a:pt x="31" y="24"/>
                  </a:lnTo>
                  <a:lnTo>
                    <a:pt x="36" y="40"/>
                  </a:lnTo>
                  <a:lnTo>
                    <a:pt x="22" y="31"/>
                  </a:lnTo>
                  <a:lnTo>
                    <a:pt x="10" y="40"/>
                  </a:lnTo>
                  <a:lnTo>
                    <a:pt x="15" y="24"/>
                  </a:lnTo>
                  <a:lnTo>
                    <a:pt x="0" y="14"/>
                  </a:lnTo>
                  <a:lnTo>
                    <a:pt x="17" y="14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fr-FR" sz="1800">
                <a:solidFill>
                  <a:schemeClr val="tx1"/>
                </a:solidFill>
              </a:endParaRPr>
            </a:p>
          </p:txBody>
        </p:sp>
        <p:sp>
          <p:nvSpPr>
            <p:cNvPr id="92" name="Freeform 76"/>
            <p:cNvSpPr>
              <a:spLocks noChangeAspect="1"/>
            </p:cNvSpPr>
            <p:nvPr/>
          </p:nvSpPr>
          <p:spPr bwMode="gray">
            <a:xfrm>
              <a:off x="3317875" y="712788"/>
              <a:ext cx="68262" cy="63500"/>
            </a:xfrm>
            <a:custGeom>
              <a:avLst/>
              <a:gdLst>
                <a:gd name="T0" fmla="*/ 17 w 43"/>
                <a:gd name="T1" fmla="*/ 14 h 40"/>
                <a:gd name="T2" fmla="*/ 22 w 43"/>
                <a:gd name="T3" fmla="*/ 0 h 40"/>
                <a:gd name="T4" fmla="*/ 27 w 43"/>
                <a:gd name="T5" fmla="*/ 14 h 40"/>
                <a:gd name="T6" fmla="*/ 43 w 43"/>
                <a:gd name="T7" fmla="*/ 14 h 40"/>
                <a:gd name="T8" fmla="*/ 31 w 43"/>
                <a:gd name="T9" fmla="*/ 24 h 40"/>
                <a:gd name="T10" fmla="*/ 36 w 43"/>
                <a:gd name="T11" fmla="*/ 40 h 40"/>
                <a:gd name="T12" fmla="*/ 22 w 43"/>
                <a:gd name="T13" fmla="*/ 31 h 40"/>
                <a:gd name="T14" fmla="*/ 10 w 43"/>
                <a:gd name="T15" fmla="*/ 40 h 40"/>
                <a:gd name="T16" fmla="*/ 15 w 43"/>
                <a:gd name="T17" fmla="*/ 24 h 40"/>
                <a:gd name="T18" fmla="*/ 0 w 43"/>
                <a:gd name="T19" fmla="*/ 14 h 40"/>
                <a:gd name="T20" fmla="*/ 17 w 43"/>
                <a:gd name="T21" fmla="*/ 14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"/>
                <a:gd name="T34" fmla="*/ 0 h 40"/>
                <a:gd name="T35" fmla="*/ 43 w 43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" h="40">
                  <a:moveTo>
                    <a:pt x="17" y="14"/>
                  </a:moveTo>
                  <a:lnTo>
                    <a:pt x="22" y="0"/>
                  </a:lnTo>
                  <a:lnTo>
                    <a:pt x="27" y="14"/>
                  </a:lnTo>
                  <a:lnTo>
                    <a:pt x="43" y="14"/>
                  </a:lnTo>
                  <a:lnTo>
                    <a:pt x="31" y="24"/>
                  </a:lnTo>
                  <a:lnTo>
                    <a:pt x="36" y="40"/>
                  </a:lnTo>
                  <a:lnTo>
                    <a:pt x="22" y="31"/>
                  </a:lnTo>
                  <a:lnTo>
                    <a:pt x="10" y="40"/>
                  </a:lnTo>
                  <a:lnTo>
                    <a:pt x="15" y="24"/>
                  </a:lnTo>
                  <a:lnTo>
                    <a:pt x="0" y="14"/>
                  </a:lnTo>
                  <a:lnTo>
                    <a:pt x="17" y="14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fr-FR" sz="1800">
                <a:solidFill>
                  <a:schemeClr val="tx1"/>
                </a:solidFill>
              </a:endParaRPr>
            </a:p>
          </p:txBody>
        </p:sp>
        <p:sp>
          <p:nvSpPr>
            <p:cNvPr id="93" name="Freeform 77"/>
            <p:cNvSpPr>
              <a:spLocks noChangeAspect="1"/>
            </p:cNvSpPr>
            <p:nvPr/>
          </p:nvSpPr>
          <p:spPr bwMode="gray">
            <a:xfrm>
              <a:off x="3344863" y="814388"/>
              <a:ext cx="68262" cy="65088"/>
            </a:xfrm>
            <a:custGeom>
              <a:avLst/>
              <a:gdLst>
                <a:gd name="T0" fmla="*/ 17 w 43"/>
                <a:gd name="T1" fmla="*/ 15 h 41"/>
                <a:gd name="T2" fmla="*/ 22 w 43"/>
                <a:gd name="T3" fmla="*/ 0 h 41"/>
                <a:gd name="T4" fmla="*/ 26 w 43"/>
                <a:gd name="T5" fmla="*/ 15 h 41"/>
                <a:gd name="T6" fmla="*/ 43 w 43"/>
                <a:gd name="T7" fmla="*/ 15 h 41"/>
                <a:gd name="T8" fmla="*/ 29 w 43"/>
                <a:gd name="T9" fmla="*/ 24 h 41"/>
                <a:gd name="T10" fmla="*/ 34 w 43"/>
                <a:gd name="T11" fmla="*/ 41 h 41"/>
                <a:gd name="T12" fmla="*/ 22 w 43"/>
                <a:gd name="T13" fmla="*/ 31 h 41"/>
                <a:gd name="T14" fmla="*/ 7 w 43"/>
                <a:gd name="T15" fmla="*/ 41 h 41"/>
                <a:gd name="T16" fmla="*/ 12 w 43"/>
                <a:gd name="T17" fmla="*/ 24 h 41"/>
                <a:gd name="T18" fmla="*/ 0 w 43"/>
                <a:gd name="T19" fmla="*/ 15 h 41"/>
                <a:gd name="T20" fmla="*/ 17 w 43"/>
                <a:gd name="T21" fmla="*/ 15 h 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"/>
                <a:gd name="T34" fmla="*/ 0 h 41"/>
                <a:gd name="T35" fmla="*/ 43 w 43"/>
                <a:gd name="T36" fmla="*/ 41 h 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" h="41">
                  <a:moveTo>
                    <a:pt x="17" y="15"/>
                  </a:moveTo>
                  <a:lnTo>
                    <a:pt x="22" y="0"/>
                  </a:lnTo>
                  <a:lnTo>
                    <a:pt x="26" y="15"/>
                  </a:lnTo>
                  <a:lnTo>
                    <a:pt x="43" y="15"/>
                  </a:lnTo>
                  <a:lnTo>
                    <a:pt x="29" y="24"/>
                  </a:lnTo>
                  <a:lnTo>
                    <a:pt x="34" y="41"/>
                  </a:lnTo>
                  <a:lnTo>
                    <a:pt x="22" y="31"/>
                  </a:lnTo>
                  <a:lnTo>
                    <a:pt x="7" y="41"/>
                  </a:lnTo>
                  <a:lnTo>
                    <a:pt x="12" y="24"/>
                  </a:lnTo>
                  <a:lnTo>
                    <a:pt x="0" y="15"/>
                  </a:lnTo>
                  <a:lnTo>
                    <a:pt x="17" y="15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fr-FR" sz="1800">
                <a:solidFill>
                  <a:schemeClr val="tx1"/>
                </a:solidFill>
              </a:endParaRPr>
            </a:p>
          </p:txBody>
        </p:sp>
        <p:sp>
          <p:nvSpPr>
            <p:cNvPr id="94" name="Freeform 78"/>
            <p:cNvSpPr>
              <a:spLocks noChangeAspect="1"/>
            </p:cNvSpPr>
            <p:nvPr/>
          </p:nvSpPr>
          <p:spPr bwMode="gray">
            <a:xfrm>
              <a:off x="3344863" y="814388"/>
              <a:ext cx="68262" cy="65088"/>
            </a:xfrm>
            <a:custGeom>
              <a:avLst/>
              <a:gdLst>
                <a:gd name="T0" fmla="*/ 17 w 43"/>
                <a:gd name="T1" fmla="*/ 15 h 41"/>
                <a:gd name="T2" fmla="*/ 22 w 43"/>
                <a:gd name="T3" fmla="*/ 0 h 41"/>
                <a:gd name="T4" fmla="*/ 26 w 43"/>
                <a:gd name="T5" fmla="*/ 15 h 41"/>
                <a:gd name="T6" fmla="*/ 43 w 43"/>
                <a:gd name="T7" fmla="*/ 15 h 41"/>
                <a:gd name="T8" fmla="*/ 29 w 43"/>
                <a:gd name="T9" fmla="*/ 24 h 41"/>
                <a:gd name="T10" fmla="*/ 34 w 43"/>
                <a:gd name="T11" fmla="*/ 41 h 41"/>
                <a:gd name="T12" fmla="*/ 22 w 43"/>
                <a:gd name="T13" fmla="*/ 31 h 41"/>
                <a:gd name="T14" fmla="*/ 7 w 43"/>
                <a:gd name="T15" fmla="*/ 41 h 41"/>
                <a:gd name="T16" fmla="*/ 12 w 43"/>
                <a:gd name="T17" fmla="*/ 24 h 41"/>
                <a:gd name="T18" fmla="*/ 0 w 43"/>
                <a:gd name="T19" fmla="*/ 15 h 41"/>
                <a:gd name="T20" fmla="*/ 17 w 43"/>
                <a:gd name="T21" fmla="*/ 15 h 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"/>
                <a:gd name="T34" fmla="*/ 0 h 41"/>
                <a:gd name="T35" fmla="*/ 43 w 43"/>
                <a:gd name="T36" fmla="*/ 41 h 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" h="41">
                  <a:moveTo>
                    <a:pt x="17" y="15"/>
                  </a:moveTo>
                  <a:lnTo>
                    <a:pt x="22" y="0"/>
                  </a:lnTo>
                  <a:lnTo>
                    <a:pt x="26" y="15"/>
                  </a:lnTo>
                  <a:lnTo>
                    <a:pt x="43" y="15"/>
                  </a:lnTo>
                  <a:lnTo>
                    <a:pt x="29" y="24"/>
                  </a:lnTo>
                  <a:lnTo>
                    <a:pt x="34" y="41"/>
                  </a:lnTo>
                  <a:lnTo>
                    <a:pt x="22" y="31"/>
                  </a:lnTo>
                  <a:lnTo>
                    <a:pt x="7" y="41"/>
                  </a:lnTo>
                  <a:lnTo>
                    <a:pt x="12" y="24"/>
                  </a:lnTo>
                  <a:lnTo>
                    <a:pt x="0" y="15"/>
                  </a:lnTo>
                  <a:lnTo>
                    <a:pt x="17" y="15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fr-FR" sz="1800">
                <a:solidFill>
                  <a:schemeClr val="tx1"/>
                </a:solidFill>
              </a:endParaRPr>
            </a:p>
          </p:txBody>
        </p:sp>
        <p:sp>
          <p:nvSpPr>
            <p:cNvPr id="95" name="Freeform 79"/>
            <p:cNvSpPr>
              <a:spLocks noChangeAspect="1"/>
            </p:cNvSpPr>
            <p:nvPr/>
          </p:nvSpPr>
          <p:spPr bwMode="gray">
            <a:xfrm>
              <a:off x="3317875" y="912813"/>
              <a:ext cx="68262" cy="65088"/>
            </a:xfrm>
            <a:custGeom>
              <a:avLst/>
              <a:gdLst>
                <a:gd name="T0" fmla="*/ 17 w 43"/>
                <a:gd name="T1" fmla="*/ 17 h 41"/>
                <a:gd name="T2" fmla="*/ 22 w 43"/>
                <a:gd name="T3" fmla="*/ 0 h 41"/>
                <a:gd name="T4" fmla="*/ 27 w 43"/>
                <a:gd name="T5" fmla="*/ 17 h 41"/>
                <a:gd name="T6" fmla="*/ 43 w 43"/>
                <a:gd name="T7" fmla="*/ 17 h 41"/>
                <a:gd name="T8" fmla="*/ 29 w 43"/>
                <a:gd name="T9" fmla="*/ 27 h 41"/>
                <a:gd name="T10" fmla="*/ 34 w 43"/>
                <a:gd name="T11" fmla="*/ 41 h 41"/>
                <a:gd name="T12" fmla="*/ 22 w 43"/>
                <a:gd name="T13" fmla="*/ 32 h 41"/>
                <a:gd name="T14" fmla="*/ 7 w 43"/>
                <a:gd name="T15" fmla="*/ 41 h 41"/>
                <a:gd name="T16" fmla="*/ 12 w 43"/>
                <a:gd name="T17" fmla="*/ 27 h 41"/>
                <a:gd name="T18" fmla="*/ 0 w 43"/>
                <a:gd name="T19" fmla="*/ 17 h 41"/>
                <a:gd name="T20" fmla="*/ 17 w 43"/>
                <a:gd name="T21" fmla="*/ 17 h 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"/>
                <a:gd name="T34" fmla="*/ 0 h 41"/>
                <a:gd name="T35" fmla="*/ 43 w 43"/>
                <a:gd name="T36" fmla="*/ 41 h 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" h="41">
                  <a:moveTo>
                    <a:pt x="17" y="17"/>
                  </a:moveTo>
                  <a:lnTo>
                    <a:pt x="22" y="0"/>
                  </a:lnTo>
                  <a:lnTo>
                    <a:pt x="27" y="17"/>
                  </a:lnTo>
                  <a:lnTo>
                    <a:pt x="43" y="17"/>
                  </a:lnTo>
                  <a:lnTo>
                    <a:pt x="29" y="27"/>
                  </a:lnTo>
                  <a:lnTo>
                    <a:pt x="34" y="41"/>
                  </a:lnTo>
                  <a:lnTo>
                    <a:pt x="22" y="32"/>
                  </a:lnTo>
                  <a:lnTo>
                    <a:pt x="7" y="41"/>
                  </a:lnTo>
                  <a:lnTo>
                    <a:pt x="12" y="27"/>
                  </a:lnTo>
                  <a:lnTo>
                    <a:pt x="0" y="17"/>
                  </a:lnTo>
                  <a:lnTo>
                    <a:pt x="17" y="17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fr-FR" sz="1800">
                <a:solidFill>
                  <a:schemeClr val="tx1"/>
                </a:solidFill>
              </a:endParaRPr>
            </a:p>
          </p:txBody>
        </p:sp>
        <p:sp>
          <p:nvSpPr>
            <p:cNvPr id="96" name="Freeform 80"/>
            <p:cNvSpPr>
              <a:spLocks noChangeAspect="1"/>
            </p:cNvSpPr>
            <p:nvPr/>
          </p:nvSpPr>
          <p:spPr bwMode="gray">
            <a:xfrm>
              <a:off x="3317875" y="912813"/>
              <a:ext cx="68262" cy="65088"/>
            </a:xfrm>
            <a:custGeom>
              <a:avLst/>
              <a:gdLst>
                <a:gd name="T0" fmla="*/ 17 w 43"/>
                <a:gd name="T1" fmla="*/ 17 h 41"/>
                <a:gd name="T2" fmla="*/ 22 w 43"/>
                <a:gd name="T3" fmla="*/ 0 h 41"/>
                <a:gd name="T4" fmla="*/ 27 w 43"/>
                <a:gd name="T5" fmla="*/ 17 h 41"/>
                <a:gd name="T6" fmla="*/ 43 w 43"/>
                <a:gd name="T7" fmla="*/ 17 h 41"/>
                <a:gd name="T8" fmla="*/ 29 w 43"/>
                <a:gd name="T9" fmla="*/ 27 h 41"/>
                <a:gd name="T10" fmla="*/ 34 w 43"/>
                <a:gd name="T11" fmla="*/ 41 h 41"/>
                <a:gd name="T12" fmla="*/ 22 w 43"/>
                <a:gd name="T13" fmla="*/ 32 h 41"/>
                <a:gd name="T14" fmla="*/ 7 w 43"/>
                <a:gd name="T15" fmla="*/ 41 h 41"/>
                <a:gd name="T16" fmla="*/ 12 w 43"/>
                <a:gd name="T17" fmla="*/ 27 h 41"/>
                <a:gd name="T18" fmla="*/ 0 w 43"/>
                <a:gd name="T19" fmla="*/ 17 h 41"/>
                <a:gd name="T20" fmla="*/ 17 w 43"/>
                <a:gd name="T21" fmla="*/ 17 h 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"/>
                <a:gd name="T34" fmla="*/ 0 h 41"/>
                <a:gd name="T35" fmla="*/ 43 w 43"/>
                <a:gd name="T36" fmla="*/ 41 h 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" h="41">
                  <a:moveTo>
                    <a:pt x="17" y="17"/>
                  </a:moveTo>
                  <a:lnTo>
                    <a:pt x="22" y="0"/>
                  </a:lnTo>
                  <a:lnTo>
                    <a:pt x="27" y="17"/>
                  </a:lnTo>
                  <a:lnTo>
                    <a:pt x="43" y="17"/>
                  </a:lnTo>
                  <a:lnTo>
                    <a:pt x="29" y="27"/>
                  </a:lnTo>
                  <a:lnTo>
                    <a:pt x="34" y="41"/>
                  </a:lnTo>
                  <a:lnTo>
                    <a:pt x="22" y="32"/>
                  </a:lnTo>
                  <a:lnTo>
                    <a:pt x="7" y="41"/>
                  </a:lnTo>
                  <a:lnTo>
                    <a:pt x="12" y="27"/>
                  </a:lnTo>
                  <a:lnTo>
                    <a:pt x="0" y="17"/>
                  </a:lnTo>
                  <a:lnTo>
                    <a:pt x="17" y="17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fr-FR" sz="1800">
                <a:solidFill>
                  <a:schemeClr val="tx1"/>
                </a:solidFill>
              </a:endParaRPr>
            </a:p>
          </p:txBody>
        </p:sp>
        <p:sp>
          <p:nvSpPr>
            <p:cNvPr id="97" name="Freeform 81"/>
            <p:cNvSpPr>
              <a:spLocks noChangeAspect="1"/>
            </p:cNvSpPr>
            <p:nvPr/>
          </p:nvSpPr>
          <p:spPr bwMode="gray">
            <a:xfrm>
              <a:off x="3246438" y="989013"/>
              <a:ext cx="68262" cy="65088"/>
            </a:xfrm>
            <a:custGeom>
              <a:avLst/>
              <a:gdLst>
                <a:gd name="T0" fmla="*/ 14 w 43"/>
                <a:gd name="T1" fmla="*/ 15 h 41"/>
                <a:gd name="T2" fmla="*/ 21 w 43"/>
                <a:gd name="T3" fmla="*/ 0 h 41"/>
                <a:gd name="T4" fmla="*/ 26 w 43"/>
                <a:gd name="T5" fmla="*/ 15 h 41"/>
                <a:gd name="T6" fmla="*/ 43 w 43"/>
                <a:gd name="T7" fmla="*/ 15 h 41"/>
                <a:gd name="T8" fmla="*/ 28 w 43"/>
                <a:gd name="T9" fmla="*/ 24 h 41"/>
                <a:gd name="T10" fmla="*/ 33 w 43"/>
                <a:gd name="T11" fmla="*/ 41 h 41"/>
                <a:gd name="T12" fmla="*/ 21 w 43"/>
                <a:gd name="T13" fmla="*/ 31 h 41"/>
                <a:gd name="T14" fmla="*/ 7 w 43"/>
                <a:gd name="T15" fmla="*/ 41 h 41"/>
                <a:gd name="T16" fmla="*/ 12 w 43"/>
                <a:gd name="T17" fmla="*/ 24 h 41"/>
                <a:gd name="T18" fmla="*/ 0 w 43"/>
                <a:gd name="T19" fmla="*/ 15 h 41"/>
                <a:gd name="T20" fmla="*/ 14 w 43"/>
                <a:gd name="T21" fmla="*/ 15 h 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"/>
                <a:gd name="T34" fmla="*/ 0 h 41"/>
                <a:gd name="T35" fmla="*/ 43 w 43"/>
                <a:gd name="T36" fmla="*/ 41 h 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" h="41">
                  <a:moveTo>
                    <a:pt x="14" y="15"/>
                  </a:moveTo>
                  <a:lnTo>
                    <a:pt x="21" y="0"/>
                  </a:lnTo>
                  <a:lnTo>
                    <a:pt x="26" y="15"/>
                  </a:lnTo>
                  <a:lnTo>
                    <a:pt x="43" y="15"/>
                  </a:lnTo>
                  <a:lnTo>
                    <a:pt x="28" y="24"/>
                  </a:lnTo>
                  <a:lnTo>
                    <a:pt x="33" y="41"/>
                  </a:lnTo>
                  <a:lnTo>
                    <a:pt x="21" y="31"/>
                  </a:lnTo>
                  <a:lnTo>
                    <a:pt x="7" y="41"/>
                  </a:lnTo>
                  <a:lnTo>
                    <a:pt x="12" y="24"/>
                  </a:lnTo>
                  <a:lnTo>
                    <a:pt x="0" y="15"/>
                  </a:lnTo>
                  <a:lnTo>
                    <a:pt x="14" y="15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fr-FR" sz="1800">
                <a:solidFill>
                  <a:schemeClr val="tx1"/>
                </a:solidFill>
              </a:endParaRPr>
            </a:p>
          </p:txBody>
        </p:sp>
        <p:sp>
          <p:nvSpPr>
            <p:cNvPr id="98" name="Freeform 82"/>
            <p:cNvSpPr>
              <a:spLocks noChangeAspect="1"/>
            </p:cNvSpPr>
            <p:nvPr/>
          </p:nvSpPr>
          <p:spPr bwMode="gray">
            <a:xfrm>
              <a:off x="3246438" y="989013"/>
              <a:ext cx="68262" cy="65088"/>
            </a:xfrm>
            <a:custGeom>
              <a:avLst/>
              <a:gdLst>
                <a:gd name="T0" fmla="*/ 14 w 43"/>
                <a:gd name="T1" fmla="*/ 15 h 41"/>
                <a:gd name="T2" fmla="*/ 21 w 43"/>
                <a:gd name="T3" fmla="*/ 0 h 41"/>
                <a:gd name="T4" fmla="*/ 26 w 43"/>
                <a:gd name="T5" fmla="*/ 15 h 41"/>
                <a:gd name="T6" fmla="*/ 43 w 43"/>
                <a:gd name="T7" fmla="*/ 15 h 41"/>
                <a:gd name="T8" fmla="*/ 28 w 43"/>
                <a:gd name="T9" fmla="*/ 24 h 41"/>
                <a:gd name="T10" fmla="*/ 33 w 43"/>
                <a:gd name="T11" fmla="*/ 41 h 41"/>
                <a:gd name="T12" fmla="*/ 21 w 43"/>
                <a:gd name="T13" fmla="*/ 31 h 41"/>
                <a:gd name="T14" fmla="*/ 7 w 43"/>
                <a:gd name="T15" fmla="*/ 41 h 41"/>
                <a:gd name="T16" fmla="*/ 12 w 43"/>
                <a:gd name="T17" fmla="*/ 24 h 41"/>
                <a:gd name="T18" fmla="*/ 0 w 43"/>
                <a:gd name="T19" fmla="*/ 15 h 41"/>
                <a:gd name="T20" fmla="*/ 14 w 43"/>
                <a:gd name="T21" fmla="*/ 15 h 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"/>
                <a:gd name="T34" fmla="*/ 0 h 41"/>
                <a:gd name="T35" fmla="*/ 43 w 43"/>
                <a:gd name="T36" fmla="*/ 41 h 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" h="41">
                  <a:moveTo>
                    <a:pt x="14" y="15"/>
                  </a:moveTo>
                  <a:lnTo>
                    <a:pt x="21" y="0"/>
                  </a:lnTo>
                  <a:lnTo>
                    <a:pt x="26" y="15"/>
                  </a:lnTo>
                  <a:lnTo>
                    <a:pt x="43" y="15"/>
                  </a:lnTo>
                  <a:lnTo>
                    <a:pt x="28" y="24"/>
                  </a:lnTo>
                  <a:lnTo>
                    <a:pt x="33" y="41"/>
                  </a:lnTo>
                  <a:lnTo>
                    <a:pt x="21" y="31"/>
                  </a:lnTo>
                  <a:lnTo>
                    <a:pt x="7" y="41"/>
                  </a:lnTo>
                  <a:lnTo>
                    <a:pt x="12" y="24"/>
                  </a:lnTo>
                  <a:lnTo>
                    <a:pt x="0" y="15"/>
                  </a:lnTo>
                  <a:lnTo>
                    <a:pt x="14" y="15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fr-FR" sz="1800">
                <a:solidFill>
                  <a:schemeClr val="tx1"/>
                </a:solidFill>
              </a:endParaRPr>
            </a:p>
          </p:txBody>
        </p:sp>
      </p:grpSp>
      <p:pic>
        <p:nvPicPr>
          <p:cNvPr id="112676" name="Picture 36" descr="Logo_EN_rv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396875" y="3633788"/>
            <a:ext cx="719138" cy="19145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12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7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4"/>
          <p:cNvSpPr>
            <a:spLocks/>
          </p:cNvSpPr>
          <p:nvPr/>
        </p:nvSpPr>
        <p:spPr bwMode="gray">
          <a:xfrm>
            <a:off x="1198563" y="9874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2800" b="1">
                <a:solidFill>
                  <a:schemeClr val="tx1"/>
                </a:solidFill>
              </a:rPr>
              <a:t>Passenger rights in bus and coach transport</a:t>
            </a:r>
          </a:p>
        </p:txBody>
      </p:sp>
      <p:sp>
        <p:nvSpPr>
          <p:cNvPr id="106502" name="Rectangle 6"/>
          <p:cNvSpPr>
            <a:spLocks noGrp="1"/>
          </p:cNvSpPr>
          <p:nvPr>
            <p:ph type="body" idx="1"/>
          </p:nvPr>
        </p:nvSpPr>
        <p:spPr>
          <a:xfrm>
            <a:off x="1187450" y="3213100"/>
            <a:ext cx="7632700" cy="4425950"/>
          </a:xfrm>
        </p:spPr>
        <p:txBody>
          <a:bodyPr/>
          <a:lstStyle/>
          <a:p>
            <a:endParaRPr lang="en-GB"/>
          </a:p>
          <a:p>
            <a:r>
              <a:rPr lang="en-GB" sz="2400"/>
              <a:t>Rights of persons with reduced mobility</a:t>
            </a:r>
          </a:p>
          <a:p>
            <a:r>
              <a:rPr lang="en-GB" sz="2400"/>
              <a:t>Liability issues</a:t>
            </a:r>
          </a:p>
          <a:p>
            <a:r>
              <a:rPr lang="en-GB" sz="2400"/>
              <a:t>Compensation and assistance in the event of interrupted travel</a:t>
            </a:r>
          </a:p>
        </p:txBody>
      </p:sp>
      <p:sp>
        <p:nvSpPr>
          <p:cNvPr id="106503" name="Rectangle 7"/>
          <p:cNvSpPr>
            <a:spLocks/>
          </p:cNvSpPr>
          <p:nvPr/>
        </p:nvSpPr>
        <p:spPr bwMode="gray">
          <a:xfrm>
            <a:off x="1187450" y="1452563"/>
            <a:ext cx="7837488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2800">
                <a:solidFill>
                  <a:schemeClr val="tx1"/>
                </a:solidFill>
              </a:rPr>
              <a:t>Background</a:t>
            </a:r>
            <a:br>
              <a:rPr lang="en-GB" sz="2800">
                <a:solidFill>
                  <a:schemeClr val="tx1"/>
                </a:solidFill>
              </a:rPr>
            </a:br>
            <a:r>
              <a:rPr lang="en-GB" sz="2800">
                <a:solidFill>
                  <a:schemeClr val="tx1"/>
                </a:solidFill>
              </a:rPr>
              <a:t/>
            </a:r>
            <a:br>
              <a:rPr lang="en-GB" sz="2800">
                <a:solidFill>
                  <a:schemeClr val="tx1"/>
                </a:solidFill>
              </a:rPr>
            </a:br>
            <a:r>
              <a:rPr lang="en-GB">
                <a:solidFill>
                  <a:schemeClr val="tx1"/>
                </a:solidFill>
              </a:rPr>
              <a:t>Commission Communication of 16 February 2005 on strengthening passenger right within the EU.</a:t>
            </a:r>
            <a:br>
              <a:rPr lang="en-GB">
                <a:solidFill>
                  <a:schemeClr val="tx1"/>
                </a:solidFill>
              </a:rPr>
            </a:br>
            <a:r>
              <a:rPr lang="en-GB">
                <a:solidFill>
                  <a:schemeClr val="tx1"/>
                </a:solidFill>
              </a:rPr>
              <a:t>Pointed out 3 main areas of concern with regard to international coach transport:</a:t>
            </a: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Rectangle 4"/>
          <p:cNvSpPr>
            <a:spLocks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sz="2800" b="1"/>
              <a:t>Passenger rights in bus and coach transport</a:t>
            </a:r>
          </a:p>
        </p:txBody>
      </p:sp>
      <p:sp>
        <p:nvSpPr>
          <p:cNvPr id="107527" name="Rectangle 7"/>
          <p:cNvSpPr>
            <a:spLocks noGrp="1"/>
          </p:cNvSpPr>
          <p:nvPr>
            <p:ph type="body" idx="1"/>
          </p:nvPr>
        </p:nvSpPr>
        <p:spPr>
          <a:xfrm>
            <a:off x="827088" y="2027238"/>
            <a:ext cx="7993062" cy="4425950"/>
          </a:xfrm>
          <a:noFill/>
          <a:ln/>
        </p:spPr>
        <p:txBody>
          <a:bodyPr/>
          <a:lstStyle/>
          <a:p>
            <a:r>
              <a:rPr lang="en-GB" sz="2400"/>
              <a:t>Public consultation launched in 2005</a:t>
            </a:r>
          </a:p>
          <a:p>
            <a:r>
              <a:rPr lang="en-GB" sz="2400"/>
              <a:t>Stakeholder meeting held on 29</a:t>
            </a:r>
            <a:r>
              <a:rPr lang="en-GB" sz="2400" baseline="30000"/>
              <a:t>th</a:t>
            </a:r>
            <a:r>
              <a:rPr lang="en-GB" sz="2400"/>
              <a:t> March 2006</a:t>
            </a:r>
          </a:p>
          <a:p>
            <a:r>
              <a:rPr lang="en-GB" sz="2400"/>
              <a:t>European Energy and Transport Forum gave an opinion encouraging Community action in the field</a:t>
            </a:r>
          </a:p>
          <a:p>
            <a:r>
              <a:rPr lang="en-GB" sz="2400"/>
              <a:t>Next step: interservice consultation within the Commission on the proposal for a regulation</a:t>
            </a:r>
          </a:p>
          <a:p>
            <a:r>
              <a:rPr lang="en-GB" sz="2400"/>
              <a:t>Adoption of the proposal by the Commission is scheduled for mid December 2007</a:t>
            </a:r>
          </a:p>
          <a:p>
            <a:endParaRPr lang="en-GB" sz="2400"/>
          </a:p>
        </p:txBody>
      </p:sp>
      <p:sp>
        <p:nvSpPr>
          <p:cNvPr id="107528" name="Rectangle 8"/>
          <p:cNvSpPr>
            <a:spLocks/>
          </p:cNvSpPr>
          <p:nvPr/>
        </p:nvSpPr>
        <p:spPr bwMode="gray">
          <a:xfrm>
            <a:off x="1187450" y="1452563"/>
            <a:ext cx="7837488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2800">
                <a:solidFill>
                  <a:schemeClr val="tx1"/>
                </a:solidFill>
              </a:rPr>
              <a:t>Timeline</a:t>
            </a:r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Trebuchet MS" pitchFamily="34" charset="0"/>
              <a:buNone/>
            </a:pPr>
            <a:endParaRPr lang="en-GB" sz="2400"/>
          </a:p>
          <a:p>
            <a:pPr>
              <a:lnSpc>
                <a:spcPct val="90000"/>
              </a:lnSpc>
            </a:pPr>
            <a:r>
              <a:rPr lang="en-GB" sz="2400"/>
              <a:t>Liability schemes in the event of death or injury of passengers</a:t>
            </a:r>
          </a:p>
          <a:p>
            <a:pPr>
              <a:lnSpc>
                <a:spcPct val="90000"/>
              </a:lnSpc>
            </a:pPr>
            <a:r>
              <a:rPr lang="en-GB" sz="2400"/>
              <a:t>Rights of disabled persons and persons with reduced mobility (non-discrimination and assistance on board of coach and at coach terminals)</a:t>
            </a:r>
          </a:p>
          <a:p>
            <a:pPr>
              <a:lnSpc>
                <a:spcPct val="90000"/>
              </a:lnSpc>
            </a:pPr>
            <a:r>
              <a:rPr lang="en-GB" sz="2400"/>
              <a:t>Assistance in case of interrupted journey (cancellations and delays)</a:t>
            </a:r>
          </a:p>
          <a:p>
            <a:pPr>
              <a:lnSpc>
                <a:spcPct val="90000"/>
              </a:lnSpc>
            </a:pPr>
            <a:r>
              <a:rPr lang="en-GB" sz="2400"/>
              <a:t>Obligation to inform passengers</a:t>
            </a:r>
          </a:p>
          <a:p>
            <a:pPr>
              <a:lnSpc>
                <a:spcPct val="90000"/>
              </a:lnSpc>
            </a:pPr>
            <a:r>
              <a:rPr lang="en-GB" sz="2400"/>
              <a:t>Complaint handling procedure</a:t>
            </a:r>
          </a:p>
          <a:p>
            <a:pPr>
              <a:lnSpc>
                <a:spcPct val="90000"/>
              </a:lnSpc>
            </a:pPr>
            <a:r>
              <a:rPr lang="en-GB" sz="2400"/>
              <a:t>Enforcement rules and designation of national enforcement bodies</a:t>
            </a:r>
          </a:p>
        </p:txBody>
      </p:sp>
      <p:sp>
        <p:nvSpPr>
          <p:cNvPr id="108548" name="Rectangle 4"/>
          <p:cNvSpPr>
            <a:spLocks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sz="2800" b="1"/>
              <a:t>Passenger rights in bus and coach transport</a:t>
            </a:r>
          </a:p>
        </p:txBody>
      </p:sp>
      <p:sp>
        <p:nvSpPr>
          <p:cNvPr id="108549" name="Rectangle 5"/>
          <p:cNvSpPr>
            <a:spLocks/>
          </p:cNvSpPr>
          <p:nvPr/>
        </p:nvSpPr>
        <p:spPr bwMode="gray">
          <a:xfrm>
            <a:off x="982663" y="1557338"/>
            <a:ext cx="7837487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2800">
                <a:solidFill>
                  <a:schemeClr val="tx1"/>
                </a:solidFill>
              </a:rPr>
              <a:t>Issues likely to be covered by the proposal:</a:t>
            </a: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618" name="Group 152"/>
          <p:cNvGrpSpPr>
            <a:grpSpLocks/>
          </p:cNvGrpSpPr>
          <p:nvPr/>
        </p:nvGrpSpPr>
        <p:grpSpPr bwMode="auto">
          <a:xfrm>
            <a:off x="0" y="2852738"/>
            <a:ext cx="9144000" cy="4005262"/>
            <a:chOff x="-1" y="2536050"/>
            <a:chExt cx="9144001" cy="4321950"/>
          </a:xfrm>
        </p:grpSpPr>
        <p:sp>
          <p:nvSpPr>
            <p:cNvPr id="38" name="Freeform 5"/>
            <p:cNvSpPr>
              <a:spLocks noChangeAspect="1"/>
            </p:cNvSpPr>
            <p:nvPr/>
          </p:nvSpPr>
          <p:spPr bwMode="gray">
            <a:xfrm>
              <a:off x="-1" y="2536050"/>
              <a:ext cx="9144000" cy="3393280"/>
            </a:xfrm>
            <a:custGeom>
              <a:avLst/>
              <a:gdLst>
                <a:gd name="T0" fmla="*/ 2381 w 2381"/>
                <a:gd name="T1" fmla="*/ 882 h 882"/>
                <a:gd name="T2" fmla="*/ 0 w 2381"/>
                <a:gd name="T3" fmla="*/ 882 h 882"/>
                <a:gd name="T4" fmla="*/ 0 w 2381"/>
                <a:gd name="T5" fmla="*/ 213 h 882"/>
                <a:gd name="T6" fmla="*/ 311 w 2381"/>
                <a:gd name="T7" fmla="*/ 0 h 882"/>
                <a:gd name="T8" fmla="*/ 2381 w 2381"/>
                <a:gd name="T9" fmla="*/ 97 h 882"/>
                <a:gd name="T10" fmla="*/ 2381 w 2381"/>
                <a:gd name="T11" fmla="*/ 882 h 8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81"/>
                <a:gd name="T19" fmla="*/ 0 h 882"/>
                <a:gd name="T20" fmla="*/ 2381 w 2381"/>
                <a:gd name="T21" fmla="*/ 882 h 8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81" h="882">
                  <a:moveTo>
                    <a:pt x="2381" y="882"/>
                  </a:moveTo>
                  <a:cubicBezTo>
                    <a:pt x="0" y="882"/>
                    <a:pt x="0" y="882"/>
                    <a:pt x="0" y="882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7" y="140"/>
                    <a:pt x="54" y="0"/>
                    <a:pt x="311" y="0"/>
                  </a:cubicBezTo>
                  <a:cubicBezTo>
                    <a:pt x="658" y="0"/>
                    <a:pt x="1215" y="174"/>
                    <a:pt x="2381" y="97"/>
                  </a:cubicBezTo>
                  <a:lnTo>
                    <a:pt x="2381" y="88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fr-FR" sz="1800">
                <a:solidFill>
                  <a:schemeClr val="tx1"/>
                </a:solidFill>
              </a:endParaRPr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gray">
            <a:xfrm>
              <a:off x="0" y="5643578"/>
              <a:ext cx="9144000" cy="1214422"/>
            </a:xfrm>
            <a:prstGeom prst="rect">
              <a:avLst/>
            </a:prstGeom>
            <a:solidFill>
              <a:schemeClr val="bg1"/>
            </a:soli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100000"/>
                </a:lnSpc>
              </a:pPr>
              <a:endParaRPr lang="fr-FR" sz="180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825500"/>
          </a:xfrm>
          <a:noFill/>
          <a:ln/>
        </p:spPr>
        <p:txBody>
          <a:bodyPr/>
          <a:lstStyle/>
          <a:p>
            <a:r>
              <a:rPr lang="en-GB" sz="2800" b="1">
                <a:sym typeface="Wingdings" pitchFamily="2" charset="2"/>
              </a:rPr>
              <a:t>GREEN PAPER </a:t>
            </a:r>
            <a:br>
              <a:rPr lang="en-GB" sz="2800" b="1">
                <a:sym typeface="Wingdings" pitchFamily="2" charset="2"/>
              </a:rPr>
            </a:br>
            <a:r>
              <a:rPr lang="en-GB" sz="2800" b="1">
                <a:sym typeface="Wingdings" pitchFamily="2" charset="2"/>
              </a:rPr>
              <a:t>"TOWARDS A NEW CULTURE FOR URBAN MOBILITY"</a:t>
            </a:r>
            <a:br>
              <a:rPr lang="en-GB" sz="2800" b="1">
                <a:sym typeface="Wingdings" pitchFamily="2" charset="2"/>
              </a:rPr>
            </a:br>
            <a:r>
              <a:rPr lang="en-GB" sz="2800" b="1">
                <a:sym typeface="Wingdings" pitchFamily="2" charset="2"/>
              </a:rPr>
              <a:t/>
            </a:r>
            <a:br>
              <a:rPr lang="en-GB" sz="2800" b="1">
                <a:sym typeface="Wingdings" pitchFamily="2" charset="2"/>
              </a:rPr>
            </a:br>
            <a:endParaRPr lang="fr-FR" sz="2800" b="1">
              <a:sym typeface="Wingdings" pitchFamily="2" charset="2"/>
            </a:endParaRPr>
          </a:p>
        </p:txBody>
      </p:sp>
      <p:sp>
        <p:nvSpPr>
          <p:cNvPr id="99" name="Title 1"/>
          <p:cNvSpPr txBox="1">
            <a:spLocks/>
          </p:cNvSpPr>
          <p:nvPr/>
        </p:nvSpPr>
        <p:spPr bwMode="gray">
          <a:xfrm>
            <a:off x="2627313" y="3357563"/>
            <a:ext cx="50006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357188" indent="-357188" algn="l">
              <a:buClr>
                <a:srgbClr val="9ECC3B"/>
              </a:buClr>
              <a:buSzPct val="100000"/>
              <a:buFont typeface="Trebuchet MS" pitchFamily="34" charset="0"/>
              <a:buNone/>
              <a:defRPr sz="3600">
                <a:solidFill>
                  <a:srgbClr val="9ECC3B"/>
                </a:solidFill>
                <a:sym typeface="Wingdings"/>
              </a:defRPr>
            </a:lvl1pPr>
          </a:lstStyle>
          <a:p>
            <a:pPr algn="ctr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4400" dirty="0" smtClean="0">
                <a:latin typeface="Arial" pitchFamily="34" charset="0"/>
                <a:ea typeface="+mj-ea"/>
                <a:cs typeface="+mj-cs"/>
              </a:rPr>
              <a:t></a:t>
            </a:r>
          </a:p>
        </p:txBody>
      </p:sp>
      <p:sp>
        <p:nvSpPr>
          <p:cNvPr id="71" name="TextBox 70"/>
          <p:cNvSpPr txBox="1">
            <a:spLocks noChangeAspect="1" noChangeArrowheads="1"/>
          </p:cNvSpPr>
          <p:nvPr/>
        </p:nvSpPr>
        <p:spPr bwMode="gray">
          <a:xfrm>
            <a:off x="336550" y="6364288"/>
            <a:ext cx="85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BE" sz="800">
                <a:solidFill>
                  <a:schemeClr val="tx1"/>
                </a:solidFill>
                <a:cs typeface="Arial" charset="0"/>
              </a:rPr>
              <a:t>EUROPEAN</a:t>
            </a:r>
            <a:br>
              <a:rPr lang="fr-BE" sz="800">
                <a:solidFill>
                  <a:schemeClr val="tx1"/>
                </a:solidFill>
                <a:cs typeface="Arial" charset="0"/>
              </a:rPr>
            </a:br>
            <a:r>
              <a:rPr lang="fr-BE" sz="800">
                <a:solidFill>
                  <a:schemeClr val="tx1"/>
                </a:solidFill>
                <a:cs typeface="Arial" charset="0"/>
              </a:rPr>
              <a:t>COMMISSION</a:t>
            </a:r>
            <a:endParaRPr lang="en-US" sz="800">
              <a:solidFill>
                <a:schemeClr val="tx1"/>
              </a:solidFill>
              <a:cs typeface="Arial" charset="0"/>
            </a:endParaRPr>
          </a:p>
        </p:txBody>
      </p:sp>
      <p:grpSp>
        <p:nvGrpSpPr>
          <p:cNvPr id="111626" name="Group 109"/>
          <p:cNvGrpSpPr>
            <a:grpSpLocks noChangeAspect="1"/>
          </p:cNvGrpSpPr>
          <p:nvPr/>
        </p:nvGrpSpPr>
        <p:grpSpPr bwMode="auto">
          <a:xfrm>
            <a:off x="396875" y="5873750"/>
            <a:ext cx="719138" cy="506413"/>
            <a:chOff x="2786063" y="571500"/>
            <a:chExt cx="798512" cy="561975"/>
          </a:xfrm>
        </p:grpSpPr>
        <p:sp>
          <p:nvSpPr>
            <p:cNvPr id="72" name="Rectangle 56"/>
            <p:cNvSpPr>
              <a:spLocks noChangeAspect="1" noChangeArrowheads="1"/>
            </p:cNvSpPr>
            <p:nvPr/>
          </p:nvSpPr>
          <p:spPr bwMode="gray">
            <a:xfrm>
              <a:off x="2786063" y="571500"/>
              <a:ext cx="798512" cy="561975"/>
            </a:xfrm>
            <a:prstGeom prst="rect">
              <a:avLst/>
            </a:prstGeom>
            <a:solidFill>
              <a:srgbClr val="0349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fr-FR" sz="1800">
                <a:solidFill>
                  <a:schemeClr val="tx1"/>
                </a:solidFill>
              </a:endParaRPr>
            </a:p>
          </p:txBody>
        </p:sp>
        <p:sp>
          <p:nvSpPr>
            <p:cNvPr id="73" name="Line 57"/>
            <p:cNvSpPr>
              <a:spLocks noChangeAspect="1" noChangeShapeType="1"/>
            </p:cNvSpPr>
            <p:nvPr/>
          </p:nvSpPr>
          <p:spPr bwMode="gray">
            <a:xfrm>
              <a:off x="3178175" y="844550"/>
              <a:ext cx="1587" cy="1588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74" name="Line 58"/>
            <p:cNvSpPr>
              <a:spLocks noChangeAspect="1" noChangeShapeType="1"/>
            </p:cNvSpPr>
            <p:nvPr/>
          </p:nvSpPr>
          <p:spPr bwMode="gray">
            <a:xfrm>
              <a:off x="3178175" y="844550"/>
              <a:ext cx="1587" cy="1588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75" name="Freeform 59"/>
            <p:cNvSpPr>
              <a:spLocks noChangeAspect="1"/>
            </p:cNvSpPr>
            <p:nvPr/>
          </p:nvSpPr>
          <p:spPr bwMode="gray">
            <a:xfrm>
              <a:off x="3143250" y="609600"/>
              <a:ext cx="65087" cy="65088"/>
            </a:xfrm>
            <a:custGeom>
              <a:avLst/>
              <a:gdLst>
                <a:gd name="T0" fmla="*/ 14 w 41"/>
                <a:gd name="T1" fmla="*/ 14 h 41"/>
                <a:gd name="T2" fmla="*/ 22 w 41"/>
                <a:gd name="T3" fmla="*/ 0 h 41"/>
                <a:gd name="T4" fmla="*/ 26 w 41"/>
                <a:gd name="T5" fmla="*/ 14 h 41"/>
                <a:gd name="T6" fmla="*/ 41 w 41"/>
                <a:gd name="T7" fmla="*/ 14 h 41"/>
                <a:gd name="T8" fmla="*/ 29 w 41"/>
                <a:gd name="T9" fmla="*/ 24 h 41"/>
                <a:gd name="T10" fmla="*/ 34 w 41"/>
                <a:gd name="T11" fmla="*/ 41 h 41"/>
                <a:gd name="T12" fmla="*/ 22 w 41"/>
                <a:gd name="T13" fmla="*/ 31 h 41"/>
                <a:gd name="T14" fmla="*/ 7 w 41"/>
                <a:gd name="T15" fmla="*/ 41 h 41"/>
                <a:gd name="T16" fmla="*/ 12 w 41"/>
                <a:gd name="T17" fmla="*/ 24 h 41"/>
                <a:gd name="T18" fmla="*/ 0 w 41"/>
                <a:gd name="T19" fmla="*/ 14 h 41"/>
                <a:gd name="T20" fmla="*/ 14 w 41"/>
                <a:gd name="T21" fmla="*/ 14 h 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41"/>
                <a:gd name="T35" fmla="*/ 41 w 41"/>
                <a:gd name="T36" fmla="*/ 41 h 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41">
                  <a:moveTo>
                    <a:pt x="14" y="14"/>
                  </a:moveTo>
                  <a:lnTo>
                    <a:pt x="22" y="0"/>
                  </a:lnTo>
                  <a:lnTo>
                    <a:pt x="26" y="14"/>
                  </a:lnTo>
                  <a:lnTo>
                    <a:pt x="41" y="14"/>
                  </a:lnTo>
                  <a:lnTo>
                    <a:pt x="29" y="24"/>
                  </a:lnTo>
                  <a:lnTo>
                    <a:pt x="34" y="41"/>
                  </a:lnTo>
                  <a:lnTo>
                    <a:pt x="22" y="31"/>
                  </a:lnTo>
                  <a:lnTo>
                    <a:pt x="7" y="41"/>
                  </a:lnTo>
                  <a:lnTo>
                    <a:pt x="12" y="24"/>
                  </a:lnTo>
                  <a:lnTo>
                    <a:pt x="0" y="14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fr-FR" sz="1800">
                <a:solidFill>
                  <a:schemeClr val="tx1"/>
                </a:solidFill>
              </a:endParaRPr>
            </a:p>
          </p:txBody>
        </p:sp>
        <p:sp>
          <p:nvSpPr>
            <p:cNvPr id="76" name="Freeform 60"/>
            <p:cNvSpPr>
              <a:spLocks noChangeAspect="1"/>
            </p:cNvSpPr>
            <p:nvPr/>
          </p:nvSpPr>
          <p:spPr bwMode="gray">
            <a:xfrm>
              <a:off x="3143250" y="609600"/>
              <a:ext cx="65087" cy="65088"/>
            </a:xfrm>
            <a:custGeom>
              <a:avLst/>
              <a:gdLst>
                <a:gd name="T0" fmla="*/ 14 w 41"/>
                <a:gd name="T1" fmla="*/ 14 h 41"/>
                <a:gd name="T2" fmla="*/ 22 w 41"/>
                <a:gd name="T3" fmla="*/ 0 h 41"/>
                <a:gd name="T4" fmla="*/ 26 w 41"/>
                <a:gd name="T5" fmla="*/ 14 h 41"/>
                <a:gd name="T6" fmla="*/ 41 w 41"/>
                <a:gd name="T7" fmla="*/ 14 h 41"/>
                <a:gd name="T8" fmla="*/ 29 w 41"/>
                <a:gd name="T9" fmla="*/ 24 h 41"/>
                <a:gd name="T10" fmla="*/ 34 w 41"/>
                <a:gd name="T11" fmla="*/ 41 h 41"/>
                <a:gd name="T12" fmla="*/ 22 w 41"/>
                <a:gd name="T13" fmla="*/ 31 h 41"/>
                <a:gd name="T14" fmla="*/ 7 w 41"/>
                <a:gd name="T15" fmla="*/ 41 h 41"/>
                <a:gd name="T16" fmla="*/ 12 w 41"/>
                <a:gd name="T17" fmla="*/ 24 h 41"/>
                <a:gd name="T18" fmla="*/ 0 w 41"/>
                <a:gd name="T19" fmla="*/ 14 h 41"/>
                <a:gd name="T20" fmla="*/ 14 w 41"/>
                <a:gd name="T21" fmla="*/ 14 h 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41"/>
                <a:gd name="T35" fmla="*/ 41 w 41"/>
                <a:gd name="T36" fmla="*/ 41 h 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41">
                  <a:moveTo>
                    <a:pt x="14" y="14"/>
                  </a:moveTo>
                  <a:lnTo>
                    <a:pt x="22" y="0"/>
                  </a:lnTo>
                  <a:lnTo>
                    <a:pt x="26" y="14"/>
                  </a:lnTo>
                  <a:lnTo>
                    <a:pt x="41" y="14"/>
                  </a:lnTo>
                  <a:lnTo>
                    <a:pt x="29" y="24"/>
                  </a:lnTo>
                  <a:lnTo>
                    <a:pt x="34" y="41"/>
                  </a:lnTo>
                  <a:lnTo>
                    <a:pt x="22" y="31"/>
                  </a:lnTo>
                  <a:lnTo>
                    <a:pt x="7" y="41"/>
                  </a:lnTo>
                  <a:lnTo>
                    <a:pt x="12" y="24"/>
                  </a:lnTo>
                  <a:lnTo>
                    <a:pt x="0" y="14"/>
                  </a:lnTo>
                  <a:lnTo>
                    <a:pt x="14" y="14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fr-FR" sz="1800">
                <a:solidFill>
                  <a:schemeClr val="tx1"/>
                </a:solidFill>
              </a:endParaRPr>
            </a:p>
          </p:txBody>
        </p:sp>
        <p:sp>
          <p:nvSpPr>
            <p:cNvPr id="77" name="Freeform 61"/>
            <p:cNvSpPr>
              <a:spLocks noChangeAspect="1"/>
            </p:cNvSpPr>
            <p:nvPr/>
          </p:nvSpPr>
          <p:spPr bwMode="gray">
            <a:xfrm>
              <a:off x="3036888" y="636588"/>
              <a:ext cx="68262" cy="63500"/>
            </a:xfrm>
            <a:custGeom>
              <a:avLst/>
              <a:gdLst>
                <a:gd name="T0" fmla="*/ 17 w 43"/>
                <a:gd name="T1" fmla="*/ 14 h 40"/>
                <a:gd name="T2" fmla="*/ 22 w 43"/>
                <a:gd name="T3" fmla="*/ 0 h 40"/>
                <a:gd name="T4" fmla="*/ 26 w 43"/>
                <a:gd name="T5" fmla="*/ 14 h 40"/>
                <a:gd name="T6" fmla="*/ 43 w 43"/>
                <a:gd name="T7" fmla="*/ 14 h 40"/>
                <a:gd name="T8" fmla="*/ 31 w 43"/>
                <a:gd name="T9" fmla="*/ 26 h 40"/>
                <a:gd name="T10" fmla="*/ 36 w 43"/>
                <a:gd name="T11" fmla="*/ 40 h 40"/>
                <a:gd name="T12" fmla="*/ 22 w 43"/>
                <a:gd name="T13" fmla="*/ 31 h 40"/>
                <a:gd name="T14" fmla="*/ 10 w 43"/>
                <a:gd name="T15" fmla="*/ 40 h 40"/>
                <a:gd name="T16" fmla="*/ 14 w 43"/>
                <a:gd name="T17" fmla="*/ 26 h 40"/>
                <a:gd name="T18" fmla="*/ 0 w 43"/>
                <a:gd name="T19" fmla="*/ 14 h 40"/>
                <a:gd name="T20" fmla="*/ 17 w 43"/>
                <a:gd name="T21" fmla="*/ 14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"/>
                <a:gd name="T34" fmla="*/ 0 h 40"/>
                <a:gd name="T35" fmla="*/ 43 w 43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" h="40">
                  <a:moveTo>
                    <a:pt x="17" y="14"/>
                  </a:moveTo>
                  <a:lnTo>
                    <a:pt x="22" y="0"/>
                  </a:lnTo>
                  <a:lnTo>
                    <a:pt x="26" y="14"/>
                  </a:lnTo>
                  <a:lnTo>
                    <a:pt x="43" y="14"/>
                  </a:lnTo>
                  <a:lnTo>
                    <a:pt x="31" y="26"/>
                  </a:lnTo>
                  <a:lnTo>
                    <a:pt x="36" y="40"/>
                  </a:lnTo>
                  <a:lnTo>
                    <a:pt x="22" y="31"/>
                  </a:lnTo>
                  <a:lnTo>
                    <a:pt x="10" y="40"/>
                  </a:lnTo>
                  <a:lnTo>
                    <a:pt x="14" y="26"/>
                  </a:lnTo>
                  <a:lnTo>
                    <a:pt x="0" y="14"/>
                  </a:lnTo>
                  <a:lnTo>
                    <a:pt x="17" y="14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fr-FR" sz="1800">
                <a:solidFill>
                  <a:schemeClr val="tx1"/>
                </a:solidFill>
              </a:endParaRPr>
            </a:p>
          </p:txBody>
        </p:sp>
        <p:sp>
          <p:nvSpPr>
            <p:cNvPr id="78" name="Freeform 62"/>
            <p:cNvSpPr>
              <a:spLocks noChangeAspect="1"/>
            </p:cNvSpPr>
            <p:nvPr/>
          </p:nvSpPr>
          <p:spPr bwMode="gray">
            <a:xfrm>
              <a:off x="3036888" y="636588"/>
              <a:ext cx="68262" cy="63500"/>
            </a:xfrm>
            <a:custGeom>
              <a:avLst/>
              <a:gdLst>
                <a:gd name="T0" fmla="*/ 17 w 43"/>
                <a:gd name="T1" fmla="*/ 14 h 40"/>
                <a:gd name="T2" fmla="*/ 22 w 43"/>
                <a:gd name="T3" fmla="*/ 0 h 40"/>
                <a:gd name="T4" fmla="*/ 26 w 43"/>
                <a:gd name="T5" fmla="*/ 14 h 40"/>
                <a:gd name="T6" fmla="*/ 43 w 43"/>
                <a:gd name="T7" fmla="*/ 14 h 40"/>
                <a:gd name="T8" fmla="*/ 31 w 43"/>
                <a:gd name="T9" fmla="*/ 26 h 40"/>
                <a:gd name="T10" fmla="*/ 36 w 43"/>
                <a:gd name="T11" fmla="*/ 40 h 40"/>
                <a:gd name="T12" fmla="*/ 22 w 43"/>
                <a:gd name="T13" fmla="*/ 31 h 40"/>
                <a:gd name="T14" fmla="*/ 10 w 43"/>
                <a:gd name="T15" fmla="*/ 40 h 40"/>
                <a:gd name="T16" fmla="*/ 14 w 43"/>
                <a:gd name="T17" fmla="*/ 26 h 40"/>
                <a:gd name="T18" fmla="*/ 0 w 43"/>
                <a:gd name="T19" fmla="*/ 14 h 40"/>
                <a:gd name="T20" fmla="*/ 17 w 43"/>
                <a:gd name="T21" fmla="*/ 14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"/>
                <a:gd name="T34" fmla="*/ 0 h 40"/>
                <a:gd name="T35" fmla="*/ 43 w 43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" h="40">
                  <a:moveTo>
                    <a:pt x="17" y="14"/>
                  </a:moveTo>
                  <a:lnTo>
                    <a:pt x="22" y="0"/>
                  </a:lnTo>
                  <a:lnTo>
                    <a:pt x="26" y="14"/>
                  </a:lnTo>
                  <a:lnTo>
                    <a:pt x="43" y="14"/>
                  </a:lnTo>
                  <a:lnTo>
                    <a:pt x="31" y="26"/>
                  </a:lnTo>
                  <a:lnTo>
                    <a:pt x="36" y="40"/>
                  </a:lnTo>
                  <a:lnTo>
                    <a:pt x="22" y="31"/>
                  </a:lnTo>
                  <a:lnTo>
                    <a:pt x="10" y="40"/>
                  </a:lnTo>
                  <a:lnTo>
                    <a:pt x="14" y="26"/>
                  </a:lnTo>
                  <a:lnTo>
                    <a:pt x="0" y="14"/>
                  </a:lnTo>
                  <a:lnTo>
                    <a:pt x="17" y="14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fr-FR" sz="1800">
                <a:solidFill>
                  <a:schemeClr val="tx1"/>
                </a:solidFill>
              </a:endParaRPr>
            </a:p>
          </p:txBody>
        </p:sp>
        <p:sp>
          <p:nvSpPr>
            <p:cNvPr id="79" name="Freeform 63"/>
            <p:cNvSpPr>
              <a:spLocks noChangeAspect="1"/>
            </p:cNvSpPr>
            <p:nvPr/>
          </p:nvSpPr>
          <p:spPr bwMode="gray">
            <a:xfrm>
              <a:off x="3040063" y="985838"/>
              <a:ext cx="69850" cy="65088"/>
            </a:xfrm>
            <a:custGeom>
              <a:avLst/>
              <a:gdLst>
                <a:gd name="T0" fmla="*/ 17 w 44"/>
                <a:gd name="T1" fmla="*/ 17 h 41"/>
                <a:gd name="T2" fmla="*/ 22 w 44"/>
                <a:gd name="T3" fmla="*/ 0 h 41"/>
                <a:gd name="T4" fmla="*/ 27 w 44"/>
                <a:gd name="T5" fmla="*/ 17 h 41"/>
                <a:gd name="T6" fmla="*/ 44 w 44"/>
                <a:gd name="T7" fmla="*/ 17 h 41"/>
                <a:gd name="T8" fmla="*/ 29 w 44"/>
                <a:gd name="T9" fmla="*/ 26 h 41"/>
                <a:gd name="T10" fmla="*/ 34 w 44"/>
                <a:gd name="T11" fmla="*/ 41 h 41"/>
                <a:gd name="T12" fmla="*/ 22 w 44"/>
                <a:gd name="T13" fmla="*/ 31 h 41"/>
                <a:gd name="T14" fmla="*/ 8 w 44"/>
                <a:gd name="T15" fmla="*/ 41 h 41"/>
                <a:gd name="T16" fmla="*/ 12 w 44"/>
                <a:gd name="T17" fmla="*/ 26 h 41"/>
                <a:gd name="T18" fmla="*/ 0 w 44"/>
                <a:gd name="T19" fmla="*/ 17 h 41"/>
                <a:gd name="T20" fmla="*/ 17 w 44"/>
                <a:gd name="T21" fmla="*/ 17 h 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"/>
                <a:gd name="T34" fmla="*/ 0 h 41"/>
                <a:gd name="T35" fmla="*/ 44 w 44"/>
                <a:gd name="T36" fmla="*/ 41 h 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" h="41">
                  <a:moveTo>
                    <a:pt x="17" y="17"/>
                  </a:moveTo>
                  <a:lnTo>
                    <a:pt x="22" y="0"/>
                  </a:lnTo>
                  <a:lnTo>
                    <a:pt x="27" y="17"/>
                  </a:lnTo>
                  <a:lnTo>
                    <a:pt x="44" y="17"/>
                  </a:lnTo>
                  <a:lnTo>
                    <a:pt x="29" y="26"/>
                  </a:lnTo>
                  <a:lnTo>
                    <a:pt x="34" y="41"/>
                  </a:lnTo>
                  <a:lnTo>
                    <a:pt x="22" y="31"/>
                  </a:lnTo>
                  <a:lnTo>
                    <a:pt x="8" y="41"/>
                  </a:lnTo>
                  <a:lnTo>
                    <a:pt x="12" y="26"/>
                  </a:lnTo>
                  <a:lnTo>
                    <a:pt x="0" y="17"/>
                  </a:lnTo>
                  <a:lnTo>
                    <a:pt x="17" y="17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fr-FR" sz="1800">
                <a:solidFill>
                  <a:schemeClr val="tx1"/>
                </a:solidFill>
              </a:endParaRPr>
            </a:p>
          </p:txBody>
        </p:sp>
        <p:sp>
          <p:nvSpPr>
            <p:cNvPr id="80" name="Freeform 64"/>
            <p:cNvSpPr>
              <a:spLocks noChangeAspect="1"/>
            </p:cNvSpPr>
            <p:nvPr/>
          </p:nvSpPr>
          <p:spPr bwMode="gray">
            <a:xfrm>
              <a:off x="3040063" y="985838"/>
              <a:ext cx="69850" cy="65088"/>
            </a:xfrm>
            <a:custGeom>
              <a:avLst/>
              <a:gdLst>
                <a:gd name="T0" fmla="*/ 17 w 44"/>
                <a:gd name="T1" fmla="*/ 17 h 41"/>
                <a:gd name="T2" fmla="*/ 22 w 44"/>
                <a:gd name="T3" fmla="*/ 0 h 41"/>
                <a:gd name="T4" fmla="*/ 27 w 44"/>
                <a:gd name="T5" fmla="*/ 17 h 41"/>
                <a:gd name="T6" fmla="*/ 44 w 44"/>
                <a:gd name="T7" fmla="*/ 17 h 41"/>
                <a:gd name="T8" fmla="*/ 29 w 44"/>
                <a:gd name="T9" fmla="*/ 26 h 41"/>
                <a:gd name="T10" fmla="*/ 34 w 44"/>
                <a:gd name="T11" fmla="*/ 41 h 41"/>
                <a:gd name="T12" fmla="*/ 22 w 44"/>
                <a:gd name="T13" fmla="*/ 31 h 41"/>
                <a:gd name="T14" fmla="*/ 8 w 44"/>
                <a:gd name="T15" fmla="*/ 41 h 41"/>
                <a:gd name="T16" fmla="*/ 12 w 44"/>
                <a:gd name="T17" fmla="*/ 26 h 41"/>
                <a:gd name="T18" fmla="*/ 0 w 44"/>
                <a:gd name="T19" fmla="*/ 17 h 41"/>
                <a:gd name="T20" fmla="*/ 17 w 44"/>
                <a:gd name="T21" fmla="*/ 17 h 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"/>
                <a:gd name="T34" fmla="*/ 0 h 41"/>
                <a:gd name="T35" fmla="*/ 44 w 44"/>
                <a:gd name="T36" fmla="*/ 41 h 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" h="41">
                  <a:moveTo>
                    <a:pt x="17" y="17"/>
                  </a:moveTo>
                  <a:lnTo>
                    <a:pt x="22" y="0"/>
                  </a:lnTo>
                  <a:lnTo>
                    <a:pt x="27" y="17"/>
                  </a:lnTo>
                  <a:lnTo>
                    <a:pt x="44" y="17"/>
                  </a:lnTo>
                  <a:lnTo>
                    <a:pt x="29" y="26"/>
                  </a:lnTo>
                  <a:lnTo>
                    <a:pt x="34" y="41"/>
                  </a:lnTo>
                  <a:lnTo>
                    <a:pt x="22" y="31"/>
                  </a:lnTo>
                  <a:lnTo>
                    <a:pt x="8" y="41"/>
                  </a:lnTo>
                  <a:lnTo>
                    <a:pt x="12" y="26"/>
                  </a:lnTo>
                  <a:lnTo>
                    <a:pt x="0" y="17"/>
                  </a:lnTo>
                  <a:lnTo>
                    <a:pt x="17" y="17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fr-FR" sz="1800">
                <a:solidFill>
                  <a:schemeClr val="tx1"/>
                </a:solidFill>
              </a:endParaRPr>
            </a:p>
          </p:txBody>
        </p:sp>
        <p:sp>
          <p:nvSpPr>
            <p:cNvPr id="81" name="Freeform 65"/>
            <p:cNvSpPr>
              <a:spLocks noChangeAspect="1"/>
            </p:cNvSpPr>
            <p:nvPr/>
          </p:nvSpPr>
          <p:spPr bwMode="gray">
            <a:xfrm>
              <a:off x="3143250" y="1016000"/>
              <a:ext cx="65087" cy="65088"/>
            </a:xfrm>
            <a:custGeom>
              <a:avLst/>
              <a:gdLst>
                <a:gd name="T0" fmla="*/ 14 w 41"/>
                <a:gd name="T1" fmla="*/ 14 h 41"/>
                <a:gd name="T2" fmla="*/ 22 w 41"/>
                <a:gd name="T3" fmla="*/ 0 h 41"/>
                <a:gd name="T4" fmla="*/ 26 w 41"/>
                <a:gd name="T5" fmla="*/ 14 h 41"/>
                <a:gd name="T6" fmla="*/ 41 w 41"/>
                <a:gd name="T7" fmla="*/ 14 h 41"/>
                <a:gd name="T8" fmla="*/ 29 w 41"/>
                <a:gd name="T9" fmla="*/ 24 h 41"/>
                <a:gd name="T10" fmla="*/ 34 w 41"/>
                <a:gd name="T11" fmla="*/ 41 h 41"/>
                <a:gd name="T12" fmla="*/ 22 w 41"/>
                <a:gd name="T13" fmla="*/ 31 h 41"/>
                <a:gd name="T14" fmla="*/ 7 w 41"/>
                <a:gd name="T15" fmla="*/ 41 h 41"/>
                <a:gd name="T16" fmla="*/ 12 w 41"/>
                <a:gd name="T17" fmla="*/ 24 h 41"/>
                <a:gd name="T18" fmla="*/ 0 w 41"/>
                <a:gd name="T19" fmla="*/ 14 h 41"/>
                <a:gd name="T20" fmla="*/ 14 w 41"/>
                <a:gd name="T21" fmla="*/ 14 h 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41"/>
                <a:gd name="T35" fmla="*/ 41 w 41"/>
                <a:gd name="T36" fmla="*/ 41 h 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41">
                  <a:moveTo>
                    <a:pt x="14" y="14"/>
                  </a:moveTo>
                  <a:lnTo>
                    <a:pt x="22" y="0"/>
                  </a:lnTo>
                  <a:lnTo>
                    <a:pt x="26" y="14"/>
                  </a:lnTo>
                  <a:lnTo>
                    <a:pt x="41" y="14"/>
                  </a:lnTo>
                  <a:lnTo>
                    <a:pt x="29" y="24"/>
                  </a:lnTo>
                  <a:lnTo>
                    <a:pt x="34" y="41"/>
                  </a:lnTo>
                  <a:lnTo>
                    <a:pt x="22" y="31"/>
                  </a:lnTo>
                  <a:lnTo>
                    <a:pt x="7" y="41"/>
                  </a:lnTo>
                  <a:lnTo>
                    <a:pt x="12" y="24"/>
                  </a:lnTo>
                  <a:lnTo>
                    <a:pt x="0" y="14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fr-FR" sz="1800">
                <a:solidFill>
                  <a:schemeClr val="tx1"/>
                </a:solidFill>
              </a:endParaRPr>
            </a:p>
          </p:txBody>
        </p:sp>
        <p:sp>
          <p:nvSpPr>
            <p:cNvPr id="82" name="Freeform 66"/>
            <p:cNvSpPr>
              <a:spLocks noChangeAspect="1"/>
            </p:cNvSpPr>
            <p:nvPr/>
          </p:nvSpPr>
          <p:spPr bwMode="gray">
            <a:xfrm>
              <a:off x="3143250" y="1016000"/>
              <a:ext cx="65087" cy="65088"/>
            </a:xfrm>
            <a:custGeom>
              <a:avLst/>
              <a:gdLst>
                <a:gd name="T0" fmla="*/ 14 w 41"/>
                <a:gd name="T1" fmla="*/ 14 h 41"/>
                <a:gd name="T2" fmla="*/ 22 w 41"/>
                <a:gd name="T3" fmla="*/ 0 h 41"/>
                <a:gd name="T4" fmla="*/ 26 w 41"/>
                <a:gd name="T5" fmla="*/ 14 h 41"/>
                <a:gd name="T6" fmla="*/ 41 w 41"/>
                <a:gd name="T7" fmla="*/ 14 h 41"/>
                <a:gd name="T8" fmla="*/ 29 w 41"/>
                <a:gd name="T9" fmla="*/ 24 h 41"/>
                <a:gd name="T10" fmla="*/ 34 w 41"/>
                <a:gd name="T11" fmla="*/ 41 h 41"/>
                <a:gd name="T12" fmla="*/ 22 w 41"/>
                <a:gd name="T13" fmla="*/ 31 h 41"/>
                <a:gd name="T14" fmla="*/ 7 w 41"/>
                <a:gd name="T15" fmla="*/ 41 h 41"/>
                <a:gd name="T16" fmla="*/ 12 w 41"/>
                <a:gd name="T17" fmla="*/ 24 h 41"/>
                <a:gd name="T18" fmla="*/ 0 w 41"/>
                <a:gd name="T19" fmla="*/ 14 h 41"/>
                <a:gd name="T20" fmla="*/ 14 w 41"/>
                <a:gd name="T21" fmla="*/ 14 h 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41"/>
                <a:gd name="T35" fmla="*/ 41 w 41"/>
                <a:gd name="T36" fmla="*/ 41 h 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41">
                  <a:moveTo>
                    <a:pt x="14" y="14"/>
                  </a:moveTo>
                  <a:lnTo>
                    <a:pt x="22" y="0"/>
                  </a:lnTo>
                  <a:lnTo>
                    <a:pt x="26" y="14"/>
                  </a:lnTo>
                  <a:lnTo>
                    <a:pt x="41" y="14"/>
                  </a:lnTo>
                  <a:lnTo>
                    <a:pt x="29" y="24"/>
                  </a:lnTo>
                  <a:lnTo>
                    <a:pt x="34" y="41"/>
                  </a:lnTo>
                  <a:lnTo>
                    <a:pt x="22" y="31"/>
                  </a:lnTo>
                  <a:lnTo>
                    <a:pt x="7" y="41"/>
                  </a:lnTo>
                  <a:lnTo>
                    <a:pt x="12" y="24"/>
                  </a:lnTo>
                  <a:lnTo>
                    <a:pt x="0" y="14"/>
                  </a:lnTo>
                  <a:lnTo>
                    <a:pt x="14" y="14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fr-FR" sz="1800">
                <a:solidFill>
                  <a:schemeClr val="tx1"/>
                </a:solidFill>
              </a:endParaRPr>
            </a:p>
          </p:txBody>
        </p:sp>
        <p:sp>
          <p:nvSpPr>
            <p:cNvPr id="83" name="Freeform 67"/>
            <p:cNvSpPr>
              <a:spLocks noChangeAspect="1"/>
            </p:cNvSpPr>
            <p:nvPr/>
          </p:nvSpPr>
          <p:spPr bwMode="gray">
            <a:xfrm>
              <a:off x="2965450" y="912813"/>
              <a:ext cx="68262" cy="65088"/>
            </a:xfrm>
            <a:custGeom>
              <a:avLst/>
              <a:gdLst>
                <a:gd name="T0" fmla="*/ 16 w 43"/>
                <a:gd name="T1" fmla="*/ 17 h 41"/>
                <a:gd name="T2" fmla="*/ 21 w 43"/>
                <a:gd name="T3" fmla="*/ 0 h 41"/>
                <a:gd name="T4" fmla="*/ 26 w 43"/>
                <a:gd name="T5" fmla="*/ 17 h 41"/>
                <a:gd name="T6" fmla="*/ 43 w 43"/>
                <a:gd name="T7" fmla="*/ 17 h 41"/>
                <a:gd name="T8" fmla="*/ 31 w 43"/>
                <a:gd name="T9" fmla="*/ 27 h 41"/>
                <a:gd name="T10" fmla="*/ 35 w 43"/>
                <a:gd name="T11" fmla="*/ 41 h 41"/>
                <a:gd name="T12" fmla="*/ 21 w 43"/>
                <a:gd name="T13" fmla="*/ 32 h 41"/>
                <a:gd name="T14" fmla="*/ 9 w 43"/>
                <a:gd name="T15" fmla="*/ 41 h 41"/>
                <a:gd name="T16" fmla="*/ 14 w 43"/>
                <a:gd name="T17" fmla="*/ 27 h 41"/>
                <a:gd name="T18" fmla="*/ 0 w 43"/>
                <a:gd name="T19" fmla="*/ 17 h 41"/>
                <a:gd name="T20" fmla="*/ 16 w 43"/>
                <a:gd name="T21" fmla="*/ 17 h 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"/>
                <a:gd name="T34" fmla="*/ 0 h 41"/>
                <a:gd name="T35" fmla="*/ 43 w 43"/>
                <a:gd name="T36" fmla="*/ 41 h 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" h="41">
                  <a:moveTo>
                    <a:pt x="16" y="17"/>
                  </a:moveTo>
                  <a:lnTo>
                    <a:pt x="21" y="0"/>
                  </a:lnTo>
                  <a:lnTo>
                    <a:pt x="26" y="17"/>
                  </a:lnTo>
                  <a:lnTo>
                    <a:pt x="43" y="17"/>
                  </a:lnTo>
                  <a:lnTo>
                    <a:pt x="31" y="27"/>
                  </a:lnTo>
                  <a:lnTo>
                    <a:pt x="35" y="41"/>
                  </a:lnTo>
                  <a:lnTo>
                    <a:pt x="21" y="32"/>
                  </a:lnTo>
                  <a:lnTo>
                    <a:pt x="9" y="41"/>
                  </a:lnTo>
                  <a:lnTo>
                    <a:pt x="14" y="27"/>
                  </a:lnTo>
                  <a:lnTo>
                    <a:pt x="0" y="17"/>
                  </a:lnTo>
                  <a:lnTo>
                    <a:pt x="16" y="17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fr-FR" sz="1800">
                <a:solidFill>
                  <a:schemeClr val="tx1"/>
                </a:solidFill>
              </a:endParaRPr>
            </a:p>
          </p:txBody>
        </p:sp>
        <p:sp>
          <p:nvSpPr>
            <p:cNvPr id="84" name="Freeform 68"/>
            <p:cNvSpPr>
              <a:spLocks noChangeAspect="1"/>
            </p:cNvSpPr>
            <p:nvPr/>
          </p:nvSpPr>
          <p:spPr bwMode="gray">
            <a:xfrm>
              <a:off x="2965450" y="912813"/>
              <a:ext cx="68262" cy="65088"/>
            </a:xfrm>
            <a:custGeom>
              <a:avLst/>
              <a:gdLst>
                <a:gd name="T0" fmla="*/ 16 w 43"/>
                <a:gd name="T1" fmla="*/ 17 h 41"/>
                <a:gd name="T2" fmla="*/ 21 w 43"/>
                <a:gd name="T3" fmla="*/ 0 h 41"/>
                <a:gd name="T4" fmla="*/ 26 w 43"/>
                <a:gd name="T5" fmla="*/ 17 h 41"/>
                <a:gd name="T6" fmla="*/ 43 w 43"/>
                <a:gd name="T7" fmla="*/ 17 h 41"/>
                <a:gd name="T8" fmla="*/ 31 w 43"/>
                <a:gd name="T9" fmla="*/ 27 h 41"/>
                <a:gd name="T10" fmla="*/ 35 w 43"/>
                <a:gd name="T11" fmla="*/ 41 h 41"/>
                <a:gd name="T12" fmla="*/ 21 w 43"/>
                <a:gd name="T13" fmla="*/ 32 h 41"/>
                <a:gd name="T14" fmla="*/ 9 w 43"/>
                <a:gd name="T15" fmla="*/ 41 h 41"/>
                <a:gd name="T16" fmla="*/ 14 w 43"/>
                <a:gd name="T17" fmla="*/ 27 h 41"/>
                <a:gd name="T18" fmla="*/ 0 w 43"/>
                <a:gd name="T19" fmla="*/ 17 h 41"/>
                <a:gd name="T20" fmla="*/ 16 w 43"/>
                <a:gd name="T21" fmla="*/ 17 h 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"/>
                <a:gd name="T34" fmla="*/ 0 h 41"/>
                <a:gd name="T35" fmla="*/ 43 w 43"/>
                <a:gd name="T36" fmla="*/ 41 h 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" h="41">
                  <a:moveTo>
                    <a:pt x="16" y="17"/>
                  </a:moveTo>
                  <a:lnTo>
                    <a:pt x="21" y="0"/>
                  </a:lnTo>
                  <a:lnTo>
                    <a:pt x="26" y="17"/>
                  </a:lnTo>
                  <a:lnTo>
                    <a:pt x="43" y="17"/>
                  </a:lnTo>
                  <a:lnTo>
                    <a:pt x="31" y="27"/>
                  </a:lnTo>
                  <a:lnTo>
                    <a:pt x="35" y="41"/>
                  </a:lnTo>
                  <a:lnTo>
                    <a:pt x="21" y="32"/>
                  </a:lnTo>
                  <a:lnTo>
                    <a:pt x="9" y="41"/>
                  </a:lnTo>
                  <a:lnTo>
                    <a:pt x="14" y="27"/>
                  </a:lnTo>
                  <a:lnTo>
                    <a:pt x="0" y="17"/>
                  </a:lnTo>
                  <a:lnTo>
                    <a:pt x="16" y="17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fr-FR" sz="1800">
                <a:solidFill>
                  <a:schemeClr val="tx1"/>
                </a:solidFill>
              </a:endParaRPr>
            </a:p>
          </p:txBody>
        </p:sp>
        <p:sp>
          <p:nvSpPr>
            <p:cNvPr id="85" name="Freeform 69"/>
            <p:cNvSpPr>
              <a:spLocks noChangeAspect="1"/>
            </p:cNvSpPr>
            <p:nvPr/>
          </p:nvSpPr>
          <p:spPr bwMode="gray">
            <a:xfrm>
              <a:off x="2938463" y="811213"/>
              <a:ext cx="68262" cy="65088"/>
            </a:xfrm>
            <a:custGeom>
              <a:avLst/>
              <a:gdLst>
                <a:gd name="T0" fmla="*/ 17 w 43"/>
                <a:gd name="T1" fmla="*/ 14 h 41"/>
                <a:gd name="T2" fmla="*/ 21 w 43"/>
                <a:gd name="T3" fmla="*/ 0 h 41"/>
                <a:gd name="T4" fmla="*/ 26 w 43"/>
                <a:gd name="T5" fmla="*/ 14 h 41"/>
                <a:gd name="T6" fmla="*/ 43 w 43"/>
                <a:gd name="T7" fmla="*/ 14 h 41"/>
                <a:gd name="T8" fmla="*/ 29 w 43"/>
                <a:gd name="T9" fmla="*/ 24 h 41"/>
                <a:gd name="T10" fmla="*/ 36 w 43"/>
                <a:gd name="T11" fmla="*/ 41 h 41"/>
                <a:gd name="T12" fmla="*/ 21 w 43"/>
                <a:gd name="T13" fmla="*/ 31 h 41"/>
                <a:gd name="T14" fmla="*/ 9 w 43"/>
                <a:gd name="T15" fmla="*/ 41 h 41"/>
                <a:gd name="T16" fmla="*/ 14 w 43"/>
                <a:gd name="T17" fmla="*/ 24 h 41"/>
                <a:gd name="T18" fmla="*/ 0 w 43"/>
                <a:gd name="T19" fmla="*/ 14 h 41"/>
                <a:gd name="T20" fmla="*/ 17 w 43"/>
                <a:gd name="T21" fmla="*/ 14 h 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"/>
                <a:gd name="T34" fmla="*/ 0 h 41"/>
                <a:gd name="T35" fmla="*/ 43 w 43"/>
                <a:gd name="T36" fmla="*/ 41 h 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" h="41">
                  <a:moveTo>
                    <a:pt x="17" y="14"/>
                  </a:moveTo>
                  <a:lnTo>
                    <a:pt x="21" y="0"/>
                  </a:lnTo>
                  <a:lnTo>
                    <a:pt x="26" y="14"/>
                  </a:lnTo>
                  <a:lnTo>
                    <a:pt x="43" y="14"/>
                  </a:lnTo>
                  <a:lnTo>
                    <a:pt x="29" y="24"/>
                  </a:lnTo>
                  <a:lnTo>
                    <a:pt x="36" y="41"/>
                  </a:lnTo>
                  <a:lnTo>
                    <a:pt x="21" y="31"/>
                  </a:lnTo>
                  <a:lnTo>
                    <a:pt x="9" y="41"/>
                  </a:lnTo>
                  <a:lnTo>
                    <a:pt x="14" y="24"/>
                  </a:lnTo>
                  <a:lnTo>
                    <a:pt x="0" y="14"/>
                  </a:lnTo>
                  <a:lnTo>
                    <a:pt x="17" y="14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fr-FR" sz="1800">
                <a:solidFill>
                  <a:schemeClr val="tx1"/>
                </a:solidFill>
              </a:endParaRPr>
            </a:p>
          </p:txBody>
        </p:sp>
        <p:sp>
          <p:nvSpPr>
            <p:cNvPr id="86" name="Freeform 70"/>
            <p:cNvSpPr>
              <a:spLocks noChangeAspect="1"/>
            </p:cNvSpPr>
            <p:nvPr/>
          </p:nvSpPr>
          <p:spPr bwMode="gray">
            <a:xfrm>
              <a:off x="2938463" y="811213"/>
              <a:ext cx="68262" cy="65088"/>
            </a:xfrm>
            <a:custGeom>
              <a:avLst/>
              <a:gdLst>
                <a:gd name="T0" fmla="*/ 17 w 43"/>
                <a:gd name="T1" fmla="*/ 14 h 41"/>
                <a:gd name="T2" fmla="*/ 21 w 43"/>
                <a:gd name="T3" fmla="*/ 0 h 41"/>
                <a:gd name="T4" fmla="*/ 26 w 43"/>
                <a:gd name="T5" fmla="*/ 14 h 41"/>
                <a:gd name="T6" fmla="*/ 43 w 43"/>
                <a:gd name="T7" fmla="*/ 14 h 41"/>
                <a:gd name="T8" fmla="*/ 29 w 43"/>
                <a:gd name="T9" fmla="*/ 24 h 41"/>
                <a:gd name="T10" fmla="*/ 36 w 43"/>
                <a:gd name="T11" fmla="*/ 41 h 41"/>
                <a:gd name="T12" fmla="*/ 21 w 43"/>
                <a:gd name="T13" fmla="*/ 31 h 41"/>
                <a:gd name="T14" fmla="*/ 9 w 43"/>
                <a:gd name="T15" fmla="*/ 41 h 41"/>
                <a:gd name="T16" fmla="*/ 14 w 43"/>
                <a:gd name="T17" fmla="*/ 24 h 41"/>
                <a:gd name="T18" fmla="*/ 0 w 43"/>
                <a:gd name="T19" fmla="*/ 14 h 41"/>
                <a:gd name="T20" fmla="*/ 17 w 43"/>
                <a:gd name="T21" fmla="*/ 14 h 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"/>
                <a:gd name="T34" fmla="*/ 0 h 41"/>
                <a:gd name="T35" fmla="*/ 43 w 43"/>
                <a:gd name="T36" fmla="*/ 41 h 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" h="41">
                  <a:moveTo>
                    <a:pt x="17" y="14"/>
                  </a:moveTo>
                  <a:lnTo>
                    <a:pt x="21" y="0"/>
                  </a:lnTo>
                  <a:lnTo>
                    <a:pt x="26" y="14"/>
                  </a:lnTo>
                  <a:lnTo>
                    <a:pt x="43" y="14"/>
                  </a:lnTo>
                  <a:lnTo>
                    <a:pt x="29" y="24"/>
                  </a:lnTo>
                  <a:lnTo>
                    <a:pt x="36" y="41"/>
                  </a:lnTo>
                  <a:lnTo>
                    <a:pt x="21" y="31"/>
                  </a:lnTo>
                  <a:lnTo>
                    <a:pt x="9" y="41"/>
                  </a:lnTo>
                  <a:lnTo>
                    <a:pt x="14" y="24"/>
                  </a:lnTo>
                  <a:lnTo>
                    <a:pt x="0" y="14"/>
                  </a:lnTo>
                  <a:lnTo>
                    <a:pt x="17" y="14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fr-FR" sz="1800">
                <a:solidFill>
                  <a:schemeClr val="tx1"/>
                </a:solidFill>
              </a:endParaRPr>
            </a:p>
          </p:txBody>
        </p:sp>
        <p:sp>
          <p:nvSpPr>
            <p:cNvPr id="87" name="Freeform 71"/>
            <p:cNvSpPr>
              <a:spLocks noChangeAspect="1"/>
            </p:cNvSpPr>
            <p:nvPr/>
          </p:nvSpPr>
          <p:spPr bwMode="gray">
            <a:xfrm>
              <a:off x="2965450" y="708025"/>
              <a:ext cx="68262" cy="65088"/>
            </a:xfrm>
            <a:custGeom>
              <a:avLst/>
              <a:gdLst>
                <a:gd name="T0" fmla="*/ 16 w 43"/>
                <a:gd name="T1" fmla="*/ 17 h 41"/>
                <a:gd name="T2" fmla="*/ 21 w 43"/>
                <a:gd name="T3" fmla="*/ 0 h 41"/>
                <a:gd name="T4" fmla="*/ 28 w 43"/>
                <a:gd name="T5" fmla="*/ 17 h 41"/>
                <a:gd name="T6" fmla="*/ 43 w 43"/>
                <a:gd name="T7" fmla="*/ 17 h 41"/>
                <a:gd name="T8" fmla="*/ 31 w 43"/>
                <a:gd name="T9" fmla="*/ 27 h 41"/>
                <a:gd name="T10" fmla="*/ 35 w 43"/>
                <a:gd name="T11" fmla="*/ 41 h 41"/>
                <a:gd name="T12" fmla="*/ 21 w 43"/>
                <a:gd name="T13" fmla="*/ 31 h 41"/>
                <a:gd name="T14" fmla="*/ 9 w 43"/>
                <a:gd name="T15" fmla="*/ 41 h 41"/>
                <a:gd name="T16" fmla="*/ 14 w 43"/>
                <a:gd name="T17" fmla="*/ 27 h 41"/>
                <a:gd name="T18" fmla="*/ 0 w 43"/>
                <a:gd name="T19" fmla="*/ 17 h 41"/>
                <a:gd name="T20" fmla="*/ 16 w 43"/>
                <a:gd name="T21" fmla="*/ 17 h 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"/>
                <a:gd name="T34" fmla="*/ 0 h 41"/>
                <a:gd name="T35" fmla="*/ 43 w 43"/>
                <a:gd name="T36" fmla="*/ 41 h 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" h="41">
                  <a:moveTo>
                    <a:pt x="16" y="17"/>
                  </a:moveTo>
                  <a:lnTo>
                    <a:pt x="21" y="0"/>
                  </a:lnTo>
                  <a:lnTo>
                    <a:pt x="28" y="17"/>
                  </a:lnTo>
                  <a:lnTo>
                    <a:pt x="43" y="17"/>
                  </a:lnTo>
                  <a:lnTo>
                    <a:pt x="31" y="27"/>
                  </a:lnTo>
                  <a:lnTo>
                    <a:pt x="35" y="41"/>
                  </a:lnTo>
                  <a:lnTo>
                    <a:pt x="21" y="31"/>
                  </a:lnTo>
                  <a:lnTo>
                    <a:pt x="9" y="41"/>
                  </a:lnTo>
                  <a:lnTo>
                    <a:pt x="14" y="27"/>
                  </a:lnTo>
                  <a:lnTo>
                    <a:pt x="0" y="17"/>
                  </a:lnTo>
                  <a:lnTo>
                    <a:pt x="16" y="17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fr-FR" sz="1800">
                <a:solidFill>
                  <a:schemeClr val="tx1"/>
                </a:solidFill>
              </a:endParaRPr>
            </a:p>
          </p:txBody>
        </p:sp>
        <p:sp>
          <p:nvSpPr>
            <p:cNvPr id="88" name="Freeform 72"/>
            <p:cNvSpPr>
              <a:spLocks noChangeAspect="1"/>
            </p:cNvSpPr>
            <p:nvPr/>
          </p:nvSpPr>
          <p:spPr bwMode="gray">
            <a:xfrm>
              <a:off x="2965450" y="708025"/>
              <a:ext cx="68262" cy="65088"/>
            </a:xfrm>
            <a:custGeom>
              <a:avLst/>
              <a:gdLst>
                <a:gd name="T0" fmla="*/ 16 w 43"/>
                <a:gd name="T1" fmla="*/ 17 h 41"/>
                <a:gd name="T2" fmla="*/ 21 w 43"/>
                <a:gd name="T3" fmla="*/ 0 h 41"/>
                <a:gd name="T4" fmla="*/ 28 w 43"/>
                <a:gd name="T5" fmla="*/ 17 h 41"/>
                <a:gd name="T6" fmla="*/ 43 w 43"/>
                <a:gd name="T7" fmla="*/ 17 h 41"/>
                <a:gd name="T8" fmla="*/ 31 w 43"/>
                <a:gd name="T9" fmla="*/ 27 h 41"/>
                <a:gd name="T10" fmla="*/ 35 w 43"/>
                <a:gd name="T11" fmla="*/ 41 h 41"/>
                <a:gd name="T12" fmla="*/ 21 w 43"/>
                <a:gd name="T13" fmla="*/ 31 h 41"/>
                <a:gd name="T14" fmla="*/ 9 w 43"/>
                <a:gd name="T15" fmla="*/ 41 h 41"/>
                <a:gd name="T16" fmla="*/ 14 w 43"/>
                <a:gd name="T17" fmla="*/ 27 h 41"/>
                <a:gd name="T18" fmla="*/ 0 w 43"/>
                <a:gd name="T19" fmla="*/ 17 h 41"/>
                <a:gd name="T20" fmla="*/ 16 w 43"/>
                <a:gd name="T21" fmla="*/ 17 h 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"/>
                <a:gd name="T34" fmla="*/ 0 h 41"/>
                <a:gd name="T35" fmla="*/ 43 w 43"/>
                <a:gd name="T36" fmla="*/ 41 h 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" h="41">
                  <a:moveTo>
                    <a:pt x="16" y="17"/>
                  </a:moveTo>
                  <a:lnTo>
                    <a:pt x="21" y="0"/>
                  </a:lnTo>
                  <a:lnTo>
                    <a:pt x="28" y="17"/>
                  </a:lnTo>
                  <a:lnTo>
                    <a:pt x="43" y="17"/>
                  </a:lnTo>
                  <a:lnTo>
                    <a:pt x="31" y="27"/>
                  </a:lnTo>
                  <a:lnTo>
                    <a:pt x="35" y="41"/>
                  </a:lnTo>
                  <a:lnTo>
                    <a:pt x="21" y="31"/>
                  </a:lnTo>
                  <a:lnTo>
                    <a:pt x="9" y="41"/>
                  </a:lnTo>
                  <a:lnTo>
                    <a:pt x="14" y="27"/>
                  </a:lnTo>
                  <a:lnTo>
                    <a:pt x="0" y="17"/>
                  </a:lnTo>
                  <a:lnTo>
                    <a:pt x="16" y="17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fr-FR" sz="1800">
                <a:solidFill>
                  <a:schemeClr val="tx1"/>
                </a:solidFill>
              </a:endParaRPr>
            </a:p>
          </p:txBody>
        </p:sp>
        <p:sp>
          <p:nvSpPr>
            <p:cNvPr id="89" name="Freeform 73"/>
            <p:cNvSpPr>
              <a:spLocks noChangeAspect="1"/>
            </p:cNvSpPr>
            <p:nvPr/>
          </p:nvSpPr>
          <p:spPr bwMode="gray">
            <a:xfrm>
              <a:off x="3246438" y="636588"/>
              <a:ext cx="68262" cy="63500"/>
            </a:xfrm>
            <a:custGeom>
              <a:avLst/>
              <a:gdLst>
                <a:gd name="T0" fmla="*/ 17 w 43"/>
                <a:gd name="T1" fmla="*/ 14 h 40"/>
                <a:gd name="T2" fmla="*/ 21 w 43"/>
                <a:gd name="T3" fmla="*/ 0 h 40"/>
                <a:gd name="T4" fmla="*/ 26 w 43"/>
                <a:gd name="T5" fmla="*/ 14 h 40"/>
                <a:gd name="T6" fmla="*/ 43 w 43"/>
                <a:gd name="T7" fmla="*/ 14 h 40"/>
                <a:gd name="T8" fmla="*/ 28 w 43"/>
                <a:gd name="T9" fmla="*/ 26 h 40"/>
                <a:gd name="T10" fmla="*/ 33 w 43"/>
                <a:gd name="T11" fmla="*/ 40 h 40"/>
                <a:gd name="T12" fmla="*/ 21 w 43"/>
                <a:gd name="T13" fmla="*/ 31 h 40"/>
                <a:gd name="T14" fmla="*/ 7 w 43"/>
                <a:gd name="T15" fmla="*/ 40 h 40"/>
                <a:gd name="T16" fmla="*/ 12 w 43"/>
                <a:gd name="T17" fmla="*/ 26 h 40"/>
                <a:gd name="T18" fmla="*/ 0 w 43"/>
                <a:gd name="T19" fmla="*/ 14 h 40"/>
                <a:gd name="T20" fmla="*/ 17 w 43"/>
                <a:gd name="T21" fmla="*/ 14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"/>
                <a:gd name="T34" fmla="*/ 0 h 40"/>
                <a:gd name="T35" fmla="*/ 43 w 43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" h="40">
                  <a:moveTo>
                    <a:pt x="17" y="14"/>
                  </a:moveTo>
                  <a:lnTo>
                    <a:pt x="21" y="0"/>
                  </a:lnTo>
                  <a:lnTo>
                    <a:pt x="26" y="14"/>
                  </a:lnTo>
                  <a:lnTo>
                    <a:pt x="43" y="14"/>
                  </a:lnTo>
                  <a:lnTo>
                    <a:pt x="28" y="26"/>
                  </a:lnTo>
                  <a:lnTo>
                    <a:pt x="33" y="40"/>
                  </a:lnTo>
                  <a:lnTo>
                    <a:pt x="21" y="31"/>
                  </a:lnTo>
                  <a:lnTo>
                    <a:pt x="7" y="40"/>
                  </a:lnTo>
                  <a:lnTo>
                    <a:pt x="12" y="26"/>
                  </a:lnTo>
                  <a:lnTo>
                    <a:pt x="0" y="14"/>
                  </a:lnTo>
                  <a:lnTo>
                    <a:pt x="17" y="14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fr-FR" sz="1800">
                <a:solidFill>
                  <a:schemeClr val="tx1"/>
                </a:solidFill>
              </a:endParaRPr>
            </a:p>
          </p:txBody>
        </p:sp>
        <p:sp>
          <p:nvSpPr>
            <p:cNvPr id="90" name="Freeform 74"/>
            <p:cNvSpPr>
              <a:spLocks noChangeAspect="1"/>
            </p:cNvSpPr>
            <p:nvPr/>
          </p:nvSpPr>
          <p:spPr bwMode="gray">
            <a:xfrm>
              <a:off x="3246438" y="636588"/>
              <a:ext cx="68262" cy="63500"/>
            </a:xfrm>
            <a:custGeom>
              <a:avLst/>
              <a:gdLst>
                <a:gd name="T0" fmla="*/ 17 w 43"/>
                <a:gd name="T1" fmla="*/ 14 h 40"/>
                <a:gd name="T2" fmla="*/ 21 w 43"/>
                <a:gd name="T3" fmla="*/ 0 h 40"/>
                <a:gd name="T4" fmla="*/ 26 w 43"/>
                <a:gd name="T5" fmla="*/ 14 h 40"/>
                <a:gd name="T6" fmla="*/ 43 w 43"/>
                <a:gd name="T7" fmla="*/ 14 h 40"/>
                <a:gd name="T8" fmla="*/ 28 w 43"/>
                <a:gd name="T9" fmla="*/ 26 h 40"/>
                <a:gd name="T10" fmla="*/ 33 w 43"/>
                <a:gd name="T11" fmla="*/ 40 h 40"/>
                <a:gd name="T12" fmla="*/ 21 w 43"/>
                <a:gd name="T13" fmla="*/ 31 h 40"/>
                <a:gd name="T14" fmla="*/ 7 w 43"/>
                <a:gd name="T15" fmla="*/ 40 h 40"/>
                <a:gd name="T16" fmla="*/ 12 w 43"/>
                <a:gd name="T17" fmla="*/ 26 h 40"/>
                <a:gd name="T18" fmla="*/ 0 w 43"/>
                <a:gd name="T19" fmla="*/ 14 h 40"/>
                <a:gd name="T20" fmla="*/ 17 w 43"/>
                <a:gd name="T21" fmla="*/ 14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"/>
                <a:gd name="T34" fmla="*/ 0 h 40"/>
                <a:gd name="T35" fmla="*/ 43 w 43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" h="40">
                  <a:moveTo>
                    <a:pt x="17" y="14"/>
                  </a:moveTo>
                  <a:lnTo>
                    <a:pt x="21" y="0"/>
                  </a:lnTo>
                  <a:lnTo>
                    <a:pt x="26" y="14"/>
                  </a:lnTo>
                  <a:lnTo>
                    <a:pt x="43" y="14"/>
                  </a:lnTo>
                  <a:lnTo>
                    <a:pt x="28" y="26"/>
                  </a:lnTo>
                  <a:lnTo>
                    <a:pt x="33" y="40"/>
                  </a:lnTo>
                  <a:lnTo>
                    <a:pt x="21" y="31"/>
                  </a:lnTo>
                  <a:lnTo>
                    <a:pt x="7" y="40"/>
                  </a:lnTo>
                  <a:lnTo>
                    <a:pt x="12" y="26"/>
                  </a:lnTo>
                  <a:lnTo>
                    <a:pt x="0" y="14"/>
                  </a:lnTo>
                  <a:lnTo>
                    <a:pt x="17" y="14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fr-FR" sz="1800">
                <a:solidFill>
                  <a:schemeClr val="tx1"/>
                </a:solidFill>
              </a:endParaRPr>
            </a:p>
          </p:txBody>
        </p:sp>
        <p:sp>
          <p:nvSpPr>
            <p:cNvPr id="91" name="Freeform 75"/>
            <p:cNvSpPr>
              <a:spLocks noChangeAspect="1"/>
            </p:cNvSpPr>
            <p:nvPr/>
          </p:nvSpPr>
          <p:spPr bwMode="gray">
            <a:xfrm>
              <a:off x="3317875" y="712788"/>
              <a:ext cx="68262" cy="63500"/>
            </a:xfrm>
            <a:custGeom>
              <a:avLst/>
              <a:gdLst>
                <a:gd name="T0" fmla="*/ 17 w 43"/>
                <a:gd name="T1" fmla="*/ 14 h 40"/>
                <a:gd name="T2" fmla="*/ 22 w 43"/>
                <a:gd name="T3" fmla="*/ 0 h 40"/>
                <a:gd name="T4" fmla="*/ 27 w 43"/>
                <a:gd name="T5" fmla="*/ 14 h 40"/>
                <a:gd name="T6" fmla="*/ 43 w 43"/>
                <a:gd name="T7" fmla="*/ 14 h 40"/>
                <a:gd name="T8" fmla="*/ 31 w 43"/>
                <a:gd name="T9" fmla="*/ 24 h 40"/>
                <a:gd name="T10" fmla="*/ 36 w 43"/>
                <a:gd name="T11" fmla="*/ 40 h 40"/>
                <a:gd name="T12" fmla="*/ 22 w 43"/>
                <a:gd name="T13" fmla="*/ 31 h 40"/>
                <a:gd name="T14" fmla="*/ 10 w 43"/>
                <a:gd name="T15" fmla="*/ 40 h 40"/>
                <a:gd name="T16" fmla="*/ 15 w 43"/>
                <a:gd name="T17" fmla="*/ 24 h 40"/>
                <a:gd name="T18" fmla="*/ 0 w 43"/>
                <a:gd name="T19" fmla="*/ 14 h 40"/>
                <a:gd name="T20" fmla="*/ 17 w 43"/>
                <a:gd name="T21" fmla="*/ 14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"/>
                <a:gd name="T34" fmla="*/ 0 h 40"/>
                <a:gd name="T35" fmla="*/ 43 w 43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" h="40">
                  <a:moveTo>
                    <a:pt x="17" y="14"/>
                  </a:moveTo>
                  <a:lnTo>
                    <a:pt x="22" y="0"/>
                  </a:lnTo>
                  <a:lnTo>
                    <a:pt x="27" y="14"/>
                  </a:lnTo>
                  <a:lnTo>
                    <a:pt x="43" y="14"/>
                  </a:lnTo>
                  <a:lnTo>
                    <a:pt x="31" y="24"/>
                  </a:lnTo>
                  <a:lnTo>
                    <a:pt x="36" y="40"/>
                  </a:lnTo>
                  <a:lnTo>
                    <a:pt x="22" y="31"/>
                  </a:lnTo>
                  <a:lnTo>
                    <a:pt x="10" y="40"/>
                  </a:lnTo>
                  <a:lnTo>
                    <a:pt x="15" y="24"/>
                  </a:lnTo>
                  <a:lnTo>
                    <a:pt x="0" y="14"/>
                  </a:lnTo>
                  <a:lnTo>
                    <a:pt x="17" y="14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fr-FR" sz="1800">
                <a:solidFill>
                  <a:schemeClr val="tx1"/>
                </a:solidFill>
              </a:endParaRPr>
            </a:p>
          </p:txBody>
        </p:sp>
        <p:sp>
          <p:nvSpPr>
            <p:cNvPr id="92" name="Freeform 76"/>
            <p:cNvSpPr>
              <a:spLocks noChangeAspect="1"/>
            </p:cNvSpPr>
            <p:nvPr/>
          </p:nvSpPr>
          <p:spPr bwMode="gray">
            <a:xfrm>
              <a:off x="3317875" y="712788"/>
              <a:ext cx="68262" cy="63500"/>
            </a:xfrm>
            <a:custGeom>
              <a:avLst/>
              <a:gdLst>
                <a:gd name="T0" fmla="*/ 17 w 43"/>
                <a:gd name="T1" fmla="*/ 14 h 40"/>
                <a:gd name="T2" fmla="*/ 22 w 43"/>
                <a:gd name="T3" fmla="*/ 0 h 40"/>
                <a:gd name="T4" fmla="*/ 27 w 43"/>
                <a:gd name="T5" fmla="*/ 14 h 40"/>
                <a:gd name="T6" fmla="*/ 43 w 43"/>
                <a:gd name="T7" fmla="*/ 14 h 40"/>
                <a:gd name="T8" fmla="*/ 31 w 43"/>
                <a:gd name="T9" fmla="*/ 24 h 40"/>
                <a:gd name="T10" fmla="*/ 36 w 43"/>
                <a:gd name="T11" fmla="*/ 40 h 40"/>
                <a:gd name="T12" fmla="*/ 22 w 43"/>
                <a:gd name="T13" fmla="*/ 31 h 40"/>
                <a:gd name="T14" fmla="*/ 10 w 43"/>
                <a:gd name="T15" fmla="*/ 40 h 40"/>
                <a:gd name="T16" fmla="*/ 15 w 43"/>
                <a:gd name="T17" fmla="*/ 24 h 40"/>
                <a:gd name="T18" fmla="*/ 0 w 43"/>
                <a:gd name="T19" fmla="*/ 14 h 40"/>
                <a:gd name="T20" fmla="*/ 17 w 43"/>
                <a:gd name="T21" fmla="*/ 14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"/>
                <a:gd name="T34" fmla="*/ 0 h 40"/>
                <a:gd name="T35" fmla="*/ 43 w 43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" h="40">
                  <a:moveTo>
                    <a:pt x="17" y="14"/>
                  </a:moveTo>
                  <a:lnTo>
                    <a:pt x="22" y="0"/>
                  </a:lnTo>
                  <a:lnTo>
                    <a:pt x="27" y="14"/>
                  </a:lnTo>
                  <a:lnTo>
                    <a:pt x="43" y="14"/>
                  </a:lnTo>
                  <a:lnTo>
                    <a:pt x="31" y="24"/>
                  </a:lnTo>
                  <a:lnTo>
                    <a:pt x="36" y="40"/>
                  </a:lnTo>
                  <a:lnTo>
                    <a:pt x="22" y="31"/>
                  </a:lnTo>
                  <a:lnTo>
                    <a:pt x="10" y="40"/>
                  </a:lnTo>
                  <a:lnTo>
                    <a:pt x="15" y="24"/>
                  </a:lnTo>
                  <a:lnTo>
                    <a:pt x="0" y="14"/>
                  </a:lnTo>
                  <a:lnTo>
                    <a:pt x="17" y="14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fr-FR" sz="1800">
                <a:solidFill>
                  <a:schemeClr val="tx1"/>
                </a:solidFill>
              </a:endParaRPr>
            </a:p>
          </p:txBody>
        </p:sp>
        <p:sp>
          <p:nvSpPr>
            <p:cNvPr id="93" name="Freeform 77"/>
            <p:cNvSpPr>
              <a:spLocks noChangeAspect="1"/>
            </p:cNvSpPr>
            <p:nvPr/>
          </p:nvSpPr>
          <p:spPr bwMode="gray">
            <a:xfrm>
              <a:off x="3344863" y="814388"/>
              <a:ext cx="68262" cy="65088"/>
            </a:xfrm>
            <a:custGeom>
              <a:avLst/>
              <a:gdLst>
                <a:gd name="T0" fmla="*/ 17 w 43"/>
                <a:gd name="T1" fmla="*/ 15 h 41"/>
                <a:gd name="T2" fmla="*/ 22 w 43"/>
                <a:gd name="T3" fmla="*/ 0 h 41"/>
                <a:gd name="T4" fmla="*/ 26 w 43"/>
                <a:gd name="T5" fmla="*/ 15 h 41"/>
                <a:gd name="T6" fmla="*/ 43 w 43"/>
                <a:gd name="T7" fmla="*/ 15 h 41"/>
                <a:gd name="T8" fmla="*/ 29 w 43"/>
                <a:gd name="T9" fmla="*/ 24 h 41"/>
                <a:gd name="T10" fmla="*/ 34 w 43"/>
                <a:gd name="T11" fmla="*/ 41 h 41"/>
                <a:gd name="T12" fmla="*/ 22 w 43"/>
                <a:gd name="T13" fmla="*/ 31 h 41"/>
                <a:gd name="T14" fmla="*/ 7 w 43"/>
                <a:gd name="T15" fmla="*/ 41 h 41"/>
                <a:gd name="T16" fmla="*/ 12 w 43"/>
                <a:gd name="T17" fmla="*/ 24 h 41"/>
                <a:gd name="T18" fmla="*/ 0 w 43"/>
                <a:gd name="T19" fmla="*/ 15 h 41"/>
                <a:gd name="T20" fmla="*/ 17 w 43"/>
                <a:gd name="T21" fmla="*/ 15 h 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"/>
                <a:gd name="T34" fmla="*/ 0 h 41"/>
                <a:gd name="T35" fmla="*/ 43 w 43"/>
                <a:gd name="T36" fmla="*/ 41 h 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" h="41">
                  <a:moveTo>
                    <a:pt x="17" y="15"/>
                  </a:moveTo>
                  <a:lnTo>
                    <a:pt x="22" y="0"/>
                  </a:lnTo>
                  <a:lnTo>
                    <a:pt x="26" y="15"/>
                  </a:lnTo>
                  <a:lnTo>
                    <a:pt x="43" y="15"/>
                  </a:lnTo>
                  <a:lnTo>
                    <a:pt x="29" y="24"/>
                  </a:lnTo>
                  <a:lnTo>
                    <a:pt x="34" y="41"/>
                  </a:lnTo>
                  <a:lnTo>
                    <a:pt x="22" y="31"/>
                  </a:lnTo>
                  <a:lnTo>
                    <a:pt x="7" y="41"/>
                  </a:lnTo>
                  <a:lnTo>
                    <a:pt x="12" y="24"/>
                  </a:lnTo>
                  <a:lnTo>
                    <a:pt x="0" y="15"/>
                  </a:lnTo>
                  <a:lnTo>
                    <a:pt x="17" y="15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fr-FR" sz="1800">
                <a:solidFill>
                  <a:schemeClr val="tx1"/>
                </a:solidFill>
              </a:endParaRPr>
            </a:p>
          </p:txBody>
        </p:sp>
        <p:sp>
          <p:nvSpPr>
            <p:cNvPr id="94" name="Freeform 78"/>
            <p:cNvSpPr>
              <a:spLocks noChangeAspect="1"/>
            </p:cNvSpPr>
            <p:nvPr/>
          </p:nvSpPr>
          <p:spPr bwMode="gray">
            <a:xfrm>
              <a:off x="3344863" y="814388"/>
              <a:ext cx="68262" cy="65088"/>
            </a:xfrm>
            <a:custGeom>
              <a:avLst/>
              <a:gdLst>
                <a:gd name="T0" fmla="*/ 17 w 43"/>
                <a:gd name="T1" fmla="*/ 15 h 41"/>
                <a:gd name="T2" fmla="*/ 22 w 43"/>
                <a:gd name="T3" fmla="*/ 0 h 41"/>
                <a:gd name="T4" fmla="*/ 26 w 43"/>
                <a:gd name="T5" fmla="*/ 15 h 41"/>
                <a:gd name="T6" fmla="*/ 43 w 43"/>
                <a:gd name="T7" fmla="*/ 15 h 41"/>
                <a:gd name="T8" fmla="*/ 29 w 43"/>
                <a:gd name="T9" fmla="*/ 24 h 41"/>
                <a:gd name="T10" fmla="*/ 34 w 43"/>
                <a:gd name="T11" fmla="*/ 41 h 41"/>
                <a:gd name="T12" fmla="*/ 22 w 43"/>
                <a:gd name="T13" fmla="*/ 31 h 41"/>
                <a:gd name="T14" fmla="*/ 7 w 43"/>
                <a:gd name="T15" fmla="*/ 41 h 41"/>
                <a:gd name="T16" fmla="*/ 12 w 43"/>
                <a:gd name="T17" fmla="*/ 24 h 41"/>
                <a:gd name="T18" fmla="*/ 0 w 43"/>
                <a:gd name="T19" fmla="*/ 15 h 41"/>
                <a:gd name="T20" fmla="*/ 17 w 43"/>
                <a:gd name="T21" fmla="*/ 15 h 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"/>
                <a:gd name="T34" fmla="*/ 0 h 41"/>
                <a:gd name="T35" fmla="*/ 43 w 43"/>
                <a:gd name="T36" fmla="*/ 41 h 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" h="41">
                  <a:moveTo>
                    <a:pt x="17" y="15"/>
                  </a:moveTo>
                  <a:lnTo>
                    <a:pt x="22" y="0"/>
                  </a:lnTo>
                  <a:lnTo>
                    <a:pt x="26" y="15"/>
                  </a:lnTo>
                  <a:lnTo>
                    <a:pt x="43" y="15"/>
                  </a:lnTo>
                  <a:lnTo>
                    <a:pt x="29" y="24"/>
                  </a:lnTo>
                  <a:lnTo>
                    <a:pt x="34" y="41"/>
                  </a:lnTo>
                  <a:lnTo>
                    <a:pt x="22" y="31"/>
                  </a:lnTo>
                  <a:lnTo>
                    <a:pt x="7" y="41"/>
                  </a:lnTo>
                  <a:lnTo>
                    <a:pt x="12" y="24"/>
                  </a:lnTo>
                  <a:lnTo>
                    <a:pt x="0" y="15"/>
                  </a:lnTo>
                  <a:lnTo>
                    <a:pt x="17" y="15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fr-FR" sz="1800">
                <a:solidFill>
                  <a:schemeClr val="tx1"/>
                </a:solidFill>
              </a:endParaRPr>
            </a:p>
          </p:txBody>
        </p:sp>
        <p:sp>
          <p:nvSpPr>
            <p:cNvPr id="95" name="Freeform 79"/>
            <p:cNvSpPr>
              <a:spLocks noChangeAspect="1"/>
            </p:cNvSpPr>
            <p:nvPr/>
          </p:nvSpPr>
          <p:spPr bwMode="gray">
            <a:xfrm>
              <a:off x="3317875" y="912813"/>
              <a:ext cx="68262" cy="65088"/>
            </a:xfrm>
            <a:custGeom>
              <a:avLst/>
              <a:gdLst>
                <a:gd name="T0" fmla="*/ 17 w 43"/>
                <a:gd name="T1" fmla="*/ 17 h 41"/>
                <a:gd name="T2" fmla="*/ 22 w 43"/>
                <a:gd name="T3" fmla="*/ 0 h 41"/>
                <a:gd name="T4" fmla="*/ 27 w 43"/>
                <a:gd name="T5" fmla="*/ 17 h 41"/>
                <a:gd name="T6" fmla="*/ 43 w 43"/>
                <a:gd name="T7" fmla="*/ 17 h 41"/>
                <a:gd name="T8" fmla="*/ 29 w 43"/>
                <a:gd name="T9" fmla="*/ 27 h 41"/>
                <a:gd name="T10" fmla="*/ 34 w 43"/>
                <a:gd name="T11" fmla="*/ 41 h 41"/>
                <a:gd name="T12" fmla="*/ 22 w 43"/>
                <a:gd name="T13" fmla="*/ 32 h 41"/>
                <a:gd name="T14" fmla="*/ 7 w 43"/>
                <a:gd name="T15" fmla="*/ 41 h 41"/>
                <a:gd name="T16" fmla="*/ 12 w 43"/>
                <a:gd name="T17" fmla="*/ 27 h 41"/>
                <a:gd name="T18" fmla="*/ 0 w 43"/>
                <a:gd name="T19" fmla="*/ 17 h 41"/>
                <a:gd name="T20" fmla="*/ 17 w 43"/>
                <a:gd name="T21" fmla="*/ 17 h 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"/>
                <a:gd name="T34" fmla="*/ 0 h 41"/>
                <a:gd name="T35" fmla="*/ 43 w 43"/>
                <a:gd name="T36" fmla="*/ 41 h 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" h="41">
                  <a:moveTo>
                    <a:pt x="17" y="17"/>
                  </a:moveTo>
                  <a:lnTo>
                    <a:pt x="22" y="0"/>
                  </a:lnTo>
                  <a:lnTo>
                    <a:pt x="27" y="17"/>
                  </a:lnTo>
                  <a:lnTo>
                    <a:pt x="43" y="17"/>
                  </a:lnTo>
                  <a:lnTo>
                    <a:pt x="29" y="27"/>
                  </a:lnTo>
                  <a:lnTo>
                    <a:pt x="34" y="41"/>
                  </a:lnTo>
                  <a:lnTo>
                    <a:pt x="22" y="32"/>
                  </a:lnTo>
                  <a:lnTo>
                    <a:pt x="7" y="41"/>
                  </a:lnTo>
                  <a:lnTo>
                    <a:pt x="12" y="27"/>
                  </a:lnTo>
                  <a:lnTo>
                    <a:pt x="0" y="17"/>
                  </a:lnTo>
                  <a:lnTo>
                    <a:pt x="17" y="17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fr-FR" sz="1800">
                <a:solidFill>
                  <a:schemeClr val="tx1"/>
                </a:solidFill>
              </a:endParaRPr>
            </a:p>
          </p:txBody>
        </p:sp>
        <p:sp>
          <p:nvSpPr>
            <p:cNvPr id="96" name="Freeform 80"/>
            <p:cNvSpPr>
              <a:spLocks noChangeAspect="1"/>
            </p:cNvSpPr>
            <p:nvPr/>
          </p:nvSpPr>
          <p:spPr bwMode="gray">
            <a:xfrm>
              <a:off x="3317875" y="912813"/>
              <a:ext cx="68262" cy="65088"/>
            </a:xfrm>
            <a:custGeom>
              <a:avLst/>
              <a:gdLst>
                <a:gd name="T0" fmla="*/ 17 w 43"/>
                <a:gd name="T1" fmla="*/ 17 h 41"/>
                <a:gd name="T2" fmla="*/ 22 w 43"/>
                <a:gd name="T3" fmla="*/ 0 h 41"/>
                <a:gd name="T4" fmla="*/ 27 w 43"/>
                <a:gd name="T5" fmla="*/ 17 h 41"/>
                <a:gd name="T6" fmla="*/ 43 w 43"/>
                <a:gd name="T7" fmla="*/ 17 h 41"/>
                <a:gd name="T8" fmla="*/ 29 w 43"/>
                <a:gd name="T9" fmla="*/ 27 h 41"/>
                <a:gd name="T10" fmla="*/ 34 w 43"/>
                <a:gd name="T11" fmla="*/ 41 h 41"/>
                <a:gd name="T12" fmla="*/ 22 w 43"/>
                <a:gd name="T13" fmla="*/ 32 h 41"/>
                <a:gd name="T14" fmla="*/ 7 w 43"/>
                <a:gd name="T15" fmla="*/ 41 h 41"/>
                <a:gd name="T16" fmla="*/ 12 w 43"/>
                <a:gd name="T17" fmla="*/ 27 h 41"/>
                <a:gd name="T18" fmla="*/ 0 w 43"/>
                <a:gd name="T19" fmla="*/ 17 h 41"/>
                <a:gd name="T20" fmla="*/ 17 w 43"/>
                <a:gd name="T21" fmla="*/ 17 h 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"/>
                <a:gd name="T34" fmla="*/ 0 h 41"/>
                <a:gd name="T35" fmla="*/ 43 w 43"/>
                <a:gd name="T36" fmla="*/ 41 h 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" h="41">
                  <a:moveTo>
                    <a:pt x="17" y="17"/>
                  </a:moveTo>
                  <a:lnTo>
                    <a:pt x="22" y="0"/>
                  </a:lnTo>
                  <a:lnTo>
                    <a:pt x="27" y="17"/>
                  </a:lnTo>
                  <a:lnTo>
                    <a:pt x="43" y="17"/>
                  </a:lnTo>
                  <a:lnTo>
                    <a:pt x="29" y="27"/>
                  </a:lnTo>
                  <a:lnTo>
                    <a:pt x="34" y="41"/>
                  </a:lnTo>
                  <a:lnTo>
                    <a:pt x="22" y="32"/>
                  </a:lnTo>
                  <a:lnTo>
                    <a:pt x="7" y="41"/>
                  </a:lnTo>
                  <a:lnTo>
                    <a:pt x="12" y="27"/>
                  </a:lnTo>
                  <a:lnTo>
                    <a:pt x="0" y="17"/>
                  </a:lnTo>
                  <a:lnTo>
                    <a:pt x="17" y="17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fr-FR" sz="1800">
                <a:solidFill>
                  <a:schemeClr val="tx1"/>
                </a:solidFill>
              </a:endParaRPr>
            </a:p>
          </p:txBody>
        </p:sp>
        <p:sp>
          <p:nvSpPr>
            <p:cNvPr id="97" name="Freeform 81"/>
            <p:cNvSpPr>
              <a:spLocks noChangeAspect="1"/>
            </p:cNvSpPr>
            <p:nvPr/>
          </p:nvSpPr>
          <p:spPr bwMode="gray">
            <a:xfrm>
              <a:off x="3246438" y="989013"/>
              <a:ext cx="68262" cy="65088"/>
            </a:xfrm>
            <a:custGeom>
              <a:avLst/>
              <a:gdLst>
                <a:gd name="T0" fmla="*/ 14 w 43"/>
                <a:gd name="T1" fmla="*/ 15 h 41"/>
                <a:gd name="T2" fmla="*/ 21 w 43"/>
                <a:gd name="T3" fmla="*/ 0 h 41"/>
                <a:gd name="T4" fmla="*/ 26 w 43"/>
                <a:gd name="T5" fmla="*/ 15 h 41"/>
                <a:gd name="T6" fmla="*/ 43 w 43"/>
                <a:gd name="T7" fmla="*/ 15 h 41"/>
                <a:gd name="T8" fmla="*/ 28 w 43"/>
                <a:gd name="T9" fmla="*/ 24 h 41"/>
                <a:gd name="T10" fmla="*/ 33 w 43"/>
                <a:gd name="T11" fmla="*/ 41 h 41"/>
                <a:gd name="T12" fmla="*/ 21 w 43"/>
                <a:gd name="T13" fmla="*/ 31 h 41"/>
                <a:gd name="T14" fmla="*/ 7 w 43"/>
                <a:gd name="T15" fmla="*/ 41 h 41"/>
                <a:gd name="T16" fmla="*/ 12 w 43"/>
                <a:gd name="T17" fmla="*/ 24 h 41"/>
                <a:gd name="T18" fmla="*/ 0 w 43"/>
                <a:gd name="T19" fmla="*/ 15 h 41"/>
                <a:gd name="T20" fmla="*/ 14 w 43"/>
                <a:gd name="T21" fmla="*/ 15 h 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"/>
                <a:gd name="T34" fmla="*/ 0 h 41"/>
                <a:gd name="T35" fmla="*/ 43 w 43"/>
                <a:gd name="T36" fmla="*/ 41 h 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" h="41">
                  <a:moveTo>
                    <a:pt x="14" y="15"/>
                  </a:moveTo>
                  <a:lnTo>
                    <a:pt x="21" y="0"/>
                  </a:lnTo>
                  <a:lnTo>
                    <a:pt x="26" y="15"/>
                  </a:lnTo>
                  <a:lnTo>
                    <a:pt x="43" y="15"/>
                  </a:lnTo>
                  <a:lnTo>
                    <a:pt x="28" y="24"/>
                  </a:lnTo>
                  <a:lnTo>
                    <a:pt x="33" y="41"/>
                  </a:lnTo>
                  <a:lnTo>
                    <a:pt x="21" y="31"/>
                  </a:lnTo>
                  <a:lnTo>
                    <a:pt x="7" y="41"/>
                  </a:lnTo>
                  <a:lnTo>
                    <a:pt x="12" y="24"/>
                  </a:lnTo>
                  <a:lnTo>
                    <a:pt x="0" y="15"/>
                  </a:lnTo>
                  <a:lnTo>
                    <a:pt x="14" y="15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fr-FR" sz="1800">
                <a:solidFill>
                  <a:schemeClr val="tx1"/>
                </a:solidFill>
              </a:endParaRPr>
            </a:p>
          </p:txBody>
        </p:sp>
        <p:sp>
          <p:nvSpPr>
            <p:cNvPr id="98" name="Freeform 82"/>
            <p:cNvSpPr>
              <a:spLocks noChangeAspect="1"/>
            </p:cNvSpPr>
            <p:nvPr/>
          </p:nvSpPr>
          <p:spPr bwMode="gray">
            <a:xfrm>
              <a:off x="3246438" y="989013"/>
              <a:ext cx="68262" cy="65088"/>
            </a:xfrm>
            <a:custGeom>
              <a:avLst/>
              <a:gdLst>
                <a:gd name="T0" fmla="*/ 14 w 43"/>
                <a:gd name="T1" fmla="*/ 15 h 41"/>
                <a:gd name="T2" fmla="*/ 21 w 43"/>
                <a:gd name="T3" fmla="*/ 0 h 41"/>
                <a:gd name="T4" fmla="*/ 26 w 43"/>
                <a:gd name="T5" fmla="*/ 15 h 41"/>
                <a:gd name="T6" fmla="*/ 43 w 43"/>
                <a:gd name="T7" fmla="*/ 15 h 41"/>
                <a:gd name="T8" fmla="*/ 28 w 43"/>
                <a:gd name="T9" fmla="*/ 24 h 41"/>
                <a:gd name="T10" fmla="*/ 33 w 43"/>
                <a:gd name="T11" fmla="*/ 41 h 41"/>
                <a:gd name="T12" fmla="*/ 21 w 43"/>
                <a:gd name="T13" fmla="*/ 31 h 41"/>
                <a:gd name="T14" fmla="*/ 7 w 43"/>
                <a:gd name="T15" fmla="*/ 41 h 41"/>
                <a:gd name="T16" fmla="*/ 12 w 43"/>
                <a:gd name="T17" fmla="*/ 24 h 41"/>
                <a:gd name="T18" fmla="*/ 0 w 43"/>
                <a:gd name="T19" fmla="*/ 15 h 41"/>
                <a:gd name="T20" fmla="*/ 14 w 43"/>
                <a:gd name="T21" fmla="*/ 15 h 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"/>
                <a:gd name="T34" fmla="*/ 0 h 41"/>
                <a:gd name="T35" fmla="*/ 43 w 43"/>
                <a:gd name="T36" fmla="*/ 41 h 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" h="41">
                  <a:moveTo>
                    <a:pt x="14" y="15"/>
                  </a:moveTo>
                  <a:lnTo>
                    <a:pt x="21" y="0"/>
                  </a:lnTo>
                  <a:lnTo>
                    <a:pt x="26" y="15"/>
                  </a:lnTo>
                  <a:lnTo>
                    <a:pt x="43" y="15"/>
                  </a:lnTo>
                  <a:lnTo>
                    <a:pt x="28" y="24"/>
                  </a:lnTo>
                  <a:lnTo>
                    <a:pt x="33" y="41"/>
                  </a:lnTo>
                  <a:lnTo>
                    <a:pt x="21" y="31"/>
                  </a:lnTo>
                  <a:lnTo>
                    <a:pt x="7" y="41"/>
                  </a:lnTo>
                  <a:lnTo>
                    <a:pt x="12" y="24"/>
                  </a:lnTo>
                  <a:lnTo>
                    <a:pt x="0" y="15"/>
                  </a:lnTo>
                  <a:lnTo>
                    <a:pt x="14" y="15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fr-FR" sz="1800">
                <a:solidFill>
                  <a:schemeClr val="tx1"/>
                </a:solidFill>
              </a:endParaRPr>
            </a:p>
          </p:txBody>
        </p:sp>
      </p:grpSp>
      <p:pic>
        <p:nvPicPr>
          <p:cNvPr id="111654" name="Picture 38" descr="Logo_EN_rv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396875" y="3633788"/>
            <a:ext cx="719138" cy="19145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1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1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1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11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7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/>
              <a:t>Green Paper on urban mobility</a:t>
            </a:r>
          </a:p>
        </p:txBody>
      </p:sp>
      <p:sp>
        <p:nvSpPr>
          <p:cNvPr id="95235" name="Rectangle 3"/>
          <p:cNvSpPr>
            <a:spLocks noGrp="1"/>
          </p:cNvSpPr>
          <p:nvPr>
            <p:ph type="body" idx="1"/>
          </p:nvPr>
        </p:nvSpPr>
        <p:spPr>
          <a:xfrm>
            <a:off x="827088" y="1268413"/>
            <a:ext cx="7993062" cy="4968875"/>
          </a:xfrm>
        </p:spPr>
        <p:txBody>
          <a:bodyPr/>
          <a:lstStyle/>
          <a:p>
            <a:pPr lvl="1">
              <a:spcAft>
                <a:spcPct val="5000"/>
              </a:spcAft>
            </a:pPr>
            <a:endParaRPr lang="en-GB" sz="2400"/>
          </a:p>
          <a:p>
            <a:pPr>
              <a:spcAft>
                <a:spcPct val="5000"/>
              </a:spcAft>
            </a:pPr>
            <a:endParaRPr lang="en-GB" sz="2400"/>
          </a:p>
        </p:txBody>
      </p:sp>
      <p:sp>
        <p:nvSpPr>
          <p:cNvPr id="95236" name="Rectangle 4"/>
          <p:cNvSpPr>
            <a:spLocks noChangeArrowheads="1"/>
          </p:cNvSpPr>
          <p:nvPr/>
        </p:nvSpPr>
        <p:spPr bwMode="gray">
          <a:xfrm>
            <a:off x="468313" y="1557338"/>
            <a:ext cx="8353425" cy="5991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09600" indent="-609600">
              <a:buFontTx/>
              <a:buChar char="•"/>
            </a:pPr>
            <a:r>
              <a:rPr lang="en-GB" sz="2200">
                <a:solidFill>
                  <a:schemeClr val="tx1"/>
                </a:solidFill>
              </a:rPr>
              <a:t>Guaranteeing European citizens a </a:t>
            </a:r>
            <a:r>
              <a:rPr lang="en-GB" sz="2200">
                <a:solidFill>
                  <a:srgbClr val="005BAB"/>
                </a:solidFill>
              </a:rPr>
              <a:t>high quality of life</a:t>
            </a:r>
          </a:p>
          <a:p>
            <a:pPr lvl="2">
              <a:buFontTx/>
              <a:buChar char="•"/>
            </a:pPr>
            <a:r>
              <a:rPr lang="en-GB" sz="2200">
                <a:solidFill>
                  <a:schemeClr val="tx1"/>
                </a:solidFill>
              </a:rPr>
              <a:t>Facilitating </a:t>
            </a:r>
            <a:r>
              <a:rPr lang="en-GB" sz="2200">
                <a:solidFill>
                  <a:srgbClr val="005BAB"/>
                </a:solidFill>
              </a:rPr>
              <a:t>economic development</a:t>
            </a:r>
            <a:r>
              <a:rPr lang="en-GB" sz="2200">
                <a:solidFill>
                  <a:schemeClr val="tx1"/>
                </a:solidFill>
              </a:rPr>
              <a:t> of cities</a:t>
            </a:r>
          </a:p>
          <a:p>
            <a:pPr lvl="2">
              <a:buFontTx/>
              <a:buChar char="•"/>
            </a:pPr>
            <a:r>
              <a:rPr lang="en-GB" sz="2200">
                <a:solidFill>
                  <a:schemeClr val="tx1"/>
                </a:solidFill>
              </a:rPr>
              <a:t>Respecting the environment, for </a:t>
            </a:r>
            <a:r>
              <a:rPr lang="en-GB" sz="2200">
                <a:solidFill>
                  <a:srgbClr val="005BAB"/>
                </a:solidFill>
              </a:rPr>
              <a:t>sustainable development</a:t>
            </a:r>
          </a:p>
          <a:p>
            <a:pPr marL="609600" indent="-609600">
              <a:buFontTx/>
              <a:buChar char="•"/>
            </a:pPr>
            <a:endParaRPr lang="en-GB" sz="2200">
              <a:solidFill>
                <a:schemeClr val="tx1"/>
              </a:solidFill>
            </a:endParaRPr>
          </a:p>
          <a:p>
            <a:pPr marL="609600" indent="-609600">
              <a:buFontTx/>
              <a:buChar char="•"/>
            </a:pPr>
            <a:r>
              <a:rPr lang="en-GB">
                <a:solidFill>
                  <a:schemeClr val="tx1"/>
                </a:solidFill>
              </a:rPr>
              <a:t>Problems are local but impacts are global: </a:t>
            </a:r>
          </a:p>
          <a:p>
            <a:pPr marL="609600" indent="-609600"/>
            <a:r>
              <a:rPr lang="en-GB" b="1">
                <a:solidFill>
                  <a:schemeClr val="tx1"/>
                </a:solidFill>
              </a:rPr>
              <a:t>	</a:t>
            </a:r>
            <a:r>
              <a:rPr lang="en-GB">
                <a:solidFill>
                  <a:srgbClr val="005BAB"/>
                </a:solidFill>
              </a:rPr>
              <a:t>cooperation </a:t>
            </a:r>
            <a:r>
              <a:rPr lang="en-GB">
                <a:solidFill>
                  <a:schemeClr val="tx1"/>
                </a:solidFill>
              </a:rPr>
              <a:t>at local, regional, national, EU level is needed. </a:t>
            </a:r>
          </a:p>
          <a:p>
            <a:pPr marL="609600" indent="-609600"/>
            <a:endParaRPr lang="en-GB">
              <a:solidFill>
                <a:schemeClr val="tx1"/>
              </a:solidFill>
            </a:endParaRPr>
          </a:p>
          <a:p>
            <a:pPr marL="609600" indent="-609600">
              <a:buFontTx/>
              <a:buChar char="•"/>
            </a:pPr>
            <a:r>
              <a:rPr lang="en-GB">
                <a:solidFill>
                  <a:srgbClr val="005BAB"/>
                </a:solidFill>
              </a:rPr>
              <a:t>No single solution</a:t>
            </a:r>
            <a:r>
              <a:rPr lang="en-GB">
                <a:solidFill>
                  <a:schemeClr val="tx1"/>
                </a:solidFill>
              </a:rPr>
              <a:t>, an integrated approach is needed: technological innovation, development of clean, safe and intelligent transport systems, economics incentives and amendments to legislation.</a:t>
            </a:r>
          </a:p>
          <a:p>
            <a:pPr marL="609600" indent="-609600">
              <a:buFontTx/>
              <a:buChar char="•"/>
            </a:pPr>
            <a:endParaRPr lang="en-GB">
              <a:solidFill>
                <a:schemeClr val="tx1"/>
              </a:solidFill>
            </a:endParaRPr>
          </a:p>
          <a:p>
            <a:pPr marL="609600" indent="-609600">
              <a:buFontTx/>
              <a:buChar char="•"/>
            </a:pPr>
            <a:r>
              <a:rPr lang="en-GB">
                <a:solidFill>
                  <a:schemeClr val="tx1"/>
                </a:solidFill>
              </a:rPr>
              <a:t>The Green Paper explores how </a:t>
            </a:r>
            <a:r>
              <a:rPr lang="en-GB">
                <a:solidFill>
                  <a:srgbClr val="005BAB"/>
                </a:solidFill>
              </a:rPr>
              <a:t>EU can add value</a:t>
            </a:r>
            <a:r>
              <a:rPr lang="en-GB">
                <a:solidFill>
                  <a:schemeClr val="tx1"/>
                </a:solidFill>
              </a:rPr>
              <a:t> to actions undertaken at local, regional and national level.</a:t>
            </a:r>
          </a:p>
          <a:p>
            <a:pPr marL="609600" indent="-609600"/>
            <a:endParaRPr lang="en-GB">
              <a:solidFill>
                <a:schemeClr val="tx1"/>
              </a:solidFill>
            </a:endParaRPr>
          </a:p>
          <a:p>
            <a:pPr marL="609600" indent="-609600"/>
            <a:endParaRPr lang="en-GB" sz="2800">
              <a:solidFill>
                <a:schemeClr val="tx1"/>
              </a:solidFill>
            </a:endParaRPr>
          </a:p>
          <a:p>
            <a:pPr marL="609600" indent="-609600">
              <a:lnSpc>
                <a:spcPct val="100000"/>
              </a:lnSpc>
              <a:buClr>
                <a:srgbClr val="005BAB"/>
              </a:buClr>
              <a:buSzPct val="400000"/>
              <a:buFont typeface="Trebuchet MS" pitchFamily="34" charset="0"/>
              <a:buNone/>
            </a:pPr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/>
          </p:cNvSpPr>
          <p:nvPr>
            <p:ph type="title"/>
          </p:nvPr>
        </p:nvSpPr>
        <p:spPr>
          <a:xfrm>
            <a:off x="971550" y="771525"/>
            <a:ext cx="8172450" cy="641350"/>
          </a:xfrm>
        </p:spPr>
        <p:txBody>
          <a:bodyPr/>
          <a:lstStyle/>
          <a:p>
            <a:r>
              <a:rPr lang="en-GB" sz="2800" b="1"/>
              <a:t>CHALLENGES FACED BY CITIES</a:t>
            </a:r>
            <a:br>
              <a:rPr lang="en-GB" sz="2800" b="1"/>
            </a:br>
            <a:r>
              <a:rPr lang="en-GB" sz="2800" b="1"/>
              <a:t/>
            </a:r>
            <a:br>
              <a:rPr lang="en-GB" sz="2800" b="1"/>
            </a:br>
            <a:endParaRPr lang="en-US" sz="2600" b="1"/>
          </a:p>
        </p:txBody>
      </p:sp>
      <p:sp>
        <p:nvSpPr>
          <p:cNvPr id="96259" name="Rectangle 3"/>
          <p:cNvSpPr>
            <a:spLocks noGrp="1"/>
          </p:cNvSpPr>
          <p:nvPr>
            <p:ph type="body" idx="1"/>
          </p:nvPr>
        </p:nvSpPr>
        <p:spPr>
          <a:xfrm>
            <a:off x="755650" y="1341438"/>
            <a:ext cx="7993063" cy="4464050"/>
          </a:xfrm>
        </p:spPr>
        <p:txBody>
          <a:bodyPr/>
          <a:lstStyle/>
          <a:p>
            <a:r>
              <a:rPr lang="en-GB" b="1"/>
              <a:t>Congestion</a:t>
            </a:r>
          </a:p>
          <a:p>
            <a:pPr lvl="1"/>
            <a:r>
              <a:rPr lang="en-GB"/>
              <a:t>costing 1% of GDP annually</a:t>
            </a:r>
          </a:p>
          <a:p>
            <a:r>
              <a:rPr lang="en-GB" b="1"/>
              <a:t>Energy consumption</a:t>
            </a:r>
          </a:p>
          <a:p>
            <a:pPr lvl="1"/>
            <a:r>
              <a:rPr lang="en-GB"/>
              <a:t>domination of oil as a transport fuel</a:t>
            </a:r>
          </a:p>
          <a:p>
            <a:r>
              <a:rPr lang="en-GB" sz="2600" b="1"/>
              <a:t>Climate change</a:t>
            </a:r>
          </a:p>
          <a:p>
            <a:pPr lvl="1"/>
            <a:r>
              <a:rPr lang="en-GB"/>
              <a:t>40% of CO</a:t>
            </a:r>
            <a:r>
              <a:rPr lang="en-GB" baseline="30000"/>
              <a:t>2</a:t>
            </a:r>
            <a:r>
              <a:rPr lang="en-GB"/>
              <a:t> emissions of road transport in urban areas</a:t>
            </a:r>
          </a:p>
          <a:p>
            <a:r>
              <a:rPr lang="en-GB" b="1"/>
              <a:t>Health issues</a:t>
            </a:r>
          </a:p>
          <a:p>
            <a:pPr lvl="1"/>
            <a:r>
              <a:rPr lang="en-GB"/>
              <a:t>air pollution and noise problems</a:t>
            </a:r>
          </a:p>
          <a:p>
            <a:r>
              <a:rPr lang="en-GB" b="1"/>
              <a:t>Safety and security</a:t>
            </a:r>
          </a:p>
          <a:p>
            <a:pPr lvl="1"/>
            <a:r>
              <a:rPr lang="en-GB"/>
              <a:t>2/3 of road accidents, 1/3 of road fatalities in urban areas</a:t>
            </a:r>
          </a:p>
          <a:p>
            <a:pPr lvl="1"/>
            <a:endParaRPr lang="en-US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/>
              <a:t>Green Paper addresses 5 challenges</a:t>
            </a:r>
            <a:endParaRPr lang="en-US" sz="2800" b="1"/>
          </a:p>
        </p:txBody>
      </p:sp>
      <p:sp>
        <p:nvSpPr>
          <p:cNvPr id="97283" name="Rectangle 3"/>
          <p:cNvSpPr>
            <a:spLocks noGrp="1"/>
          </p:cNvSpPr>
          <p:nvPr>
            <p:ph type="body" idx="1"/>
          </p:nvPr>
        </p:nvSpPr>
        <p:spPr>
          <a:xfrm>
            <a:off x="827088" y="2060575"/>
            <a:ext cx="7993062" cy="356235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Font typeface="Trebuchet MS" pitchFamily="34" charset="0"/>
              <a:buNone/>
            </a:pPr>
            <a:endParaRPr lang="en-GB" sz="700"/>
          </a:p>
          <a:p>
            <a:pPr marL="533400" indent="-533400">
              <a:lnSpc>
                <a:spcPct val="90000"/>
              </a:lnSpc>
            </a:pPr>
            <a:r>
              <a:rPr lang="en-GB" sz="2400" b="1"/>
              <a:t>FREE-FLOWING TOWNS AND CITIES</a:t>
            </a:r>
          </a:p>
          <a:p>
            <a:pPr marL="533400" indent="-533400">
              <a:lnSpc>
                <a:spcPct val="90000"/>
              </a:lnSpc>
            </a:pPr>
            <a:endParaRPr lang="en-GB" sz="2400" b="1"/>
          </a:p>
          <a:p>
            <a:pPr marL="533400" indent="-533400">
              <a:lnSpc>
                <a:spcPct val="90000"/>
              </a:lnSpc>
            </a:pPr>
            <a:r>
              <a:rPr lang="en-GB" sz="2400" b="1"/>
              <a:t>GREENER TOWNS AND CITIES</a:t>
            </a:r>
          </a:p>
          <a:p>
            <a:pPr marL="533400" indent="-533400">
              <a:lnSpc>
                <a:spcPct val="90000"/>
              </a:lnSpc>
            </a:pPr>
            <a:endParaRPr lang="en-GB" sz="2400" b="1"/>
          </a:p>
          <a:p>
            <a:pPr marL="533400" indent="-533400">
              <a:lnSpc>
                <a:spcPct val="90000"/>
              </a:lnSpc>
            </a:pPr>
            <a:r>
              <a:rPr lang="en-GB" sz="2400" b="1"/>
              <a:t>SMARTER URBAN TRANSPORT</a:t>
            </a:r>
          </a:p>
          <a:p>
            <a:pPr marL="533400" indent="-533400">
              <a:lnSpc>
                <a:spcPct val="90000"/>
              </a:lnSpc>
            </a:pPr>
            <a:endParaRPr lang="en-GB" sz="2400" b="1"/>
          </a:p>
          <a:p>
            <a:pPr marL="533400" indent="-533400">
              <a:lnSpc>
                <a:spcPct val="90000"/>
              </a:lnSpc>
            </a:pPr>
            <a:r>
              <a:rPr lang="en-GB" sz="2400" b="1"/>
              <a:t>ACCESSIBLE URBAN TRANSPORT </a:t>
            </a:r>
          </a:p>
          <a:p>
            <a:pPr marL="533400" indent="-533400">
              <a:lnSpc>
                <a:spcPct val="90000"/>
              </a:lnSpc>
            </a:pPr>
            <a:endParaRPr lang="en-GB" b="1"/>
          </a:p>
          <a:p>
            <a:pPr marL="533400" indent="-533400">
              <a:lnSpc>
                <a:spcPct val="90000"/>
              </a:lnSpc>
            </a:pPr>
            <a:r>
              <a:rPr lang="en-GB" sz="2400" b="1"/>
              <a:t>SAFETY AND SECURITY IN URBAN TRANSPORT </a:t>
            </a:r>
            <a:r>
              <a:rPr lang="fr-BE" sz="2400"/>
              <a:t/>
            </a:r>
            <a:br>
              <a:rPr lang="fr-BE" sz="2400"/>
            </a:br>
            <a:endParaRPr lang="en-US" sz="240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/>
              <a:t>THE ADDED VALUE OF EU ACTION </a:t>
            </a:r>
            <a:br>
              <a:rPr lang="en-GB" sz="2800" b="1"/>
            </a:br>
            <a:r>
              <a:rPr lang="en-GB" sz="2800" b="1"/>
              <a:t/>
            </a:r>
            <a:br>
              <a:rPr lang="en-GB" sz="2800" b="1"/>
            </a:br>
            <a:r>
              <a:rPr lang="en-GB" sz="2800" b="1"/>
              <a:t>EU wishes to facilitate change without imposing solutions</a:t>
            </a:r>
            <a:endParaRPr lang="en-US" sz="2800" b="1"/>
          </a:p>
        </p:txBody>
      </p:sp>
      <p:sp>
        <p:nvSpPr>
          <p:cNvPr id="98307" name="Rectangle 3"/>
          <p:cNvSpPr>
            <a:spLocks noGrp="1"/>
          </p:cNvSpPr>
          <p:nvPr>
            <p:ph type="body" idx="1"/>
          </p:nvPr>
        </p:nvSpPr>
        <p:spPr>
          <a:xfrm>
            <a:off x="827088" y="2492375"/>
            <a:ext cx="8137525" cy="37449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/>
              <a:t>Exchange of knowledge and best practices</a:t>
            </a:r>
          </a:p>
          <a:p>
            <a:pPr>
              <a:lnSpc>
                <a:spcPct val="90000"/>
              </a:lnSpc>
              <a:buFont typeface="Trebuchet MS" pitchFamily="34" charset="0"/>
              <a:buNone/>
            </a:pPr>
            <a:endParaRPr lang="en-GB" sz="800"/>
          </a:p>
          <a:p>
            <a:pPr>
              <a:lnSpc>
                <a:spcPct val="90000"/>
              </a:lnSpc>
            </a:pPr>
            <a:r>
              <a:rPr lang="en-GB"/>
              <a:t>Simplification of legislation</a:t>
            </a:r>
          </a:p>
          <a:p>
            <a:pPr>
              <a:lnSpc>
                <a:spcPct val="90000"/>
              </a:lnSpc>
              <a:buFont typeface="Trebuchet MS" pitchFamily="34" charset="0"/>
              <a:buNone/>
            </a:pPr>
            <a:endParaRPr lang="en-GB" sz="800"/>
          </a:p>
          <a:p>
            <a:pPr>
              <a:lnSpc>
                <a:spcPct val="90000"/>
              </a:lnSpc>
            </a:pPr>
            <a:r>
              <a:rPr lang="en-GB"/>
              <a:t>Standard setting and facilitating interoperability</a:t>
            </a:r>
          </a:p>
          <a:p>
            <a:pPr>
              <a:lnSpc>
                <a:spcPct val="90000"/>
              </a:lnSpc>
              <a:buFont typeface="Trebuchet MS" pitchFamily="34" charset="0"/>
              <a:buNone/>
            </a:pPr>
            <a:endParaRPr lang="en-GB" sz="800"/>
          </a:p>
          <a:p>
            <a:pPr>
              <a:lnSpc>
                <a:spcPct val="90000"/>
              </a:lnSpc>
            </a:pPr>
            <a:r>
              <a:rPr lang="en-GB"/>
              <a:t>Guidance and awareness raising</a:t>
            </a:r>
          </a:p>
          <a:p>
            <a:pPr>
              <a:lnSpc>
                <a:spcPct val="90000"/>
              </a:lnSpc>
              <a:buFont typeface="Trebuchet MS" pitchFamily="34" charset="0"/>
              <a:buNone/>
            </a:pPr>
            <a:endParaRPr lang="en-GB" sz="800"/>
          </a:p>
          <a:p>
            <a:pPr>
              <a:lnSpc>
                <a:spcPct val="90000"/>
              </a:lnSpc>
            </a:pPr>
            <a:r>
              <a:rPr lang="en-GB"/>
              <a:t>Financial support</a:t>
            </a:r>
          </a:p>
          <a:p>
            <a:pPr>
              <a:lnSpc>
                <a:spcPct val="90000"/>
              </a:lnSpc>
            </a:pPr>
            <a:endParaRPr lang="en-GB" sz="800"/>
          </a:p>
          <a:p>
            <a:pPr>
              <a:lnSpc>
                <a:spcPct val="90000"/>
              </a:lnSpc>
            </a:pPr>
            <a:r>
              <a:rPr lang="en-GB"/>
              <a:t>New legislation, if necessary</a:t>
            </a:r>
          </a:p>
          <a:p>
            <a:pPr>
              <a:lnSpc>
                <a:spcPct val="90000"/>
              </a:lnSpc>
            </a:pPr>
            <a:endParaRPr lang="en-GB"/>
          </a:p>
          <a:p>
            <a:pPr lvl="1">
              <a:lnSpc>
                <a:spcPct val="90000"/>
              </a:lnSpc>
              <a:buFont typeface="Trebuchet MS" pitchFamily="34" charset="0"/>
              <a:buNone/>
            </a:pPr>
            <a:r>
              <a:rPr lang="en-GB">
                <a:solidFill>
                  <a:srgbClr val="005BAB"/>
                </a:solidFill>
              </a:rPr>
              <a:t>25 open questions for consultation</a:t>
            </a:r>
          </a:p>
          <a:p>
            <a:pPr>
              <a:lnSpc>
                <a:spcPct val="90000"/>
              </a:lnSpc>
            </a:pPr>
            <a:endParaRPr lang="en-GB"/>
          </a:p>
          <a:p>
            <a:pPr>
              <a:lnSpc>
                <a:spcPct val="90000"/>
              </a:lnSpc>
              <a:buFont typeface="Trebuchet MS" pitchFamily="34" charset="0"/>
              <a:buNone/>
            </a:pPr>
            <a:endParaRPr lang="en-US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/>
              <a:t>NEXT STEPS</a:t>
            </a:r>
          </a:p>
        </p:txBody>
      </p:sp>
      <p:sp>
        <p:nvSpPr>
          <p:cNvPr id="99331" name="Rectangle 3"/>
          <p:cNvSpPr>
            <a:spLocks noGrp="1"/>
          </p:cNvSpPr>
          <p:nvPr>
            <p:ph type="body" idx="1"/>
          </p:nvPr>
        </p:nvSpPr>
        <p:spPr>
          <a:xfrm>
            <a:off x="827088" y="1700213"/>
            <a:ext cx="7993062" cy="4537075"/>
          </a:xfrm>
        </p:spPr>
        <p:txBody>
          <a:bodyPr/>
          <a:lstStyle/>
          <a:p>
            <a:r>
              <a:rPr lang="en-GB" sz="2400"/>
              <a:t>Green Paper launches new consultation phase until </a:t>
            </a:r>
            <a:r>
              <a:rPr lang="en-GB" sz="2400" b="1"/>
              <a:t>15 March 2008.</a:t>
            </a:r>
          </a:p>
          <a:p>
            <a:r>
              <a:rPr lang="en-GB" sz="2400"/>
              <a:t>Comments and suggestions can be sent to the Commission</a:t>
            </a:r>
          </a:p>
          <a:p>
            <a:r>
              <a:rPr lang="en-GB" sz="2400"/>
              <a:t>To lead to publication of a concrete Action Plan in autumn 2008</a:t>
            </a:r>
          </a:p>
          <a:p>
            <a:r>
              <a:rPr lang="en-GB" sz="2400"/>
              <a:t>Consult for all further information:</a:t>
            </a:r>
            <a:br>
              <a:rPr lang="en-GB" sz="2400"/>
            </a:br>
            <a:r>
              <a:rPr lang="en-GB" sz="2400"/>
              <a:t/>
            </a:r>
            <a:br>
              <a:rPr lang="en-GB" sz="2400"/>
            </a:br>
            <a:r>
              <a:rPr lang="en-GB" sz="2400" b="1"/>
              <a:t>http://ec.europa.eu/transport/clean/index_en.htm</a:t>
            </a:r>
            <a:endParaRPr lang="en-GB" sz="2400"/>
          </a:p>
          <a:p>
            <a:endParaRPr lang="en-GB" sz="2400"/>
          </a:p>
          <a:p>
            <a:endParaRPr lang="en-GB" sz="2400"/>
          </a:p>
          <a:p>
            <a:pPr>
              <a:buFont typeface="Trebuchet MS" pitchFamily="34" charset="0"/>
              <a:buNone/>
            </a:pPr>
            <a:endParaRPr lang="en-GB" sz="2400"/>
          </a:p>
          <a:p>
            <a:endParaRPr lang="en-US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Broad EU transport policy goals</a:t>
            </a:r>
            <a:r>
              <a:rPr lang="en-GB"/>
              <a:t> </a:t>
            </a:r>
            <a:r>
              <a:rPr lang="fr-BE"/>
              <a:t/>
            </a:r>
            <a:br>
              <a:rPr lang="fr-BE"/>
            </a:br>
            <a:endParaRPr lang="en-US"/>
          </a:p>
        </p:txBody>
      </p:sp>
      <p:sp>
        <p:nvSpPr>
          <p:cNvPr id="68" name="Rectangle 67"/>
          <p:cNvSpPr>
            <a:spLocks noChangeArrowheads="1"/>
          </p:cNvSpPr>
          <p:nvPr/>
        </p:nvSpPr>
        <p:spPr bwMode="gray">
          <a:xfrm>
            <a:off x="7929563" y="6389688"/>
            <a:ext cx="352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>
                <a:solidFill>
                  <a:srgbClr val="005BAB"/>
                </a:solidFill>
              </a:rPr>
              <a:t> </a:t>
            </a:r>
            <a:r>
              <a:rPr lang="en-US" sz="1200">
                <a:solidFill>
                  <a:srgbClr val="005BAB"/>
                </a:solidFill>
                <a:latin typeface="Trebuchet MS" pitchFamily="34" charset="0"/>
              </a:rPr>
              <a:t>| </a:t>
            </a:r>
            <a:endParaRPr lang="en-US" sz="1200">
              <a:solidFill>
                <a:srgbClr val="005BAB"/>
              </a:solidFill>
            </a:endParaRPr>
          </a:p>
        </p:txBody>
      </p:sp>
      <p:sp>
        <p:nvSpPr>
          <p:cNvPr id="81924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B7E2430F-217F-40D1-A6BB-9AAF86C5558A}" type="slidenum">
              <a:rPr lang="en-US" sz="1000">
                <a:solidFill>
                  <a:srgbClr val="005BAB"/>
                </a:solidFill>
              </a:rPr>
              <a:pPr algn="r">
                <a:lnSpc>
                  <a:spcPct val="100000"/>
                </a:lnSpc>
              </a:pPr>
              <a:t>2</a:t>
            </a:fld>
            <a:endParaRPr lang="en-US" sz="1000">
              <a:solidFill>
                <a:srgbClr val="005BAB"/>
              </a:solidFill>
            </a:endParaRPr>
          </a:p>
        </p:txBody>
      </p:sp>
      <p:sp>
        <p:nvSpPr>
          <p:cNvPr id="81925" name="Footer Placeholder 6"/>
          <p:cNvSpPr txBox="1">
            <a:spLocks noGrp="1"/>
          </p:cNvSpPr>
          <p:nvPr/>
        </p:nvSpPr>
        <p:spPr bwMode="gray">
          <a:xfrm>
            <a:off x="2857500" y="6350000"/>
            <a:ext cx="52292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endParaRPr lang="en-GB" sz="1000">
              <a:solidFill>
                <a:srgbClr val="005BAB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marL="357188" indent="-357188" algn="l">
              <a:buClr>
                <a:srgbClr val="9ECC3B"/>
              </a:buClr>
              <a:buSzPct val="100000"/>
              <a:buFont typeface="Trebuchet MS" pitchFamily="34" charset="0"/>
              <a:buNone/>
              <a:defRPr sz="3600">
                <a:solidFill>
                  <a:srgbClr val="9ECC3B"/>
                </a:solidFill>
                <a:sym typeface="Wingdings"/>
              </a:defRPr>
            </a:lvl1pPr>
          </a:lstStyle>
          <a:p>
            <a:pPr algn="ctr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4400" dirty="0" smtClean="0">
                <a:latin typeface="Arial" pitchFamily="34" charset="0"/>
                <a:ea typeface="+mj-ea"/>
                <a:cs typeface="+mj-cs"/>
              </a:rPr>
              <a:t></a:t>
            </a:r>
          </a:p>
        </p:txBody>
      </p:sp>
      <p:grpSp>
        <p:nvGrpSpPr>
          <p:cNvPr id="81927" name="Group 7"/>
          <p:cNvGrpSpPr>
            <a:grpSpLocks/>
          </p:cNvGrpSpPr>
          <p:nvPr/>
        </p:nvGrpSpPr>
        <p:grpSpPr bwMode="auto">
          <a:xfrm>
            <a:off x="390525" y="4953000"/>
            <a:ext cx="431800" cy="1644650"/>
            <a:chOff x="246" y="3120"/>
            <a:chExt cx="272" cy="1036"/>
          </a:xfrm>
        </p:grpSpPr>
        <p:grpSp>
          <p:nvGrpSpPr>
            <p:cNvPr id="81928" name="Group 109"/>
            <p:cNvGrpSpPr>
              <a:grpSpLocks noChangeAspect="1"/>
            </p:cNvGrpSpPr>
            <p:nvPr/>
          </p:nvGrpSpPr>
          <p:grpSpPr bwMode="auto">
            <a:xfrm>
              <a:off x="247" y="3965"/>
              <a:ext cx="271" cy="191"/>
              <a:chOff x="2786063" y="571500"/>
              <a:chExt cx="798512" cy="561975"/>
            </a:xfrm>
          </p:grpSpPr>
          <p:sp>
            <p:nvSpPr>
              <p:cNvPr id="72" name="Rectangle 56"/>
              <p:cNvSpPr>
                <a:spLocks noChangeAspect="1" noChangeArrowheads="1"/>
              </p:cNvSpPr>
              <p:nvPr/>
            </p:nvSpPr>
            <p:spPr bwMode="gray">
              <a:xfrm>
                <a:off x="2786063" y="571500"/>
                <a:ext cx="798512" cy="561975"/>
              </a:xfrm>
              <a:prstGeom prst="rect">
                <a:avLst/>
              </a:prstGeom>
              <a:solidFill>
                <a:srgbClr val="034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Line 57"/>
              <p:cNvSpPr>
                <a:spLocks noChangeAspect="1" noChangeShapeType="1"/>
              </p:cNvSpPr>
              <p:nvPr/>
            </p:nvSpPr>
            <p:spPr bwMode="gray">
              <a:xfrm>
                <a:off x="3178175" y="844550"/>
                <a:ext cx="1587" cy="1588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74" name="Line 58"/>
              <p:cNvSpPr>
                <a:spLocks noChangeAspect="1" noChangeShapeType="1"/>
              </p:cNvSpPr>
              <p:nvPr/>
            </p:nvSpPr>
            <p:spPr bwMode="gray">
              <a:xfrm>
                <a:off x="3178175" y="844550"/>
                <a:ext cx="1587" cy="1588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75" name="Freeform 59"/>
              <p:cNvSpPr>
                <a:spLocks noChangeAspect="1"/>
              </p:cNvSpPr>
              <p:nvPr/>
            </p:nvSpPr>
            <p:spPr bwMode="gray">
              <a:xfrm>
                <a:off x="3143250" y="609600"/>
                <a:ext cx="65087" cy="65088"/>
              </a:xfrm>
              <a:custGeom>
                <a:avLst/>
                <a:gdLst>
                  <a:gd name="T0" fmla="*/ 14 w 41"/>
                  <a:gd name="T1" fmla="*/ 14 h 41"/>
                  <a:gd name="T2" fmla="*/ 22 w 41"/>
                  <a:gd name="T3" fmla="*/ 0 h 41"/>
                  <a:gd name="T4" fmla="*/ 26 w 41"/>
                  <a:gd name="T5" fmla="*/ 14 h 41"/>
                  <a:gd name="T6" fmla="*/ 41 w 41"/>
                  <a:gd name="T7" fmla="*/ 14 h 41"/>
                  <a:gd name="T8" fmla="*/ 29 w 41"/>
                  <a:gd name="T9" fmla="*/ 24 h 41"/>
                  <a:gd name="T10" fmla="*/ 34 w 41"/>
                  <a:gd name="T11" fmla="*/ 41 h 41"/>
                  <a:gd name="T12" fmla="*/ 22 w 41"/>
                  <a:gd name="T13" fmla="*/ 31 h 41"/>
                  <a:gd name="T14" fmla="*/ 7 w 41"/>
                  <a:gd name="T15" fmla="*/ 41 h 41"/>
                  <a:gd name="T16" fmla="*/ 12 w 41"/>
                  <a:gd name="T17" fmla="*/ 24 h 41"/>
                  <a:gd name="T18" fmla="*/ 0 w 41"/>
                  <a:gd name="T19" fmla="*/ 14 h 41"/>
                  <a:gd name="T20" fmla="*/ 14 w 41"/>
                  <a:gd name="T21" fmla="*/ 14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1"/>
                  <a:gd name="T34" fmla="*/ 0 h 41"/>
                  <a:gd name="T35" fmla="*/ 41 w 41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1" h="41">
                    <a:moveTo>
                      <a:pt x="14" y="14"/>
                    </a:moveTo>
                    <a:lnTo>
                      <a:pt x="22" y="0"/>
                    </a:lnTo>
                    <a:lnTo>
                      <a:pt x="26" y="14"/>
                    </a:lnTo>
                    <a:lnTo>
                      <a:pt x="41" y="14"/>
                    </a:lnTo>
                    <a:lnTo>
                      <a:pt x="29" y="24"/>
                    </a:lnTo>
                    <a:lnTo>
                      <a:pt x="34" y="41"/>
                    </a:lnTo>
                    <a:lnTo>
                      <a:pt x="22" y="31"/>
                    </a:lnTo>
                    <a:lnTo>
                      <a:pt x="7" y="41"/>
                    </a:lnTo>
                    <a:lnTo>
                      <a:pt x="12" y="24"/>
                    </a:lnTo>
                    <a:lnTo>
                      <a:pt x="0" y="14"/>
                    </a:lnTo>
                    <a:lnTo>
                      <a:pt x="14" y="14"/>
                    </a:lnTo>
                    <a:close/>
                  </a:path>
                </a:pathLst>
              </a:custGeom>
              <a:solidFill>
                <a:srgbClr val="FF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Freeform 60"/>
              <p:cNvSpPr>
                <a:spLocks noChangeAspect="1"/>
              </p:cNvSpPr>
              <p:nvPr/>
            </p:nvSpPr>
            <p:spPr bwMode="gray">
              <a:xfrm>
                <a:off x="3143250" y="609600"/>
                <a:ext cx="65087" cy="65088"/>
              </a:xfrm>
              <a:custGeom>
                <a:avLst/>
                <a:gdLst>
                  <a:gd name="T0" fmla="*/ 14 w 41"/>
                  <a:gd name="T1" fmla="*/ 14 h 41"/>
                  <a:gd name="T2" fmla="*/ 22 w 41"/>
                  <a:gd name="T3" fmla="*/ 0 h 41"/>
                  <a:gd name="T4" fmla="*/ 26 w 41"/>
                  <a:gd name="T5" fmla="*/ 14 h 41"/>
                  <a:gd name="T6" fmla="*/ 41 w 41"/>
                  <a:gd name="T7" fmla="*/ 14 h 41"/>
                  <a:gd name="T8" fmla="*/ 29 w 41"/>
                  <a:gd name="T9" fmla="*/ 24 h 41"/>
                  <a:gd name="T10" fmla="*/ 34 w 41"/>
                  <a:gd name="T11" fmla="*/ 41 h 41"/>
                  <a:gd name="T12" fmla="*/ 22 w 41"/>
                  <a:gd name="T13" fmla="*/ 31 h 41"/>
                  <a:gd name="T14" fmla="*/ 7 w 41"/>
                  <a:gd name="T15" fmla="*/ 41 h 41"/>
                  <a:gd name="T16" fmla="*/ 12 w 41"/>
                  <a:gd name="T17" fmla="*/ 24 h 41"/>
                  <a:gd name="T18" fmla="*/ 0 w 41"/>
                  <a:gd name="T19" fmla="*/ 14 h 41"/>
                  <a:gd name="T20" fmla="*/ 14 w 41"/>
                  <a:gd name="T21" fmla="*/ 14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1"/>
                  <a:gd name="T34" fmla="*/ 0 h 41"/>
                  <a:gd name="T35" fmla="*/ 41 w 41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1" h="41">
                    <a:moveTo>
                      <a:pt x="14" y="14"/>
                    </a:moveTo>
                    <a:lnTo>
                      <a:pt x="22" y="0"/>
                    </a:lnTo>
                    <a:lnTo>
                      <a:pt x="26" y="14"/>
                    </a:lnTo>
                    <a:lnTo>
                      <a:pt x="41" y="14"/>
                    </a:lnTo>
                    <a:lnTo>
                      <a:pt x="29" y="24"/>
                    </a:lnTo>
                    <a:lnTo>
                      <a:pt x="34" y="41"/>
                    </a:lnTo>
                    <a:lnTo>
                      <a:pt x="22" y="31"/>
                    </a:lnTo>
                    <a:lnTo>
                      <a:pt x="7" y="41"/>
                    </a:lnTo>
                    <a:lnTo>
                      <a:pt x="12" y="24"/>
                    </a:lnTo>
                    <a:lnTo>
                      <a:pt x="0" y="14"/>
                    </a:lnTo>
                    <a:lnTo>
                      <a:pt x="14" y="14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Freeform 61"/>
              <p:cNvSpPr>
                <a:spLocks noChangeAspect="1"/>
              </p:cNvSpPr>
              <p:nvPr/>
            </p:nvSpPr>
            <p:spPr bwMode="gray">
              <a:xfrm>
                <a:off x="3036888" y="636588"/>
                <a:ext cx="68262" cy="63500"/>
              </a:xfrm>
              <a:custGeom>
                <a:avLst/>
                <a:gdLst>
                  <a:gd name="T0" fmla="*/ 17 w 43"/>
                  <a:gd name="T1" fmla="*/ 14 h 40"/>
                  <a:gd name="T2" fmla="*/ 22 w 43"/>
                  <a:gd name="T3" fmla="*/ 0 h 40"/>
                  <a:gd name="T4" fmla="*/ 26 w 43"/>
                  <a:gd name="T5" fmla="*/ 14 h 40"/>
                  <a:gd name="T6" fmla="*/ 43 w 43"/>
                  <a:gd name="T7" fmla="*/ 14 h 40"/>
                  <a:gd name="T8" fmla="*/ 31 w 43"/>
                  <a:gd name="T9" fmla="*/ 26 h 40"/>
                  <a:gd name="T10" fmla="*/ 36 w 43"/>
                  <a:gd name="T11" fmla="*/ 40 h 40"/>
                  <a:gd name="T12" fmla="*/ 22 w 43"/>
                  <a:gd name="T13" fmla="*/ 31 h 40"/>
                  <a:gd name="T14" fmla="*/ 10 w 43"/>
                  <a:gd name="T15" fmla="*/ 40 h 40"/>
                  <a:gd name="T16" fmla="*/ 14 w 43"/>
                  <a:gd name="T17" fmla="*/ 26 h 40"/>
                  <a:gd name="T18" fmla="*/ 0 w 43"/>
                  <a:gd name="T19" fmla="*/ 14 h 40"/>
                  <a:gd name="T20" fmla="*/ 17 w 43"/>
                  <a:gd name="T21" fmla="*/ 14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0"/>
                  <a:gd name="T35" fmla="*/ 43 w 43"/>
                  <a:gd name="T36" fmla="*/ 40 h 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0">
                    <a:moveTo>
                      <a:pt x="17" y="14"/>
                    </a:moveTo>
                    <a:lnTo>
                      <a:pt x="22" y="0"/>
                    </a:lnTo>
                    <a:lnTo>
                      <a:pt x="26" y="14"/>
                    </a:lnTo>
                    <a:lnTo>
                      <a:pt x="43" y="14"/>
                    </a:lnTo>
                    <a:lnTo>
                      <a:pt x="31" y="26"/>
                    </a:lnTo>
                    <a:lnTo>
                      <a:pt x="36" y="40"/>
                    </a:lnTo>
                    <a:lnTo>
                      <a:pt x="22" y="31"/>
                    </a:lnTo>
                    <a:lnTo>
                      <a:pt x="10" y="40"/>
                    </a:lnTo>
                    <a:lnTo>
                      <a:pt x="14" y="26"/>
                    </a:lnTo>
                    <a:lnTo>
                      <a:pt x="0" y="14"/>
                    </a:lnTo>
                    <a:lnTo>
                      <a:pt x="17" y="14"/>
                    </a:lnTo>
                    <a:close/>
                  </a:path>
                </a:pathLst>
              </a:custGeom>
              <a:solidFill>
                <a:srgbClr val="FF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Freeform 62"/>
              <p:cNvSpPr>
                <a:spLocks noChangeAspect="1"/>
              </p:cNvSpPr>
              <p:nvPr/>
            </p:nvSpPr>
            <p:spPr bwMode="gray">
              <a:xfrm>
                <a:off x="3036888" y="636588"/>
                <a:ext cx="68262" cy="63500"/>
              </a:xfrm>
              <a:custGeom>
                <a:avLst/>
                <a:gdLst>
                  <a:gd name="T0" fmla="*/ 17 w 43"/>
                  <a:gd name="T1" fmla="*/ 14 h 40"/>
                  <a:gd name="T2" fmla="*/ 22 w 43"/>
                  <a:gd name="T3" fmla="*/ 0 h 40"/>
                  <a:gd name="T4" fmla="*/ 26 w 43"/>
                  <a:gd name="T5" fmla="*/ 14 h 40"/>
                  <a:gd name="T6" fmla="*/ 43 w 43"/>
                  <a:gd name="T7" fmla="*/ 14 h 40"/>
                  <a:gd name="T8" fmla="*/ 31 w 43"/>
                  <a:gd name="T9" fmla="*/ 26 h 40"/>
                  <a:gd name="T10" fmla="*/ 36 w 43"/>
                  <a:gd name="T11" fmla="*/ 40 h 40"/>
                  <a:gd name="T12" fmla="*/ 22 w 43"/>
                  <a:gd name="T13" fmla="*/ 31 h 40"/>
                  <a:gd name="T14" fmla="*/ 10 w 43"/>
                  <a:gd name="T15" fmla="*/ 40 h 40"/>
                  <a:gd name="T16" fmla="*/ 14 w 43"/>
                  <a:gd name="T17" fmla="*/ 26 h 40"/>
                  <a:gd name="T18" fmla="*/ 0 w 43"/>
                  <a:gd name="T19" fmla="*/ 14 h 40"/>
                  <a:gd name="T20" fmla="*/ 17 w 43"/>
                  <a:gd name="T21" fmla="*/ 14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0"/>
                  <a:gd name="T35" fmla="*/ 43 w 43"/>
                  <a:gd name="T36" fmla="*/ 40 h 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0">
                    <a:moveTo>
                      <a:pt x="17" y="14"/>
                    </a:moveTo>
                    <a:lnTo>
                      <a:pt x="22" y="0"/>
                    </a:lnTo>
                    <a:lnTo>
                      <a:pt x="26" y="14"/>
                    </a:lnTo>
                    <a:lnTo>
                      <a:pt x="43" y="14"/>
                    </a:lnTo>
                    <a:lnTo>
                      <a:pt x="31" y="26"/>
                    </a:lnTo>
                    <a:lnTo>
                      <a:pt x="36" y="40"/>
                    </a:lnTo>
                    <a:lnTo>
                      <a:pt x="22" y="31"/>
                    </a:lnTo>
                    <a:lnTo>
                      <a:pt x="10" y="40"/>
                    </a:lnTo>
                    <a:lnTo>
                      <a:pt x="14" y="26"/>
                    </a:lnTo>
                    <a:lnTo>
                      <a:pt x="0" y="14"/>
                    </a:lnTo>
                    <a:lnTo>
                      <a:pt x="17" y="14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Freeform 63"/>
              <p:cNvSpPr>
                <a:spLocks noChangeAspect="1"/>
              </p:cNvSpPr>
              <p:nvPr/>
            </p:nvSpPr>
            <p:spPr bwMode="gray">
              <a:xfrm>
                <a:off x="3040063" y="985838"/>
                <a:ext cx="69850" cy="65088"/>
              </a:xfrm>
              <a:custGeom>
                <a:avLst/>
                <a:gdLst>
                  <a:gd name="T0" fmla="*/ 17 w 44"/>
                  <a:gd name="T1" fmla="*/ 17 h 41"/>
                  <a:gd name="T2" fmla="*/ 22 w 44"/>
                  <a:gd name="T3" fmla="*/ 0 h 41"/>
                  <a:gd name="T4" fmla="*/ 27 w 44"/>
                  <a:gd name="T5" fmla="*/ 17 h 41"/>
                  <a:gd name="T6" fmla="*/ 44 w 44"/>
                  <a:gd name="T7" fmla="*/ 17 h 41"/>
                  <a:gd name="T8" fmla="*/ 29 w 44"/>
                  <a:gd name="T9" fmla="*/ 26 h 41"/>
                  <a:gd name="T10" fmla="*/ 34 w 44"/>
                  <a:gd name="T11" fmla="*/ 41 h 41"/>
                  <a:gd name="T12" fmla="*/ 22 w 44"/>
                  <a:gd name="T13" fmla="*/ 31 h 41"/>
                  <a:gd name="T14" fmla="*/ 8 w 44"/>
                  <a:gd name="T15" fmla="*/ 41 h 41"/>
                  <a:gd name="T16" fmla="*/ 12 w 44"/>
                  <a:gd name="T17" fmla="*/ 26 h 41"/>
                  <a:gd name="T18" fmla="*/ 0 w 44"/>
                  <a:gd name="T19" fmla="*/ 17 h 41"/>
                  <a:gd name="T20" fmla="*/ 17 w 44"/>
                  <a:gd name="T21" fmla="*/ 17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4"/>
                  <a:gd name="T34" fmla="*/ 0 h 41"/>
                  <a:gd name="T35" fmla="*/ 44 w 44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4" h="41">
                    <a:moveTo>
                      <a:pt x="17" y="17"/>
                    </a:moveTo>
                    <a:lnTo>
                      <a:pt x="22" y="0"/>
                    </a:lnTo>
                    <a:lnTo>
                      <a:pt x="27" y="17"/>
                    </a:lnTo>
                    <a:lnTo>
                      <a:pt x="44" y="17"/>
                    </a:lnTo>
                    <a:lnTo>
                      <a:pt x="29" y="26"/>
                    </a:lnTo>
                    <a:lnTo>
                      <a:pt x="34" y="41"/>
                    </a:lnTo>
                    <a:lnTo>
                      <a:pt x="22" y="31"/>
                    </a:lnTo>
                    <a:lnTo>
                      <a:pt x="8" y="41"/>
                    </a:lnTo>
                    <a:lnTo>
                      <a:pt x="12" y="26"/>
                    </a:lnTo>
                    <a:lnTo>
                      <a:pt x="0" y="17"/>
                    </a:lnTo>
                    <a:lnTo>
                      <a:pt x="17" y="17"/>
                    </a:lnTo>
                    <a:close/>
                  </a:path>
                </a:pathLst>
              </a:custGeom>
              <a:solidFill>
                <a:srgbClr val="FF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Freeform 64"/>
              <p:cNvSpPr>
                <a:spLocks noChangeAspect="1"/>
              </p:cNvSpPr>
              <p:nvPr/>
            </p:nvSpPr>
            <p:spPr bwMode="gray">
              <a:xfrm>
                <a:off x="3040063" y="985838"/>
                <a:ext cx="69850" cy="65088"/>
              </a:xfrm>
              <a:custGeom>
                <a:avLst/>
                <a:gdLst>
                  <a:gd name="T0" fmla="*/ 17 w 44"/>
                  <a:gd name="T1" fmla="*/ 17 h 41"/>
                  <a:gd name="T2" fmla="*/ 22 w 44"/>
                  <a:gd name="T3" fmla="*/ 0 h 41"/>
                  <a:gd name="T4" fmla="*/ 27 w 44"/>
                  <a:gd name="T5" fmla="*/ 17 h 41"/>
                  <a:gd name="T6" fmla="*/ 44 w 44"/>
                  <a:gd name="T7" fmla="*/ 17 h 41"/>
                  <a:gd name="T8" fmla="*/ 29 w 44"/>
                  <a:gd name="T9" fmla="*/ 26 h 41"/>
                  <a:gd name="T10" fmla="*/ 34 w 44"/>
                  <a:gd name="T11" fmla="*/ 41 h 41"/>
                  <a:gd name="T12" fmla="*/ 22 w 44"/>
                  <a:gd name="T13" fmla="*/ 31 h 41"/>
                  <a:gd name="T14" fmla="*/ 8 w 44"/>
                  <a:gd name="T15" fmla="*/ 41 h 41"/>
                  <a:gd name="T16" fmla="*/ 12 w 44"/>
                  <a:gd name="T17" fmla="*/ 26 h 41"/>
                  <a:gd name="T18" fmla="*/ 0 w 44"/>
                  <a:gd name="T19" fmla="*/ 17 h 41"/>
                  <a:gd name="T20" fmla="*/ 17 w 44"/>
                  <a:gd name="T21" fmla="*/ 17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4"/>
                  <a:gd name="T34" fmla="*/ 0 h 41"/>
                  <a:gd name="T35" fmla="*/ 44 w 44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4" h="41">
                    <a:moveTo>
                      <a:pt x="17" y="17"/>
                    </a:moveTo>
                    <a:lnTo>
                      <a:pt x="22" y="0"/>
                    </a:lnTo>
                    <a:lnTo>
                      <a:pt x="27" y="17"/>
                    </a:lnTo>
                    <a:lnTo>
                      <a:pt x="44" y="17"/>
                    </a:lnTo>
                    <a:lnTo>
                      <a:pt x="29" y="26"/>
                    </a:lnTo>
                    <a:lnTo>
                      <a:pt x="34" y="41"/>
                    </a:lnTo>
                    <a:lnTo>
                      <a:pt x="22" y="31"/>
                    </a:lnTo>
                    <a:lnTo>
                      <a:pt x="8" y="41"/>
                    </a:lnTo>
                    <a:lnTo>
                      <a:pt x="12" y="26"/>
                    </a:lnTo>
                    <a:lnTo>
                      <a:pt x="0" y="17"/>
                    </a:lnTo>
                    <a:lnTo>
                      <a:pt x="17" y="17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Freeform 65"/>
              <p:cNvSpPr>
                <a:spLocks noChangeAspect="1"/>
              </p:cNvSpPr>
              <p:nvPr/>
            </p:nvSpPr>
            <p:spPr bwMode="gray">
              <a:xfrm>
                <a:off x="3143250" y="1016000"/>
                <a:ext cx="65087" cy="65088"/>
              </a:xfrm>
              <a:custGeom>
                <a:avLst/>
                <a:gdLst>
                  <a:gd name="T0" fmla="*/ 14 w 41"/>
                  <a:gd name="T1" fmla="*/ 14 h 41"/>
                  <a:gd name="T2" fmla="*/ 22 w 41"/>
                  <a:gd name="T3" fmla="*/ 0 h 41"/>
                  <a:gd name="T4" fmla="*/ 26 w 41"/>
                  <a:gd name="T5" fmla="*/ 14 h 41"/>
                  <a:gd name="T6" fmla="*/ 41 w 41"/>
                  <a:gd name="T7" fmla="*/ 14 h 41"/>
                  <a:gd name="T8" fmla="*/ 29 w 41"/>
                  <a:gd name="T9" fmla="*/ 24 h 41"/>
                  <a:gd name="T10" fmla="*/ 34 w 41"/>
                  <a:gd name="T11" fmla="*/ 41 h 41"/>
                  <a:gd name="T12" fmla="*/ 22 w 41"/>
                  <a:gd name="T13" fmla="*/ 31 h 41"/>
                  <a:gd name="T14" fmla="*/ 7 w 41"/>
                  <a:gd name="T15" fmla="*/ 41 h 41"/>
                  <a:gd name="T16" fmla="*/ 12 w 41"/>
                  <a:gd name="T17" fmla="*/ 24 h 41"/>
                  <a:gd name="T18" fmla="*/ 0 w 41"/>
                  <a:gd name="T19" fmla="*/ 14 h 41"/>
                  <a:gd name="T20" fmla="*/ 14 w 41"/>
                  <a:gd name="T21" fmla="*/ 14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1"/>
                  <a:gd name="T34" fmla="*/ 0 h 41"/>
                  <a:gd name="T35" fmla="*/ 41 w 41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1" h="41">
                    <a:moveTo>
                      <a:pt x="14" y="14"/>
                    </a:moveTo>
                    <a:lnTo>
                      <a:pt x="22" y="0"/>
                    </a:lnTo>
                    <a:lnTo>
                      <a:pt x="26" y="14"/>
                    </a:lnTo>
                    <a:lnTo>
                      <a:pt x="41" y="14"/>
                    </a:lnTo>
                    <a:lnTo>
                      <a:pt x="29" y="24"/>
                    </a:lnTo>
                    <a:lnTo>
                      <a:pt x="34" y="41"/>
                    </a:lnTo>
                    <a:lnTo>
                      <a:pt x="22" y="31"/>
                    </a:lnTo>
                    <a:lnTo>
                      <a:pt x="7" y="41"/>
                    </a:lnTo>
                    <a:lnTo>
                      <a:pt x="12" y="24"/>
                    </a:lnTo>
                    <a:lnTo>
                      <a:pt x="0" y="14"/>
                    </a:lnTo>
                    <a:lnTo>
                      <a:pt x="14" y="14"/>
                    </a:lnTo>
                    <a:close/>
                  </a:path>
                </a:pathLst>
              </a:custGeom>
              <a:solidFill>
                <a:srgbClr val="FF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Freeform 66"/>
              <p:cNvSpPr>
                <a:spLocks noChangeAspect="1"/>
              </p:cNvSpPr>
              <p:nvPr/>
            </p:nvSpPr>
            <p:spPr bwMode="gray">
              <a:xfrm>
                <a:off x="3143250" y="1016000"/>
                <a:ext cx="65087" cy="65088"/>
              </a:xfrm>
              <a:custGeom>
                <a:avLst/>
                <a:gdLst>
                  <a:gd name="T0" fmla="*/ 14 w 41"/>
                  <a:gd name="T1" fmla="*/ 14 h 41"/>
                  <a:gd name="T2" fmla="*/ 22 w 41"/>
                  <a:gd name="T3" fmla="*/ 0 h 41"/>
                  <a:gd name="T4" fmla="*/ 26 w 41"/>
                  <a:gd name="T5" fmla="*/ 14 h 41"/>
                  <a:gd name="T6" fmla="*/ 41 w 41"/>
                  <a:gd name="T7" fmla="*/ 14 h 41"/>
                  <a:gd name="T8" fmla="*/ 29 w 41"/>
                  <a:gd name="T9" fmla="*/ 24 h 41"/>
                  <a:gd name="T10" fmla="*/ 34 w 41"/>
                  <a:gd name="T11" fmla="*/ 41 h 41"/>
                  <a:gd name="T12" fmla="*/ 22 w 41"/>
                  <a:gd name="T13" fmla="*/ 31 h 41"/>
                  <a:gd name="T14" fmla="*/ 7 w 41"/>
                  <a:gd name="T15" fmla="*/ 41 h 41"/>
                  <a:gd name="T16" fmla="*/ 12 w 41"/>
                  <a:gd name="T17" fmla="*/ 24 h 41"/>
                  <a:gd name="T18" fmla="*/ 0 w 41"/>
                  <a:gd name="T19" fmla="*/ 14 h 41"/>
                  <a:gd name="T20" fmla="*/ 14 w 41"/>
                  <a:gd name="T21" fmla="*/ 14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1"/>
                  <a:gd name="T34" fmla="*/ 0 h 41"/>
                  <a:gd name="T35" fmla="*/ 41 w 41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1" h="41">
                    <a:moveTo>
                      <a:pt x="14" y="14"/>
                    </a:moveTo>
                    <a:lnTo>
                      <a:pt x="22" y="0"/>
                    </a:lnTo>
                    <a:lnTo>
                      <a:pt x="26" y="14"/>
                    </a:lnTo>
                    <a:lnTo>
                      <a:pt x="41" y="14"/>
                    </a:lnTo>
                    <a:lnTo>
                      <a:pt x="29" y="24"/>
                    </a:lnTo>
                    <a:lnTo>
                      <a:pt x="34" y="41"/>
                    </a:lnTo>
                    <a:lnTo>
                      <a:pt x="22" y="31"/>
                    </a:lnTo>
                    <a:lnTo>
                      <a:pt x="7" y="41"/>
                    </a:lnTo>
                    <a:lnTo>
                      <a:pt x="12" y="24"/>
                    </a:lnTo>
                    <a:lnTo>
                      <a:pt x="0" y="14"/>
                    </a:lnTo>
                    <a:lnTo>
                      <a:pt x="14" y="14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Freeform 67"/>
              <p:cNvSpPr>
                <a:spLocks noChangeAspect="1"/>
              </p:cNvSpPr>
              <p:nvPr/>
            </p:nvSpPr>
            <p:spPr bwMode="gray">
              <a:xfrm>
                <a:off x="2965450" y="912813"/>
                <a:ext cx="68262" cy="65088"/>
              </a:xfrm>
              <a:custGeom>
                <a:avLst/>
                <a:gdLst>
                  <a:gd name="T0" fmla="*/ 16 w 43"/>
                  <a:gd name="T1" fmla="*/ 17 h 41"/>
                  <a:gd name="T2" fmla="*/ 21 w 43"/>
                  <a:gd name="T3" fmla="*/ 0 h 41"/>
                  <a:gd name="T4" fmla="*/ 26 w 43"/>
                  <a:gd name="T5" fmla="*/ 17 h 41"/>
                  <a:gd name="T6" fmla="*/ 43 w 43"/>
                  <a:gd name="T7" fmla="*/ 17 h 41"/>
                  <a:gd name="T8" fmla="*/ 31 w 43"/>
                  <a:gd name="T9" fmla="*/ 27 h 41"/>
                  <a:gd name="T10" fmla="*/ 35 w 43"/>
                  <a:gd name="T11" fmla="*/ 41 h 41"/>
                  <a:gd name="T12" fmla="*/ 21 w 43"/>
                  <a:gd name="T13" fmla="*/ 32 h 41"/>
                  <a:gd name="T14" fmla="*/ 9 w 43"/>
                  <a:gd name="T15" fmla="*/ 41 h 41"/>
                  <a:gd name="T16" fmla="*/ 14 w 43"/>
                  <a:gd name="T17" fmla="*/ 27 h 41"/>
                  <a:gd name="T18" fmla="*/ 0 w 43"/>
                  <a:gd name="T19" fmla="*/ 17 h 41"/>
                  <a:gd name="T20" fmla="*/ 16 w 43"/>
                  <a:gd name="T21" fmla="*/ 17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1"/>
                  <a:gd name="T35" fmla="*/ 43 w 43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1">
                    <a:moveTo>
                      <a:pt x="16" y="17"/>
                    </a:moveTo>
                    <a:lnTo>
                      <a:pt x="21" y="0"/>
                    </a:lnTo>
                    <a:lnTo>
                      <a:pt x="26" y="17"/>
                    </a:lnTo>
                    <a:lnTo>
                      <a:pt x="43" y="17"/>
                    </a:lnTo>
                    <a:lnTo>
                      <a:pt x="31" y="27"/>
                    </a:lnTo>
                    <a:lnTo>
                      <a:pt x="35" y="41"/>
                    </a:lnTo>
                    <a:lnTo>
                      <a:pt x="21" y="32"/>
                    </a:lnTo>
                    <a:lnTo>
                      <a:pt x="9" y="41"/>
                    </a:lnTo>
                    <a:lnTo>
                      <a:pt x="14" y="27"/>
                    </a:lnTo>
                    <a:lnTo>
                      <a:pt x="0" y="17"/>
                    </a:lnTo>
                    <a:lnTo>
                      <a:pt x="16" y="17"/>
                    </a:lnTo>
                    <a:close/>
                  </a:path>
                </a:pathLst>
              </a:custGeom>
              <a:solidFill>
                <a:srgbClr val="FF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Freeform 68"/>
              <p:cNvSpPr>
                <a:spLocks noChangeAspect="1"/>
              </p:cNvSpPr>
              <p:nvPr/>
            </p:nvSpPr>
            <p:spPr bwMode="gray">
              <a:xfrm>
                <a:off x="2965450" y="912813"/>
                <a:ext cx="68262" cy="65088"/>
              </a:xfrm>
              <a:custGeom>
                <a:avLst/>
                <a:gdLst>
                  <a:gd name="T0" fmla="*/ 16 w 43"/>
                  <a:gd name="T1" fmla="*/ 17 h 41"/>
                  <a:gd name="T2" fmla="*/ 21 w 43"/>
                  <a:gd name="T3" fmla="*/ 0 h 41"/>
                  <a:gd name="T4" fmla="*/ 26 w 43"/>
                  <a:gd name="T5" fmla="*/ 17 h 41"/>
                  <a:gd name="T6" fmla="*/ 43 w 43"/>
                  <a:gd name="T7" fmla="*/ 17 h 41"/>
                  <a:gd name="T8" fmla="*/ 31 w 43"/>
                  <a:gd name="T9" fmla="*/ 27 h 41"/>
                  <a:gd name="T10" fmla="*/ 35 w 43"/>
                  <a:gd name="T11" fmla="*/ 41 h 41"/>
                  <a:gd name="T12" fmla="*/ 21 w 43"/>
                  <a:gd name="T13" fmla="*/ 32 h 41"/>
                  <a:gd name="T14" fmla="*/ 9 w 43"/>
                  <a:gd name="T15" fmla="*/ 41 h 41"/>
                  <a:gd name="T16" fmla="*/ 14 w 43"/>
                  <a:gd name="T17" fmla="*/ 27 h 41"/>
                  <a:gd name="T18" fmla="*/ 0 w 43"/>
                  <a:gd name="T19" fmla="*/ 17 h 41"/>
                  <a:gd name="T20" fmla="*/ 16 w 43"/>
                  <a:gd name="T21" fmla="*/ 17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1"/>
                  <a:gd name="T35" fmla="*/ 43 w 43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1">
                    <a:moveTo>
                      <a:pt x="16" y="17"/>
                    </a:moveTo>
                    <a:lnTo>
                      <a:pt x="21" y="0"/>
                    </a:lnTo>
                    <a:lnTo>
                      <a:pt x="26" y="17"/>
                    </a:lnTo>
                    <a:lnTo>
                      <a:pt x="43" y="17"/>
                    </a:lnTo>
                    <a:lnTo>
                      <a:pt x="31" y="27"/>
                    </a:lnTo>
                    <a:lnTo>
                      <a:pt x="35" y="41"/>
                    </a:lnTo>
                    <a:lnTo>
                      <a:pt x="21" y="32"/>
                    </a:lnTo>
                    <a:lnTo>
                      <a:pt x="9" y="41"/>
                    </a:lnTo>
                    <a:lnTo>
                      <a:pt x="14" y="27"/>
                    </a:lnTo>
                    <a:lnTo>
                      <a:pt x="0" y="17"/>
                    </a:lnTo>
                    <a:lnTo>
                      <a:pt x="16" y="17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Freeform 69"/>
              <p:cNvSpPr>
                <a:spLocks noChangeAspect="1"/>
              </p:cNvSpPr>
              <p:nvPr/>
            </p:nvSpPr>
            <p:spPr bwMode="gray">
              <a:xfrm>
                <a:off x="2938463" y="811213"/>
                <a:ext cx="68262" cy="65088"/>
              </a:xfrm>
              <a:custGeom>
                <a:avLst/>
                <a:gdLst>
                  <a:gd name="T0" fmla="*/ 17 w 43"/>
                  <a:gd name="T1" fmla="*/ 14 h 41"/>
                  <a:gd name="T2" fmla="*/ 21 w 43"/>
                  <a:gd name="T3" fmla="*/ 0 h 41"/>
                  <a:gd name="T4" fmla="*/ 26 w 43"/>
                  <a:gd name="T5" fmla="*/ 14 h 41"/>
                  <a:gd name="T6" fmla="*/ 43 w 43"/>
                  <a:gd name="T7" fmla="*/ 14 h 41"/>
                  <a:gd name="T8" fmla="*/ 29 w 43"/>
                  <a:gd name="T9" fmla="*/ 24 h 41"/>
                  <a:gd name="T10" fmla="*/ 36 w 43"/>
                  <a:gd name="T11" fmla="*/ 41 h 41"/>
                  <a:gd name="T12" fmla="*/ 21 w 43"/>
                  <a:gd name="T13" fmla="*/ 31 h 41"/>
                  <a:gd name="T14" fmla="*/ 9 w 43"/>
                  <a:gd name="T15" fmla="*/ 41 h 41"/>
                  <a:gd name="T16" fmla="*/ 14 w 43"/>
                  <a:gd name="T17" fmla="*/ 24 h 41"/>
                  <a:gd name="T18" fmla="*/ 0 w 43"/>
                  <a:gd name="T19" fmla="*/ 14 h 41"/>
                  <a:gd name="T20" fmla="*/ 17 w 43"/>
                  <a:gd name="T21" fmla="*/ 14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1"/>
                  <a:gd name="T35" fmla="*/ 43 w 43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1">
                    <a:moveTo>
                      <a:pt x="17" y="14"/>
                    </a:moveTo>
                    <a:lnTo>
                      <a:pt x="21" y="0"/>
                    </a:lnTo>
                    <a:lnTo>
                      <a:pt x="26" y="14"/>
                    </a:lnTo>
                    <a:lnTo>
                      <a:pt x="43" y="14"/>
                    </a:lnTo>
                    <a:lnTo>
                      <a:pt x="29" y="24"/>
                    </a:lnTo>
                    <a:lnTo>
                      <a:pt x="36" y="41"/>
                    </a:lnTo>
                    <a:lnTo>
                      <a:pt x="21" y="31"/>
                    </a:lnTo>
                    <a:lnTo>
                      <a:pt x="9" y="41"/>
                    </a:lnTo>
                    <a:lnTo>
                      <a:pt x="14" y="24"/>
                    </a:lnTo>
                    <a:lnTo>
                      <a:pt x="0" y="14"/>
                    </a:lnTo>
                    <a:lnTo>
                      <a:pt x="17" y="14"/>
                    </a:lnTo>
                    <a:close/>
                  </a:path>
                </a:pathLst>
              </a:custGeom>
              <a:solidFill>
                <a:srgbClr val="FF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Freeform 70"/>
              <p:cNvSpPr>
                <a:spLocks noChangeAspect="1"/>
              </p:cNvSpPr>
              <p:nvPr/>
            </p:nvSpPr>
            <p:spPr bwMode="gray">
              <a:xfrm>
                <a:off x="2938463" y="811213"/>
                <a:ext cx="68262" cy="65088"/>
              </a:xfrm>
              <a:custGeom>
                <a:avLst/>
                <a:gdLst>
                  <a:gd name="T0" fmla="*/ 17 w 43"/>
                  <a:gd name="T1" fmla="*/ 14 h 41"/>
                  <a:gd name="T2" fmla="*/ 21 w 43"/>
                  <a:gd name="T3" fmla="*/ 0 h 41"/>
                  <a:gd name="T4" fmla="*/ 26 w 43"/>
                  <a:gd name="T5" fmla="*/ 14 h 41"/>
                  <a:gd name="T6" fmla="*/ 43 w 43"/>
                  <a:gd name="T7" fmla="*/ 14 h 41"/>
                  <a:gd name="T8" fmla="*/ 29 w 43"/>
                  <a:gd name="T9" fmla="*/ 24 h 41"/>
                  <a:gd name="T10" fmla="*/ 36 w 43"/>
                  <a:gd name="T11" fmla="*/ 41 h 41"/>
                  <a:gd name="T12" fmla="*/ 21 w 43"/>
                  <a:gd name="T13" fmla="*/ 31 h 41"/>
                  <a:gd name="T14" fmla="*/ 9 w 43"/>
                  <a:gd name="T15" fmla="*/ 41 h 41"/>
                  <a:gd name="T16" fmla="*/ 14 w 43"/>
                  <a:gd name="T17" fmla="*/ 24 h 41"/>
                  <a:gd name="T18" fmla="*/ 0 w 43"/>
                  <a:gd name="T19" fmla="*/ 14 h 41"/>
                  <a:gd name="T20" fmla="*/ 17 w 43"/>
                  <a:gd name="T21" fmla="*/ 14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1"/>
                  <a:gd name="T35" fmla="*/ 43 w 43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1">
                    <a:moveTo>
                      <a:pt x="17" y="14"/>
                    </a:moveTo>
                    <a:lnTo>
                      <a:pt x="21" y="0"/>
                    </a:lnTo>
                    <a:lnTo>
                      <a:pt x="26" y="14"/>
                    </a:lnTo>
                    <a:lnTo>
                      <a:pt x="43" y="14"/>
                    </a:lnTo>
                    <a:lnTo>
                      <a:pt x="29" y="24"/>
                    </a:lnTo>
                    <a:lnTo>
                      <a:pt x="36" y="41"/>
                    </a:lnTo>
                    <a:lnTo>
                      <a:pt x="21" y="31"/>
                    </a:lnTo>
                    <a:lnTo>
                      <a:pt x="9" y="41"/>
                    </a:lnTo>
                    <a:lnTo>
                      <a:pt x="14" y="24"/>
                    </a:lnTo>
                    <a:lnTo>
                      <a:pt x="0" y="14"/>
                    </a:lnTo>
                    <a:lnTo>
                      <a:pt x="17" y="14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Freeform 71"/>
              <p:cNvSpPr>
                <a:spLocks noChangeAspect="1"/>
              </p:cNvSpPr>
              <p:nvPr/>
            </p:nvSpPr>
            <p:spPr bwMode="gray">
              <a:xfrm>
                <a:off x="2965450" y="708025"/>
                <a:ext cx="68262" cy="65088"/>
              </a:xfrm>
              <a:custGeom>
                <a:avLst/>
                <a:gdLst>
                  <a:gd name="T0" fmla="*/ 16 w 43"/>
                  <a:gd name="T1" fmla="*/ 17 h 41"/>
                  <a:gd name="T2" fmla="*/ 21 w 43"/>
                  <a:gd name="T3" fmla="*/ 0 h 41"/>
                  <a:gd name="T4" fmla="*/ 28 w 43"/>
                  <a:gd name="T5" fmla="*/ 17 h 41"/>
                  <a:gd name="T6" fmla="*/ 43 w 43"/>
                  <a:gd name="T7" fmla="*/ 17 h 41"/>
                  <a:gd name="T8" fmla="*/ 31 w 43"/>
                  <a:gd name="T9" fmla="*/ 27 h 41"/>
                  <a:gd name="T10" fmla="*/ 35 w 43"/>
                  <a:gd name="T11" fmla="*/ 41 h 41"/>
                  <a:gd name="T12" fmla="*/ 21 w 43"/>
                  <a:gd name="T13" fmla="*/ 31 h 41"/>
                  <a:gd name="T14" fmla="*/ 9 w 43"/>
                  <a:gd name="T15" fmla="*/ 41 h 41"/>
                  <a:gd name="T16" fmla="*/ 14 w 43"/>
                  <a:gd name="T17" fmla="*/ 27 h 41"/>
                  <a:gd name="T18" fmla="*/ 0 w 43"/>
                  <a:gd name="T19" fmla="*/ 17 h 41"/>
                  <a:gd name="T20" fmla="*/ 16 w 43"/>
                  <a:gd name="T21" fmla="*/ 17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1"/>
                  <a:gd name="T35" fmla="*/ 43 w 43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1">
                    <a:moveTo>
                      <a:pt x="16" y="17"/>
                    </a:moveTo>
                    <a:lnTo>
                      <a:pt x="21" y="0"/>
                    </a:lnTo>
                    <a:lnTo>
                      <a:pt x="28" y="17"/>
                    </a:lnTo>
                    <a:lnTo>
                      <a:pt x="43" y="17"/>
                    </a:lnTo>
                    <a:lnTo>
                      <a:pt x="31" y="27"/>
                    </a:lnTo>
                    <a:lnTo>
                      <a:pt x="35" y="41"/>
                    </a:lnTo>
                    <a:lnTo>
                      <a:pt x="21" y="31"/>
                    </a:lnTo>
                    <a:lnTo>
                      <a:pt x="9" y="41"/>
                    </a:lnTo>
                    <a:lnTo>
                      <a:pt x="14" y="27"/>
                    </a:lnTo>
                    <a:lnTo>
                      <a:pt x="0" y="17"/>
                    </a:lnTo>
                    <a:lnTo>
                      <a:pt x="16" y="17"/>
                    </a:lnTo>
                    <a:close/>
                  </a:path>
                </a:pathLst>
              </a:custGeom>
              <a:solidFill>
                <a:srgbClr val="FF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Freeform 72"/>
              <p:cNvSpPr>
                <a:spLocks noChangeAspect="1"/>
              </p:cNvSpPr>
              <p:nvPr/>
            </p:nvSpPr>
            <p:spPr bwMode="gray">
              <a:xfrm>
                <a:off x="2965450" y="708025"/>
                <a:ext cx="68262" cy="65088"/>
              </a:xfrm>
              <a:custGeom>
                <a:avLst/>
                <a:gdLst>
                  <a:gd name="T0" fmla="*/ 16 w 43"/>
                  <a:gd name="T1" fmla="*/ 17 h 41"/>
                  <a:gd name="T2" fmla="*/ 21 w 43"/>
                  <a:gd name="T3" fmla="*/ 0 h 41"/>
                  <a:gd name="T4" fmla="*/ 28 w 43"/>
                  <a:gd name="T5" fmla="*/ 17 h 41"/>
                  <a:gd name="T6" fmla="*/ 43 w 43"/>
                  <a:gd name="T7" fmla="*/ 17 h 41"/>
                  <a:gd name="T8" fmla="*/ 31 w 43"/>
                  <a:gd name="T9" fmla="*/ 27 h 41"/>
                  <a:gd name="T10" fmla="*/ 35 w 43"/>
                  <a:gd name="T11" fmla="*/ 41 h 41"/>
                  <a:gd name="T12" fmla="*/ 21 w 43"/>
                  <a:gd name="T13" fmla="*/ 31 h 41"/>
                  <a:gd name="T14" fmla="*/ 9 w 43"/>
                  <a:gd name="T15" fmla="*/ 41 h 41"/>
                  <a:gd name="T16" fmla="*/ 14 w 43"/>
                  <a:gd name="T17" fmla="*/ 27 h 41"/>
                  <a:gd name="T18" fmla="*/ 0 w 43"/>
                  <a:gd name="T19" fmla="*/ 17 h 41"/>
                  <a:gd name="T20" fmla="*/ 16 w 43"/>
                  <a:gd name="T21" fmla="*/ 17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1"/>
                  <a:gd name="T35" fmla="*/ 43 w 43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1">
                    <a:moveTo>
                      <a:pt x="16" y="17"/>
                    </a:moveTo>
                    <a:lnTo>
                      <a:pt x="21" y="0"/>
                    </a:lnTo>
                    <a:lnTo>
                      <a:pt x="28" y="17"/>
                    </a:lnTo>
                    <a:lnTo>
                      <a:pt x="43" y="17"/>
                    </a:lnTo>
                    <a:lnTo>
                      <a:pt x="31" y="27"/>
                    </a:lnTo>
                    <a:lnTo>
                      <a:pt x="35" y="41"/>
                    </a:lnTo>
                    <a:lnTo>
                      <a:pt x="21" y="31"/>
                    </a:lnTo>
                    <a:lnTo>
                      <a:pt x="9" y="41"/>
                    </a:lnTo>
                    <a:lnTo>
                      <a:pt x="14" y="27"/>
                    </a:lnTo>
                    <a:lnTo>
                      <a:pt x="0" y="17"/>
                    </a:lnTo>
                    <a:lnTo>
                      <a:pt x="16" y="17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Freeform 73"/>
              <p:cNvSpPr>
                <a:spLocks noChangeAspect="1"/>
              </p:cNvSpPr>
              <p:nvPr/>
            </p:nvSpPr>
            <p:spPr bwMode="gray">
              <a:xfrm>
                <a:off x="3246438" y="636588"/>
                <a:ext cx="68262" cy="63500"/>
              </a:xfrm>
              <a:custGeom>
                <a:avLst/>
                <a:gdLst>
                  <a:gd name="T0" fmla="*/ 17 w 43"/>
                  <a:gd name="T1" fmla="*/ 14 h 40"/>
                  <a:gd name="T2" fmla="*/ 21 w 43"/>
                  <a:gd name="T3" fmla="*/ 0 h 40"/>
                  <a:gd name="T4" fmla="*/ 26 w 43"/>
                  <a:gd name="T5" fmla="*/ 14 h 40"/>
                  <a:gd name="T6" fmla="*/ 43 w 43"/>
                  <a:gd name="T7" fmla="*/ 14 h 40"/>
                  <a:gd name="T8" fmla="*/ 28 w 43"/>
                  <a:gd name="T9" fmla="*/ 26 h 40"/>
                  <a:gd name="T10" fmla="*/ 33 w 43"/>
                  <a:gd name="T11" fmla="*/ 40 h 40"/>
                  <a:gd name="T12" fmla="*/ 21 w 43"/>
                  <a:gd name="T13" fmla="*/ 31 h 40"/>
                  <a:gd name="T14" fmla="*/ 7 w 43"/>
                  <a:gd name="T15" fmla="*/ 40 h 40"/>
                  <a:gd name="T16" fmla="*/ 12 w 43"/>
                  <a:gd name="T17" fmla="*/ 26 h 40"/>
                  <a:gd name="T18" fmla="*/ 0 w 43"/>
                  <a:gd name="T19" fmla="*/ 14 h 40"/>
                  <a:gd name="T20" fmla="*/ 17 w 43"/>
                  <a:gd name="T21" fmla="*/ 14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0"/>
                  <a:gd name="T35" fmla="*/ 43 w 43"/>
                  <a:gd name="T36" fmla="*/ 40 h 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0">
                    <a:moveTo>
                      <a:pt x="17" y="14"/>
                    </a:moveTo>
                    <a:lnTo>
                      <a:pt x="21" y="0"/>
                    </a:lnTo>
                    <a:lnTo>
                      <a:pt x="26" y="14"/>
                    </a:lnTo>
                    <a:lnTo>
                      <a:pt x="43" y="14"/>
                    </a:lnTo>
                    <a:lnTo>
                      <a:pt x="28" y="26"/>
                    </a:lnTo>
                    <a:lnTo>
                      <a:pt x="33" y="40"/>
                    </a:lnTo>
                    <a:lnTo>
                      <a:pt x="21" y="31"/>
                    </a:lnTo>
                    <a:lnTo>
                      <a:pt x="7" y="40"/>
                    </a:lnTo>
                    <a:lnTo>
                      <a:pt x="12" y="26"/>
                    </a:lnTo>
                    <a:lnTo>
                      <a:pt x="0" y="14"/>
                    </a:lnTo>
                    <a:lnTo>
                      <a:pt x="17" y="14"/>
                    </a:lnTo>
                    <a:close/>
                  </a:path>
                </a:pathLst>
              </a:custGeom>
              <a:solidFill>
                <a:srgbClr val="FF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Freeform 74"/>
              <p:cNvSpPr>
                <a:spLocks noChangeAspect="1"/>
              </p:cNvSpPr>
              <p:nvPr/>
            </p:nvSpPr>
            <p:spPr bwMode="gray">
              <a:xfrm>
                <a:off x="3246438" y="636588"/>
                <a:ext cx="68262" cy="63500"/>
              </a:xfrm>
              <a:custGeom>
                <a:avLst/>
                <a:gdLst>
                  <a:gd name="T0" fmla="*/ 17 w 43"/>
                  <a:gd name="T1" fmla="*/ 14 h 40"/>
                  <a:gd name="T2" fmla="*/ 21 w 43"/>
                  <a:gd name="T3" fmla="*/ 0 h 40"/>
                  <a:gd name="T4" fmla="*/ 26 w 43"/>
                  <a:gd name="T5" fmla="*/ 14 h 40"/>
                  <a:gd name="T6" fmla="*/ 43 w 43"/>
                  <a:gd name="T7" fmla="*/ 14 h 40"/>
                  <a:gd name="T8" fmla="*/ 28 w 43"/>
                  <a:gd name="T9" fmla="*/ 26 h 40"/>
                  <a:gd name="T10" fmla="*/ 33 w 43"/>
                  <a:gd name="T11" fmla="*/ 40 h 40"/>
                  <a:gd name="T12" fmla="*/ 21 w 43"/>
                  <a:gd name="T13" fmla="*/ 31 h 40"/>
                  <a:gd name="T14" fmla="*/ 7 w 43"/>
                  <a:gd name="T15" fmla="*/ 40 h 40"/>
                  <a:gd name="T16" fmla="*/ 12 w 43"/>
                  <a:gd name="T17" fmla="*/ 26 h 40"/>
                  <a:gd name="T18" fmla="*/ 0 w 43"/>
                  <a:gd name="T19" fmla="*/ 14 h 40"/>
                  <a:gd name="T20" fmla="*/ 17 w 43"/>
                  <a:gd name="T21" fmla="*/ 14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0"/>
                  <a:gd name="T35" fmla="*/ 43 w 43"/>
                  <a:gd name="T36" fmla="*/ 40 h 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0">
                    <a:moveTo>
                      <a:pt x="17" y="14"/>
                    </a:moveTo>
                    <a:lnTo>
                      <a:pt x="21" y="0"/>
                    </a:lnTo>
                    <a:lnTo>
                      <a:pt x="26" y="14"/>
                    </a:lnTo>
                    <a:lnTo>
                      <a:pt x="43" y="14"/>
                    </a:lnTo>
                    <a:lnTo>
                      <a:pt x="28" y="26"/>
                    </a:lnTo>
                    <a:lnTo>
                      <a:pt x="33" y="40"/>
                    </a:lnTo>
                    <a:lnTo>
                      <a:pt x="21" y="31"/>
                    </a:lnTo>
                    <a:lnTo>
                      <a:pt x="7" y="40"/>
                    </a:lnTo>
                    <a:lnTo>
                      <a:pt x="12" y="26"/>
                    </a:lnTo>
                    <a:lnTo>
                      <a:pt x="0" y="14"/>
                    </a:lnTo>
                    <a:lnTo>
                      <a:pt x="17" y="14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Freeform 75"/>
              <p:cNvSpPr>
                <a:spLocks noChangeAspect="1"/>
              </p:cNvSpPr>
              <p:nvPr/>
            </p:nvSpPr>
            <p:spPr bwMode="gray">
              <a:xfrm>
                <a:off x="3317875" y="712788"/>
                <a:ext cx="68262" cy="63500"/>
              </a:xfrm>
              <a:custGeom>
                <a:avLst/>
                <a:gdLst>
                  <a:gd name="T0" fmla="*/ 17 w 43"/>
                  <a:gd name="T1" fmla="*/ 14 h 40"/>
                  <a:gd name="T2" fmla="*/ 22 w 43"/>
                  <a:gd name="T3" fmla="*/ 0 h 40"/>
                  <a:gd name="T4" fmla="*/ 27 w 43"/>
                  <a:gd name="T5" fmla="*/ 14 h 40"/>
                  <a:gd name="T6" fmla="*/ 43 w 43"/>
                  <a:gd name="T7" fmla="*/ 14 h 40"/>
                  <a:gd name="T8" fmla="*/ 31 w 43"/>
                  <a:gd name="T9" fmla="*/ 24 h 40"/>
                  <a:gd name="T10" fmla="*/ 36 w 43"/>
                  <a:gd name="T11" fmla="*/ 40 h 40"/>
                  <a:gd name="T12" fmla="*/ 22 w 43"/>
                  <a:gd name="T13" fmla="*/ 31 h 40"/>
                  <a:gd name="T14" fmla="*/ 10 w 43"/>
                  <a:gd name="T15" fmla="*/ 40 h 40"/>
                  <a:gd name="T16" fmla="*/ 15 w 43"/>
                  <a:gd name="T17" fmla="*/ 24 h 40"/>
                  <a:gd name="T18" fmla="*/ 0 w 43"/>
                  <a:gd name="T19" fmla="*/ 14 h 40"/>
                  <a:gd name="T20" fmla="*/ 17 w 43"/>
                  <a:gd name="T21" fmla="*/ 14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0"/>
                  <a:gd name="T35" fmla="*/ 43 w 43"/>
                  <a:gd name="T36" fmla="*/ 40 h 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0">
                    <a:moveTo>
                      <a:pt x="17" y="14"/>
                    </a:moveTo>
                    <a:lnTo>
                      <a:pt x="22" y="0"/>
                    </a:lnTo>
                    <a:lnTo>
                      <a:pt x="27" y="14"/>
                    </a:lnTo>
                    <a:lnTo>
                      <a:pt x="43" y="14"/>
                    </a:lnTo>
                    <a:lnTo>
                      <a:pt x="31" y="24"/>
                    </a:lnTo>
                    <a:lnTo>
                      <a:pt x="36" y="40"/>
                    </a:lnTo>
                    <a:lnTo>
                      <a:pt x="22" y="31"/>
                    </a:lnTo>
                    <a:lnTo>
                      <a:pt x="10" y="40"/>
                    </a:lnTo>
                    <a:lnTo>
                      <a:pt x="15" y="24"/>
                    </a:lnTo>
                    <a:lnTo>
                      <a:pt x="0" y="14"/>
                    </a:lnTo>
                    <a:lnTo>
                      <a:pt x="17" y="14"/>
                    </a:lnTo>
                    <a:close/>
                  </a:path>
                </a:pathLst>
              </a:custGeom>
              <a:solidFill>
                <a:srgbClr val="FF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Freeform 76"/>
              <p:cNvSpPr>
                <a:spLocks noChangeAspect="1"/>
              </p:cNvSpPr>
              <p:nvPr/>
            </p:nvSpPr>
            <p:spPr bwMode="gray">
              <a:xfrm>
                <a:off x="3317875" y="712788"/>
                <a:ext cx="68262" cy="63500"/>
              </a:xfrm>
              <a:custGeom>
                <a:avLst/>
                <a:gdLst>
                  <a:gd name="T0" fmla="*/ 17 w 43"/>
                  <a:gd name="T1" fmla="*/ 14 h 40"/>
                  <a:gd name="T2" fmla="*/ 22 w 43"/>
                  <a:gd name="T3" fmla="*/ 0 h 40"/>
                  <a:gd name="T4" fmla="*/ 27 w 43"/>
                  <a:gd name="T5" fmla="*/ 14 h 40"/>
                  <a:gd name="T6" fmla="*/ 43 w 43"/>
                  <a:gd name="T7" fmla="*/ 14 h 40"/>
                  <a:gd name="T8" fmla="*/ 31 w 43"/>
                  <a:gd name="T9" fmla="*/ 24 h 40"/>
                  <a:gd name="T10" fmla="*/ 36 w 43"/>
                  <a:gd name="T11" fmla="*/ 40 h 40"/>
                  <a:gd name="T12" fmla="*/ 22 w 43"/>
                  <a:gd name="T13" fmla="*/ 31 h 40"/>
                  <a:gd name="T14" fmla="*/ 10 w 43"/>
                  <a:gd name="T15" fmla="*/ 40 h 40"/>
                  <a:gd name="T16" fmla="*/ 15 w 43"/>
                  <a:gd name="T17" fmla="*/ 24 h 40"/>
                  <a:gd name="T18" fmla="*/ 0 w 43"/>
                  <a:gd name="T19" fmla="*/ 14 h 40"/>
                  <a:gd name="T20" fmla="*/ 17 w 43"/>
                  <a:gd name="T21" fmla="*/ 14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0"/>
                  <a:gd name="T35" fmla="*/ 43 w 43"/>
                  <a:gd name="T36" fmla="*/ 40 h 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0">
                    <a:moveTo>
                      <a:pt x="17" y="14"/>
                    </a:moveTo>
                    <a:lnTo>
                      <a:pt x="22" y="0"/>
                    </a:lnTo>
                    <a:lnTo>
                      <a:pt x="27" y="14"/>
                    </a:lnTo>
                    <a:lnTo>
                      <a:pt x="43" y="14"/>
                    </a:lnTo>
                    <a:lnTo>
                      <a:pt x="31" y="24"/>
                    </a:lnTo>
                    <a:lnTo>
                      <a:pt x="36" y="40"/>
                    </a:lnTo>
                    <a:lnTo>
                      <a:pt x="22" y="31"/>
                    </a:lnTo>
                    <a:lnTo>
                      <a:pt x="10" y="40"/>
                    </a:lnTo>
                    <a:lnTo>
                      <a:pt x="15" y="24"/>
                    </a:lnTo>
                    <a:lnTo>
                      <a:pt x="0" y="14"/>
                    </a:lnTo>
                    <a:lnTo>
                      <a:pt x="17" y="14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Freeform 77"/>
              <p:cNvSpPr>
                <a:spLocks noChangeAspect="1"/>
              </p:cNvSpPr>
              <p:nvPr/>
            </p:nvSpPr>
            <p:spPr bwMode="gray">
              <a:xfrm>
                <a:off x="3344863" y="814388"/>
                <a:ext cx="68262" cy="65088"/>
              </a:xfrm>
              <a:custGeom>
                <a:avLst/>
                <a:gdLst>
                  <a:gd name="T0" fmla="*/ 17 w 43"/>
                  <a:gd name="T1" fmla="*/ 15 h 41"/>
                  <a:gd name="T2" fmla="*/ 22 w 43"/>
                  <a:gd name="T3" fmla="*/ 0 h 41"/>
                  <a:gd name="T4" fmla="*/ 26 w 43"/>
                  <a:gd name="T5" fmla="*/ 15 h 41"/>
                  <a:gd name="T6" fmla="*/ 43 w 43"/>
                  <a:gd name="T7" fmla="*/ 15 h 41"/>
                  <a:gd name="T8" fmla="*/ 29 w 43"/>
                  <a:gd name="T9" fmla="*/ 24 h 41"/>
                  <a:gd name="T10" fmla="*/ 34 w 43"/>
                  <a:gd name="T11" fmla="*/ 41 h 41"/>
                  <a:gd name="T12" fmla="*/ 22 w 43"/>
                  <a:gd name="T13" fmla="*/ 31 h 41"/>
                  <a:gd name="T14" fmla="*/ 7 w 43"/>
                  <a:gd name="T15" fmla="*/ 41 h 41"/>
                  <a:gd name="T16" fmla="*/ 12 w 43"/>
                  <a:gd name="T17" fmla="*/ 24 h 41"/>
                  <a:gd name="T18" fmla="*/ 0 w 43"/>
                  <a:gd name="T19" fmla="*/ 15 h 41"/>
                  <a:gd name="T20" fmla="*/ 17 w 43"/>
                  <a:gd name="T21" fmla="*/ 15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1"/>
                  <a:gd name="T35" fmla="*/ 43 w 43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1">
                    <a:moveTo>
                      <a:pt x="17" y="15"/>
                    </a:moveTo>
                    <a:lnTo>
                      <a:pt x="22" y="0"/>
                    </a:lnTo>
                    <a:lnTo>
                      <a:pt x="26" y="15"/>
                    </a:lnTo>
                    <a:lnTo>
                      <a:pt x="43" y="15"/>
                    </a:lnTo>
                    <a:lnTo>
                      <a:pt x="29" y="24"/>
                    </a:lnTo>
                    <a:lnTo>
                      <a:pt x="34" y="41"/>
                    </a:lnTo>
                    <a:lnTo>
                      <a:pt x="22" y="31"/>
                    </a:lnTo>
                    <a:lnTo>
                      <a:pt x="7" y="41"/>
                    </a:lnTo>
                    <a:lnTo>
                      <a:pt x="12" y="24"/>
                    </a:lnTo>
                    <a:lnTo>
                      <a:pt x="0" y="15"/>
                    </a:lnTo>
                    <a:lnTo>
                      <a:pt x="17" y="15"/>
                    </a:lnTo>
                    <a:close/>
                  </a:path>
                </a:pathLst>
              </a:custGeom>
              <a:solidFill>
                <a:srgbClr val="FF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Freeform 78"/>
              <p:cNvSpPr>
                <a:spLocks noChangeAspect="1"/>
              </p:cNvSpPr>
              <p:nvPr/>
            </p:nvSpPr>
            <p:spPr bwMode="gray">
              <a:xfrm>
                <a:off x="3344863" y="814388"/>
                <a:ext cx="68262" cy="65088"/>
              </a:xfrm>
              <a:custGeom>
                <a:avLst/>
                <a:gdLst>
                  <a:gd name="T0" fmla="*/ 17 w 43"/>
                  <a:gd name="T1" fmla="*/ 15 h 41"/>
                  <a:gd name="T2" fmla="*/ 22 w 43"/>
                  <a:gd name="T3" fmla="*/ 0 h 41"/>
                  <a:gd name="T4" fmla="*/ 26 w 43"/>
                  <a:gd name="T5" fmla="*/ 15 h 41"/>
                  <a:gd name="T6" fmla="*/ 43 w 43"/>
                  <a:gd name="T7" fmla="*/ 15 h 41"/>
                  <a:gd name="T8" fmla="*/ 29 w 43"/>
                  <a:gd name="T9" fmla="*/ 24 h 41"/>
                  <a:gd name="T10" fmla="*/ 34 w 43"/>
                  <a:gd name="T11" fmla="*/ 41 h 41"/>
                  <a:gd name="T12" fmla="*/ 22 w 43"/>
                  <a:gd name="T13" fmla="*/ 31 h 41"/>
                  <a:gd name="T14" fmla="*/ 7 w 43"/>
                  <a:gd name="T15" fmla="*/ 41 h 41"/>
                  <a:gd name="T16" fmla="*/ 12 w 43"/>
                  <a:gd name="T17" fmla="*/ 24 h 41"/>
                  <a:gd name="T18" fmla="*/ 0 w 43"/>
                  <a:gd name="T19" fmla="*/ 15 h 41"/>
                  <a:gd name="T20" fmla="*/ 17 w 43"/>
                  <a:gd name="T21" fmla="*/ 15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1"/>
                  <a:gd name="T35" fmla="*/ 43 w 43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1">
                    <a:moveTo>
                      <a:pt x="17" y="15"/>
                    </a:moveTo>
                    <a:lnTo>
                      <a:pt x="22" y="0"/>
                    </a:lnTo>
                    <a:lnTo>
                      <a:pt x="26" y="15"/>
                    </a:lnTo>
                    <a:lnTo>
                      <a:pt x="43" y="15"/>
                    </a:lnTo>
                    <a:lnTo>
                      <a:pt x="29" y="24"/>
                    </a:lnTo>
                    <a:lnTo>
                      <a:pt x="34" y="41"/>
                    </a:lnTo>
                    <a:lnTo>
                      <a:pt x="22" y="31"/>
                    </a:lnTo>
                    <a:lnTo>
                      <a:pt x="7" y="41"/>
                    </a:lnTo>
                    <a:lnTo>
                      <a:pt x="12" y="24"/>
                    </a:lnTo>
                    <a:lnTo>
                      <a:pt x="0" y="15"/>
                    </a:lnTo>
                    <a:lnTo>
                      <a:pt x="17" y="15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Freeform 79"/>
              <p:cNvSpPr>
                <a:spLocks noChangeAspect="1"/>
              </p:cNvSpPr>
              <p:nvPr/>
            </p:nvSpPr>
            <p:spPr bwMode="gray">
              <a:xfrm>
                <a:off x="3317875" y="912813"/>
                <a:ext cx="68262" cy="65088"/>
              </a:xfrm>
              <a:custGeom>
                <a:avLst/>
                <a:gdLst>
                  <a:gd name="T0" fmla="*/ 17 w 43"/>
                  <a:gd name="T1" fmla="*/ 17 h 41"/>
                  <a:gd name="T2" fmla="*/ 22 w 43"/>
                  <a:gd name="T3" fmla="*/ 0 h 41"/>
                  <a:gd name="T4" fmla="*/ 27 w 43"/>
                  <a:gd name="T5" fmla="*/ 17 h 41"/>
                  <a:gd name="T6" fmla="*/ 43 w 43"/>
                  <a:gd name="T7" fmla="*/ 17 h 41"/>
                  <a:gd name="T8" fmla="*/ 29 w 43"/>
                  <a:gd name="T9" fmla="*/ 27 h 41"/>
                  <a:gd name="T10" fmla="*/ 34 w 43"/>
                  <a:gd name="T11" fmla="*/ 41 h 41"/>
                  <a:gd name="T12" fmla="*/ 22 w 43"/>
                  <a:gd name="T13" fmla="*/ 32 h 41"/>
                  <a:gd name="T14" fmla="*/ 7 w 43"/>
                  <a:gd name="T15" fmla="*/ 41 h 41"/>
                  <a:gd name="T16" fmla="*/ 12 w 43"/>
                  <a:gd name="T17" fmla="*/ 27 h 41"/>
                  <a:gd name="T18" fmla="*/ 0 w 43"/>
                  <a:gd name="T19" fmla="*/ 17 h 41"/>
                  <a:gd name="T20" fmla="*/ 17 w 43"/>
                  <a:gd name="T21" fmla="*/ 17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1"/>
                  <a:gd name="T35" fmla="*/ 43 w 43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1">
                    <a:moveTo>
                      <a:pt x="17" y="17"/>
                    </a:moveTo>
                    <a:lnTo>
                      <a:pt x="22" y="0"/>
                    </a:lnTo>
                    <a:lnTo>
                      <a:pt x="27" y="17"/>
                    </a:lnTo>
                    <a:lnTo>
                      <a:pt x="43" y="17"/>
                    </a:lnTo>
                    <a:lnTo>
                      <a:pt x="29" y="27"/>
                    </a:lnTo>
                    <a:lnTo>
                      <a:pt x="34" y="41"/>
                    </a:lnTo>
                    <a:lnTo>
                      <a:pt x="22" y="32"/>
                    </a:lnTo>
                    <a:lnTo>
                      <a:pt x="7" y="41"/>
                    </a:lnTo>
                    <a:lnTo>
                      <a:pt x="12" y="27"/>
                    </a:lnTo>
                    <a:lnTo>
                      <a:pt x="0" y="17"/>
                    </a:lnTo>
                    <a:lnTo>
                      <a:pt x="17" y="17"/>
                    </a:lnTo>
                    <a:close/>
                  </a:path>
                </a:pathLst>
              </a:custGeom>
              <a:solidFill>
                <a:srgbClr val="FF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96" name="Freeform 80"/>
              <p:cNvSpPr>
                <a:spLocks noChangeAspect="1"/>
              </p:cNvSpPr>
              <p:nvPr/>
            </p:nvSpPr>
            <p:spPr bwMode="gray">
              <a:xfrm>
                <a:off x="3317875" y="912813"/>
                <a:ext cx="68262" cy="65088"/>
              </a:xfrm>
              <a:custGeom>
                <a:avLst/>
                <a:gdLst>
                  <a:gd name="T0" fmla="*/ 17 w 43"/>
                  <a:gd name="T1" fmla="*/ 17 h 41"/>
                  <a:gd name="T2" fmla="*/ 22 w 43"/>
                  <a:gd name="T3" fmla="*/ 0 h 41"/>
                  <a:gd name="T4" fmla="*/ 27 w 43"/>
                  <a:gd name="T5" fmla="*/ 17 h 41"/>
                  <a:gd name="T6" fmla="*/ 43 w 43"/>
                  <a:gd name="T7" fmla="*/ 17 h 41"/>
                  <a:gd name="T8" fmla="*/ 29 w 43"/>
                  <a:gd name="T9" fmla="*/ 27 h 41"/>
                  <a:gd name="T10" fmla="*/ 34 w 43"/>
                  <a:gd name="T11" fmla="*/ 41 h 41"/>
                  <a:gd name="T12" fmla="*/ 22 w 43"/>
                  <a:gd name="T13" fmla="*/ 32 h 41"/>
                  <a:gd name="T14" fmla="*/ 7 w 43"/>
                  <a:gd name="T15" fmla="*/ 41 h 41"/>
                  <a:gd name="T16" fmla="*/ 12 w 43"/>
                  <a:gd name="T17" fmla="*/ 27 h 41"/>
                  <a:gd name="T18" fmla="*/ 0 w 43"/>
                  <a:gd name="T19" fmla="*/ 17 h 41"/>
                  <a:gd name="T20" fmla="*/ 17 w 43"/>
                  <a:gd name="T21" fmla="*/ 17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1"/>
                  <a:gd name="T35" fmla="*/ 43 w 43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1">
                    <a:moveTo>
                      <a:pt x="17" y="17"/>
                    </a:moveTo>
                    <a:lnTo>
                      <a:pt x="22" y="0"/>
                    </a:lnTo>
                    <a:lnTo>
                      <a:pt x="27" y="17"/>
                    </a:lnTo>
                    <a:lnTo>
                      <a:pt x="43" y="17"/>
                    </a:lnTo>
                    <a:lnTo>
                      <a:pt x="29" y="27"/>
                    </a:lnTo>
                    <a:lnTo>
                      <a:pt x="34" y="41"/>
                    </a:lnTo>
                    <a:lnTo>
                      <a:pt x="22" y="32"/>
                    </a:lnTo>
                    <a:lnTo>
                      <a:pt x="7" y="41"/>
                    </a:lnTo>
                    <a:lnTo>
                      <a:pt x="12" y="27"/>
                    </a:lnTo>
                    <a:lnTo>
                      <a:pt x="0" y="17"/>
                    </a:lnTo>
                    <a:lnTo>
                      <a:pt x="17" y="17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Freeform 81"/>
              <p:cNvSpPr>
                <a:spLocks noChangeAspect="1"/>
              </p:cNvSpPr>
              <p:nvPr/>
            </p:nvSpPr>
            <p:spPr bwMode="gray">
              <a:xfrm>
                <a:off x="3246438" y="989013"/>
                <a:ext cx="68262" cy="65088"/>
              </a:xfrm>
              <a:custGeom>
                <a:avLst/>
                <a:gdLst>
                  <a:gd name="T0" fmla="*/ 14 w 43"/>
                  <a:gd name="T1" fmla="*/ 15 h 41"/>
                  <a:gd name="T2" fmla="*/ 21 w 43"/>
                  <a:gd name="T3" fmla="*/ 0 h 41"/>
                  <a:gd name="T4" fmla="*/ 26 w 43"/>
                  <a:gd name="T5" fmla="*/ 15 h 41"/>
                  <a:gd name="T6" fmla="*/ 43 w 43"/>
                  <a:gd name="T7" fmla="*/ 15 h 41"/>
                  <a:gd name="T8" fmla="*/ 28 w 43"/>
                  <a:gd name="T9" fmla="*/ 24 h 41"/>
                  <a:gd name="T10" fmla="*/ 33 w 43"/>
                  <a:gd name="T11" fmla="*/ 41 h 41"/>
                  <a:gd name="T12" fmla="*/ 21 w 43"/>
                  <a:gd name="T13" fmla="*/ 31 h 41"/>
                  <a:gd name="T14" fmla="*/ 7 w 43"/>
                  <a:gd name="T15" fmla="*/ 41 h 41"/>
                  <a:gd name="T16" fmla="*/ 12 w 43"/>
                  <a:gd name="T17" fmla="*/ 24 h 41"/>
                  <a:gd name="T18" fmla="*/ 0 w 43"/>
                  <a:gd name="T19" fmla="*/ 15 h 41"/>
                  <a:gd name="T20" fmla="*/ 14 w 43"/>
                  <a:gd name="T21" fmla="*/ 15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1"/>
                  <a:gd name="T35" fmla="*/ 43 w 43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1">
                    <a:moveTo>
                      <a:pt x="14" y="15"/>
                    </a:moveTo>
                    <a:lnTo>
                      <a:pt x="21" y="0"/>
                    </a:lnTo>
                    <a:lnTo>
                      <a:pt x="26" y="15"/>
                    </a:lnTo>
                    <a:lnTo>
                      <a:pt x="43" y="15"/>
                    </a:lnTo>
                    <a:lnTo>
                      <a:pt x="28" y="24"/>
                    </a:lnTo>
                    <a:lnTo>
                      <a:pt x="33" y="41"/>
                    </a:lnTo>
                    <a:lnTo>
                      <a:pt x="21" y="31"/>
                    </a:lnTo>
                    <a:lnTo>
                      <a:pt x="7" y="41"/>
                    </a:lnTo>
                    <a:lnTo>
                      <a:pt x="12" y="24"/>
                    </a:lnTo>
                    <a:lnTo>
                      <a:pt x="0" y="15"/>
                    </a:lnTo>
                    <a:lnTo>
                      <a:pt x="14" y="15"/>
                    </a:lnTo>
                    <a:close/>
                  </a:path>
                </a:pathLst>
              </a:custGeom>
              <a:solidFill>
                <a:srgbClr val="FF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Freeform 82"/>
              <p:cNvSpPr>
                <a:spLocks noChangeAspect="1"/>
              </p:cNvSpPr>
              <p:nvPr/>
            </p:nvSpPr>
            <p:spPr bwMode="gray">
              <a:xfrm>
                <a:off x="3246438" y="989013"/>
                <a:ext cx="68262" cy="65088"/>
              </a:xfrm>
              <a:custGeom>
                <a:avLst/>
                <a:gdLst>
                  <a:gd name="T0" fmla="*/ 14 w 43"/>
                  <a:gd name="T1" fmla="*/ 15 h 41"/>
                  <a:gd name="T2" fmla="*/ 21 w 43"/>
                  <a:gd name="T3" fmla="*/ 0 h 41"/>
                  <a:gd name="T4" fmla="*/ 26 w 43"/>
                  <a:gd name="T5" fmla="*/ 15 h 41"/>
                  <a:gd name="T6" fmla="*/ 43 w 43"/>
                  <a:gd name="T7" fmla="*/ 15 h 41"/>
                  <a:gd name="T8" fmla="*/ 28 w 43"/>
                  <a:gd name="T9" fmla="*/ 24 h 41"/>
                  <a:gd name="T10" fmla="*/ 33 w 43"/>
                  <a:gd name="T11" fmla="*/ 41 h 41"/>
                  <a:gd name="T12" fmla="*/ 21 w 43"/>
                  <a:gd name="T13" fmla="*/ 31 h 41"/>
                  <a:gd name="T14" fmla="*/ 7 w 43"/>
                  <a:gd name="T15" fmla="*/ 41 h 41"/>
                  <a:gd name="T16" fmla="*/ 12 w 43"/>
                  <a:gd name="T17" fmla="*/ 24 h 41"/>
                  <a:gd name="T18" fmla="*/ 0 w 43"/>
                  <a:gd name="T19" fmla="*/ 15 h 41"/>
                  <a:gd name="T20" fmla="*/ 14 w 43"/>
                  <a:gd name="T21" fmla="*/ 15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1"/>
                  <a:gd name="T35" fmla="*/ 43 w 43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1">
                    <a:moveTo>
                      <a:pt x="14" y="15"/>
                    </a:moveTo>
                    <a:lnTo>
                      <a:pt x="21" y="0"/>
                    </a:lnTo>
                    <a:lnTo>
                      <a:pt x="26" y="15"/>
                    </a:lnTo>
                    <a:lnTo>
                      <a:pt x="43" y="15"/>
                    </a:lnTo>
                    <a:lnTo>
                      <a:pt x="28" y="24"/>
                    </a:lnTo>
                    <a:lnTo>
                      <a:pt x="33" y="41"/>
                    </a:lnTo>
                    <a:lnTo>
                      <a:pt x="21" y="31"/>
                    </a:lnTo>
                    <a:lnTo>
                      <a:pt x="7" y="41"/>
                    </a:lnTo>
                    <a:lnTo>
                      <a:pt x="12" y="24"/>
                    </a:lnTo>
                    <a:lnTo>
                      <a:pt x="0" y="15"/>
                    </a:lnTo>
                    <a:lnTo>
                      <a:pt x="14" y="15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81956" name="Picture 36" descr="Logo_EN_rvb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246" y="3120"/>
              <a:ext cx="272" cy="725"/>
            </a:xfrm>
            <a:prstGeom prst="rect">
              <a:avLst/>
            </a:prstGeom>
            <a:noFill/>
          </p:spPr>
        </p:pic>
      </p:grpSp>
      <p:sp>
        <p:nvSpPr>
          <p:cNvPr id="81960" name="Rectangle 40"/>
          <p:cNvSpPr>
            <a:spLocks noGrp="1" noChangeArrowheads="1"/>
          </p:cNvSpPr>
          <p:nvPr>
            <p:ph type="body" idx="1"/>
          </p:nvPr>
        </p:nvSpPr>
        <p:spPr>
          <a:xfrm>
            <a:off x="900113" y="1557338"/>
            <a:ext cx="5688012" cy="4824412"/>
          </a:xfrm>
          <a:noFill/>
          <a:ln/>
        </p:spPr>
        <p:txBody>
          <a:bodyPr/>
          <a:lstStyle/>
          <a:p>
            <a:pPr marL="342900" indent="-342900" defTabSz="523875"/>
            <a:r>
              <a:rPr lang="en-GB" sz="2400" b="1">
                <a:solidFill>
                  <a:srgbClr val="005BAB"/>
                </a:solidFill>
              </a:rPr>
              <a:t>Mobility</a:t>
            </a:r>
            <a:r>
              <a:rPr lang="en-GB" sz="2400">
                <a:solidFill>
                  <a:srgbClr val="005BAB"/>
                </a:solidFill>
              </a:rPr>
              <a:t>: offer a high level of mobility throughout the Union</a:t>
            </a:r>
          </a:p>
          <a:p>
            <a:pPr marL="342900" indent="-342900" defTabSz="523875"/>
            <a:r>
              <a:rPr lang="en-GB" sz="2400" b="1">
                <a:solidFill>
                  <a:srgbClr val="005BAB"/>
                </a:solidFill>
              </a:rPr>
              <a:t>Protection</a:t>
            </a:r>
            <a:r>
              <a:rPr lang="en-GB" sz="2400">
                <a:solidFill>
                  <a:srgbClr val="005BAB"/>
                </a:solidFill>
              </a:rPr>
              <a:t>: protect the environment, the security of energy supplies, the safety and security of passengers, promote minimum labour standards</a:t>
            </a:r>
          </a:p>
          <a:p>
            <a:pPr marL="342900" indent="-342900" defTabSz="523875"/>
            <a:r>
              <a:rPr lang="en-GB" sz="2400" b="1">
                <a:solidFill>
                  <a:srgbClr val="005BAB"/>
                </a:solidFill>
              </a:rPr>
              <a:t>Innovation</a:t>
            </a:r>
            <a:r>
              <a:rPr lang="en-GB" sz="2400">
                <a:solidFill>
                  <a:srgbClr val="005BAB"/>
                </a:solidFill>
              </a:rPr>
              <a:t>: increase the efficiency and sustainability of the growing transport sector</a:t>
            </a:r>
          </a:p>
          <a:p>
            <a:pPr marL="342900" indent="-342900" defTabSz="523875"/>
            <a:r>
              <a:rPr lang="en-GB" sz="2400" b="1">
                <a:solidFill>
                  <a:srgbClr val="005BAB"/>
                </a:solidFill>
              </a:rPr>
              <a:t>International dimension</a:t>
            </a:r>
            <a:r>
              <a:rPr lang="en-GB" sz="2400">
                <a:solidFill>
                  <a:srgbClr val="005BAB"/>
                </a:solidFill>
              </a:rPr>
              <a:t>: the EU must be a united, leading player in the international transport stage</a:t>
            </a:r>
            <a:r>
              <a:rPr lang="en-GB"/>
              <a:t>  	</a:t>
            </a:r>
          </a:p>
        </p:txBody>
      </p:sp>
      <p:pic>
        <p:nvPicPr>
          <p:cNvPr id="81961" name="Picture 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3838" y="1700213"/>
            <a:ext cx="2570162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19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19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19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500"/>
                            </p:stCondLst>
                            <p:childTnLst>
                              <p:par>
                                <p:cTn id="3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1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1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1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1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/>
      <p:bldP spid="7" grpId="0"/>
      <p:bldP spid="81960" grpId="0" build="p" autoUpdateAnimBg="0" advAuto="200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666" name="Group 152"/>
          <p:cNvGrpSpPr>
            <a:grpSpLocks/>
          </p:cNvGrpSpPr>
          <p:nvPr/>
        </p:nvGrpSpPr>
        <p:grpSpPr bwMode="auto">
          <a:xfrm>
            <a:off x="0" y="2852738"/>
            <a:ext cx="9144000" cy="4005262"/>
            <a:chOff x="-1" y="2536050"/>
            <a:chExt cx="9144001" cy="4321950"/>
          </a:xfrm>
        </p:grpSpPr>
        <p:sp>
          <p:nvSpPr>
            <p:cNvPr id="38" name="Freeform 5"/>
            <p:cNvSpPr>
              <a:spLocks noChangeAspect="1"/>
            </p:cNvSpPr>
            <p:nvPr/>
          </p:nvSpPr>
          <p:spPr bwMode="gray">
            <a:xfrm>
              <a:off x="-1" y="2536050"/>
              <a:ext cx="9144000" cy="3393280"/>
            </a:xfrm>
            <a:custGeom>
              <a:avLst/>
              <a:gdLst>
                <a:gd name="T0" fmla="*/ 2381 w 2381"/>
                <a:gd name="T1" fmla="*/ 882 h 882"/>
                <a:gd name="T2" fmla="*/ 0 w 2381"/>
                <a:gd name="T3" fmla="*/ 882 h 882"/>
                <a:gd name="T4" fmla="*/ 0 w 2381"/>
                <a:gd name="T5" fmla="*/ 213 h 882"/>
                <a:gd name="T6" fmla="*/ 311 w 2381"/>
                <a:gd name="T7" fmla="*/ 0 h 882"/>
                <a:gd name="T8" fmla="*/ 2381 w 2381"/>
                <a:gd name="T9" fmla="*/ 97 h 882"/>
                <a:gd name="T10" fmla="*/ 2381 w 2381"/>
                <a:gd name="T11" fmla="*/ 882 h 8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81"/>
                <a:gd name="T19" fmla="*/ 0 h 882"/>
                <a:gd name="T20" fmla="*/ 2381 w 2381"/>
                <a:gd name="T21" fmla="*/ 882 h 8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81" h="882">
                  <a:moveTo>
                    <a:pt x="2381" y="882"/>
                  </a:moveTo>
                  <a:cubicBezTo>
                    <a:pt x="0" y="882"/>
                    <a:pt x="0" y="882"/>
                    <a:pt x="0" y="882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7" y="140"/>
                    <a:pt x="54" y="0"/>
                    <a:pt x="311" y="0"/>
                  </a:cubicBezTo>
                  <a:cubicBezTo>
                    <a:pt x="658" y="0"/>
                    <a:pt x="1215" y="174"/>
                    <a:pt x="2381" y="97"/>
                  </a:cubicBezTo>
                  <a:lnTo>
                    <a:pt x="2381" y="88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fr-FR" sz="1800">
                <a:solidFill>
                  <a:schemeClr val="tx1"/>
                </a:solidFill>
              </a:endParaRPr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gray">
            <a:xfrm>
              <a:off x="0" y="5643578"/>
              <a:ext cx="9144000" cy="1214422"/>
            </a:xfrm>
            <a:prstGeom prst="rect">
              <a:avLst/>
            </a:prstGeom>
            <a:solidFill>
              <a:schemeClr val="bg1"/>
            </a:soli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100000"/>
                </a:lnSpc>
              </a:pPr>
              <a:endParaRPr lang="fr-FR" sz="180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825500"/>
          </a:xfrm>
          <a:noFill/>
          <a:ln/>
        </p:spPr>
        <p:txBody>
          <a:bodyPr/>
          <a:lstStyle/>
          <a:p>
            <a:r>
              <a:rPr lang="en-GB" sz="2800" b="1">
                <a:sym typeface="Wingdings" pitchFamily="2" charset="2"/>
              </a:rPr>
              <a:t>A STUDY ON PASSENGER TRANSPORT BY COACH IN EUROPE</a:t>
            </a:r>
            <a:br>
              <a:rPr lang="en-GB" sz="2800" b="1">
                <a:sym typeface="Wingdings" pitchFamily="2" charset="2"/>
              </a:rPr>
            </a:br>
            <a:r>
              <a:rPr lang="en-GB" sz="2800" b="1">
                <a:sym typeface="Wingdings" pitchFamily="2" charset="2"/>
              </a:rPr>
              <a:t/>
            </a:r>
            <a:br>
              <a:rPr lang="en-GB" sz="2800" b="1">
                <a:sym typeface="Wingdings" pitchFamily="2" charset="2"/>
              </a:rPr>
            </a:br>
            <a:endParaRPr lang="fr-FR" sz="2800" b="1">
              <a:sym typeface="Wingdings" pitchFamily="2" charset="2"/>
            </a:endParaRPr>
          </a:p>
        </p:txBody>
      </p:sp>
      <p:sp>
        <p:nvSpPr>
          <p:cNvPr id="99" name="Title 1"/>
          <p:cNvSpPr txBox="1">
            <a:spLocks/>
          </p:cNvSpPr>
          <p:nvPr/>
        </p:nvSpPr>
        <p:spPr bwMode="gray">
          <a:xfrm>
            <a:off x="2627313" y="3357563"/>
            <a:ext cx="50006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357188" indent="-357188" algn="l">
              <a:buClr>
                <a:srgbClr val="9ECC3B"/>
              </a:buClr>
              <a:buSzPct val="100000"/>
              <a:buFont typeface="Trebuchet MS" pitchFamily="34" charset="0"/>
              <a:buNone/>
              <a:defRPr sz="3600">
                <a:solidFill>
                  <a:srgbClr val="9ECC3B"/>
                </a:solidFill>
                <a:sym typeface="Wingdings"/>
              </a:defRPr>
            </a:lvl1pPr>
          </a:lstStyle>
          <a:p>
            <a:pPr algn="ctr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4400" dirty="0" smtClean="0">
                <a:latin typeface="Arial" pitchFamily="34" charset="0"/>
                <a:ea typeface="+mj-ea"/>
                <a:cs typeface="+mj-cs"/>
              </a:rPr>
              <a:t></a:t>
            </a:r>
          </a:p>
        </p:txBody>
      </p:sp>
      <p:sp>
        <p:nvSpPr>
          <p:cNvPr id="71" name="TextBox 70"/>
          <p:cNvSpPr txBox="1">
            <a:spLocks noChangeAspect="1" noChangeArrowheads="1"/>
          </p:cNvSpPr>
          <p:nvPr/>
        </p:nvSpPr>
        <p:spPr bwMode="gray">
          <a:xfrm>
            <a:off x="336550" y="6364288"/>
            <a:ext cx="85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BE" sz="800">
                <a:solidFill>
                  <a:schemeClr val="tx1"/>
                </a:solidFill>
                <a:cs typeface="Arial" charset="0"/>
              </a:rPr>
              <a:t>EUROPEAN</a:t>
            </a:r>
            <a:br>
              <a:rPr lang="fr-BE" sz="800">
                <a:solidFill>
                  <a:schemeClr val="tx1"/>
                </a:solidFill>
                <a:cs typeface="Arial" charset="0"/>
              </a:rPr>
            </a:br>
            <a:r>
              <a:rPr lang="fr-BE" sz="800">
                <a:solidFill>
                  <a:schemeClr val="tx1"/>
                </a:solidFill>
                <a:cs typeface="Arial" charset="0"/>
              </a:rPr>
              <a:t>COMMISSION</a:t>
            </a:r>
            <a:endParaRPr lang="en-US" sz="800">
              <a:solidFill>
                <a:schemeClr val="tx1"/>
              </a:solidFill>
              <a:cs typeface="Arial" charset="0"/>
            </a:endParaRPr>
          </a:p>
        </p:txBody>
      </p:sp>
      <p:grpSp>
        <p:nvGrpSpPr>
          <p:cNvPr id="113672" name="Group 109"/>
          <p:cNvGrpSpPr>
            <a:grpSpLocks noChangeAspect="1"/>
          </p:cNvGrpSpPr>
          <p:nvPr/>
        </p:nvGrpSpPr>
        <p:grpSpPr bwMode="auto">
          <a:xfrm>
            <a:off x="396875" y="5873750"/>
            <a:ext cx="719138" cy="506413"/>
            <a:chOff x="2786063" y="571500"/>
            <a:chExt cx="798512" cy="561975"/>
          </a:xfrm>
        </p:grpSpPr>
        <p:sp>
          <p:nvSpPr>
            <p:cNvPr id="72" name="Rectangle 56"/>
            <p:cNvSpPr>
              <a:spLocks noChangeAspect="1" noChangeArrowheads="1"/>
            </p:cNvSpPr>
            <p:nvPr/>
          </p:nvSpPr>
          <p:spPr bwMode="gray">
            <a:xfrm>
              <a:off x="2786063" y="571500"/>
              <a:ext cx="798512" cy="561975"/>
            </a:xfrm>
            <a:prstGeom prst="rect">
              <a:avLst/>
            </a:prstGeom>
            <a:solidFill>
              <a:srgbClr val="0349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fr-FR" sz="1800">
                <a:solidFill>
                  <a:schemeClr val="tx1"/>
                </a:solidFill>
              </a:endParaRPr>
            </a:p>
          </p:txBody>
        </p:sp>
        <p:sp>
          <p:nvSpPr>
            <p:cNvPr id="73" name="Line 57"/>
            <p:cNvSpPr>
              <a:spLocks noChangeAspect="1" noChangeShapeType="1"/>
            </p:cNvSpPr>
            <p:nvPr/>
          </p:nvSpPr>
          <p:spPr bwMode="gray">
            <a:xfrm>
              <a:off x="3178175" y="844550"/>
              <a:ext cx="1587" cy="1588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74" name="Line 58"/>
            <p:cNvSpPr>
              <a:spLocks noChangeAspect="1" noChangeShapeType="1"/>
            </p:cNvSpPr>
            <p:nvPr/>
          </p:nvSpPr>
          <p:spPr bwMode="gray">
            <a:xfrm>
              <a:off x="3178175" y="844550"/>
              <a:ext cx="1587" cy="1588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75" name="Freeform 59"/>
            <p:cNvSpPr>
              <a:spLocks noChangeAspect="1"/>
            </p:cNvSpPr>
            <p:nvPr/>
          </p:nvSpPr>
          <p:spPr bwMode="gray">
            <a:xfrm>
              <a:off x="3143250" y="609600"/>
              <a:ext cx="65087" cy="65088"/>
            </a:xfrm>
            <a:custGeom>
              <a:avLst/>
              <a:gdLst>
                <a:gd name="T0" fmla="*/ 14 w 41"/>
                <a:gd name="T1" fmla="*/ 14 h 41"/>
                <a:gd name="T2" fmla="*/ 22 w 41"/>
                <a:gd name="T3" fmla="*/ 0 h 41"/>
                <a:gd name="T4" fmla="*/ 26 w 41"/>
                <a:gd name="T5" fmla="*/ 14 h 41"/>
                <a:gd name="T6" fmla="*/ 41 w 41"/>
                <a:gd name="T7" fmla="*/ 14 h 41"/>
                <a:gd name="T8" fmla="*/ 29 w 41"/>
                <a:gd name="T9" fmla="*/ 24 h 41"/>
                <a:gd name="T10" fmla="*/ 34 w 41"/>
                <a:gd name="T11" fmla="*/ 41 h 41"/>
                <a:gd name="T12" fmla="*/ 22 w 41"/>
                <a:gd name="T13" fmla="*/ 31 h 41"/>
                <a:gd name="T14" fmla="*/ 7 w 41"/>
                <a:gd name="T15" fmla="*/ 41 h 41"/>
                <a:gd name="T16" fmla="*/ 12 w 41"/>
                <a:gd name="T17" fmla="*/ 24 h 41"/>
                <a:gd name="T18" fmla="*/ 0 w 41"/>
                <a:gd name="T19" fmla="*/ 14 h 41"/>
                <a:gd name="T20" fmla="*/ 14 w 41"/>
                <a:gd name="T21" fmla="*/ 14 h 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41"/>
                <a:gd name="T35" fmla="*/ 41 w 41"/>
                <a:gd name="T36" fmla="*/ 41 h 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41">
                  <a:moveTo>
                    <a:pt x="14" y="14"/>
                  </a:moveTo>
                  <a:lnTo>
                    <a:pt x="22" y="0"/>
                  </a:lnTo>
                  <a:lnTo>
                    <a:pt x="26" y="14"/>
                  </a:lnTo>
                  <a:lnTo>
                    <a:pt x="41" y="14"/>
                  </a:lnTo>
                  <a:lnTo>
                    <a:pt x="29" y="24"/>
                  </a:lnTo>
                  <a:lnTo>
                    <a:pt x="34" y="41"/>
                  </a:lnTo>
                  <a:lnTo>
                    <a:pt x="22" y="31"/>
                  </a:lnTo>
                  <a:lnTo>
                    <a:pt x="7" y="41"/>
                  </a:lnTo>
                  <a:lnTo>
                    <a:pt x="12" y="24"/>
                  </a:lnTo>
                  <a:lnTo>
                    <a:pt x="0" y="14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fr-FR" sz="1800">
                <a:solidFill>
                  <a:schemeClr val="tx1"/>
                </a:solidFill>
              </a:endParaRPr>
            </a:p>
          </p:txBody>
        </p:sp>
        <p:sp>
          <p:nvSpPr>
            <p:cNvPr id="76" name="Freeform 60"/>
            <p:cNvSpPr>
              <a:spLocks noChangeAspect="1"/>
            </p:cNvSpPr>
            <p:nvPr/>
          </p:nvSpPr>
          <p:spPr bwMode="gray">
            <a:xfrm>
              <a:off x="3143250" y="609600"/>
              <a:ext cx="65087" cy="65088"/>
            </a:xfrm>
            <a:custGeom>
              <a:avLst/>
              <a:gdLst>
                <a:gd name="T0" fmla="*/ 14 w 41"/>
                <a:gd name="T1" fmla="*/ 14 h 41"/>
                <a:gd name="T2" fmla="*/ 22 w 41"/>
                <a:gd name="T3" fmla="*/ 0 h 41"/>
                <a:gd name="T4" fmla="*/ 26 w 41"/>
                <a:gd name="T5" fmla="*/ 14 h 41"/>
                <a:gd name="T6" fmla="*/ 41 w 41"/>
                <a:gd name="T7" fmla="*/ 14 h 41"/>
                <a:gd name="T8" fmla="*/ 29 w 41"/>
                <a:gd name="T9" fmla="*/ 24 h 41"/>
                <a:gd name="T10" fmla="*/ 34 w 41"/>
                <a:gd name="T11" fmla="*/ 41 h 41"/>
                <a:gd name="T12" fmla="*/ 22 w 41"/>
                <a:gd name="T13" fmla="*/ 31 h 41"/>
                <a:gd name="T14" fmla="*/ 7 w 41"/>
                <a:gd name="T15" fmla="*/ 41 h 41"/>
                <a:gd name="T16" fmla="*/ 12 w 41"/>
                <a:gd name="T17" fmla="*/ 24 h 41"/>
                <a:gd name="T18" fmla="*/ 0 w 41"/>
                <a:gd name="T19" fmla="*/ 14 h 41"/>
                <a:gd name="T20" fmla="*/ 14 w 41"/>
                <a:gd name="T21" fmla="*/ 14 h 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41"/>
                <a:gd name="T35" fmla="*/ 41 w 41"/>
                <a:gd name="T36" fmla="*/ 41 h 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41">
                  <a:moveTo>
                    <a:pt x="14" y="14"/>
                  </a:moveTo>
                  <a:lnTo>
                    <a:pt x="22" y="0"/>
                  </a:lnTo>
                  <a:lnTo>
                    <a:pt x="26" y="14"/>
                  </a:lnTo>
                  <a:lnTo>
                    <a:pt x="41" y="14"/>
                  </a:lnTo>
                  <a:lnTo>
                    <a:pt x="29" y="24"/>
                  </a:lnTo>
                  <a:lnTo>
                    <a:pt x="34" y="41"/>
                  </a:lnTo>
                  <a:lnTo>
                    <a:pt x="22" y="31"/>
                  </a:lnTo>
                  <a:lnTo>
                    <a:pt x="7" y="41"/>
                  </a:lnTo>
                  <a:lnTo>
                    <a:pt x="12" y="24"/>
                  </a:lnTo>
                  <a:lnTo>
                    <a:pt x="0" y="14"/>
                  </a:lnTo>
                  <a:lnTo>
                    <a:pt x="14" y="14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fr-FR" sz="1800">
                <a:solidFill>
                  <a:schemeClr val="tx1"/>
                </a:solidFill>
              </a:endParaRPr>
            </a:p>
          </p:txBody>
        </p:sp>
        <p:sp>
          <p:nvSpPr>
            <p:cNvPr id="77" name="Freeform 61"/>
            <p:cNvSpPr>
              <a:spLocks noChangeAspect="1"/>
            </p:cNvSpPr>
            <p:nvPr/>
          </p:nvSpPr>
          <p:spPr bwMode="gray">
            <a:xfrm>
              <a:off x="3036888" y="636588"/>
              <a:ext cx="68262" cy="63500"/>
            </a:xfrm>
            <a:custGeom>
              <a:avLst/>
              <a:gdLst>
                <a:gd name="T0" fmla="*/ 17 w 43"/>
                <a:gd name="T1" fmla="*/ 14 h 40"/>
                <a:gd name="T2" fmla="*/ 22 w 43"/>
                <a:gd name="T3" fmla="*/ 0 h 40"/>
                <a:gd name="T4" fmla="*/ 26 w 43"/>
                <a:gd name="T5" fmla="*/ 14 h 40"/>
                <a:gd name="T6" fmla="*/ 43 w 43"/>
                <a:gd name="T7" fmla="*/ 14 h 40"/>
                <a:gd name="T8" fmla="*/ 31 w 43"/>
                <a:gd name="T9" fmla="*/ 26 h 40"/>
                <a:gd name="T10" fmla="*/ 36 w 43"/>
                <a:gd name="T11" fmla="*/ 40 h 40"/>
                <a:gd name="T12" fmla="*/ 22 w 43"/>
                <a:gd name="T13" fmla="*/ 31 h 40"/>
                <a:gd name="T14" fmla="*/ 10 w 43"/>
                <a:gd name="T15" fmla="*/ 40 h 40"/>
                <a:gd name="T16" fmla="*/ 14 w 43"/>
                <a:gd name="T17" fmla="*/ 26 h 40"/>
                <a:gd name="T18" fmla="*/ 0 w 43"/>
                <a:gd name="T19" fmla="*/ 14 h 40"/>
                <a:gd name="T20" fmla="*/ 17 w 43"/>
                <a:gd name="T21" fmla="*/ 14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"/>
                <a:gd name="T34" fmla="*/ 0 h 40"/>
                <a:gd name="T35" fmla="*/ 43 w 43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" h="40">
                  <a:moveTo>
                    <a:pt x="17" y="14"/>
                  </a:moveTo>
                  <a:lnTo>
                    <a:pt x="22" y="0"/>
                  </a:lnTo>
                  <a:lnTo>
                    <a:pt x="26" y="14"/>
                  </a:lnTo>
                  <a:lnTo>
                    <a:pt x="43" y="14"/>
                  </a:lnTo>
                  <a:lnTo>
                    <a:pt x="31" y="26"/>
                  </a:lnTo>
                  <a:lnTo>
                    <a:pt x="36" y="40"/>
                  </a:lnTo>
                  <a:lnTo>
                    <a:pt x="22" y="31"/>
                  </a:lnTo>
                  <a:lnTo>
                    <a:pt x="10" y="40"/>
                  </a:lnTo>
                  <a:lnTo>
                    <a:pt x="14" y="26"/>
                  </a:lnTo>
                  <a:lnTo>
                    <a:pt x="0" y="14"/>
                  </a:lnTo>
                  <a:lnTo>
                    <a:pt x="17" y="14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fr-FR" sz="1800">
                <a:solidFill>
                  <a:schemeClr val="tx1"/>
                </a:solidFill>
              </a:endParaRPr>
            </a:p>
          </p:txBody>
        </p:sp>
        <p:sp>
          <p:nvSpPr>
            <p:cNvPr id="78" name="Freeform 62"/>
            <p:cNvSpPr>
              <a:spLocks noChangeAspect="1"/>
            </p:cNvSpPr>
            <p:nvPr/>
          </p:nvSpPr>
          <p:spPr bwMode="gray">
            <a:xfrm>
              <a:off x="3036888" y="636588"/>
              <a:ext cx="68262" cy="63500"/>
            </a:xfrm>
            <a:custGeom>
              <a:avLst/>
              <a:gdLst>
                <a:gd name="T0" fmla="*/ 17 w 43"/>
                <a:gd name="T1" fmla="*/ 14 h 40"/>
                <a:gd name="T2" fmla="*/ 22 w 43"/>
                <a:gd name="T3" fmla="*/ 0 h 40"/>
                <a:gd name="T4" fmla="*/ 26 w 43"/>
                <a:gd name="T5" fmla="*/ 14 h 40"/>
                <a:gd name="T6" fmla="*/ 43 w 43"/>
                <a:gd name="T7" fmla="*/ 14 h 40"/>
                <a:gd name="T8" fmla="*/ 31 w 43"/>
                <a:gd name="T9" fmla="*/ 26 h 40"/>
                <a:gd name="T10" fmla="*/ 36 w 43"/>
                <a:gd name="T11" fmla="*/ 40 h 40"/>
                <a:gd name="T12" fmla="*/ 22 w 43"/>
                <a:gd name="T13" fmla="*/ 31 h 40"/>
                <a:gd name="T14" fmla="*/ 10 w 43"/>
                <a:gd name="T15" fmla="*/ 40 h 40"/>
                <a:gd name="T16" fmla="*/ 14 w 43"/>
                <a:gd name="T17" fmla="*/ 26 h 40"/>
                <a:gd name="T18" fmla="*/ 0 w 43"/>
                <a:gd name="T19" fmla="*/ 14 h 40"/>
                <a:gd name="T20" fmla="*/ 17 w 43"/>
                <a:gd name="T21" fmla="*/ 14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"/>
                <a:gd name="T34" fmla="*/ 0 h 40"/>
                <a:gd name="T35" fmla="*/ 43 w 43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" h="40">
                  <a:moveTo>
                    <a:pt x="17" y="14"/>
                  </a:moveTo>
                  <a:lnTo>
                    <a:pt x="22" y="0"/>
                  </a:lnTo>
                  <a:lnTo>
                    <a:pt x="26" y="14"/>
                  </a:lnTo>
                  <a:lnTo>
                    <a:pt x="43" y="14"/>
                  </a:lnTo>
                  <a:lnTo>
                    <a:pt x="31" y="26"/>
                  </a:lnTo>
                  <a:lnTo>
                    <a:pt x="36" y="40"/>
                  </a:lnTo>
                  <a:lnTo>
                    <a:pt x="22" y="31"/>
                  </a:lnTo>
                  <a:lnTo>
                    <a:pt x="10" y="40"/>
                  </a:lnTo>
                  <a:lnTo>
                    <a:pt x="14" y="26"/>
                  </a:lnTo>
                  <a:lnTo>
                    <a:pt x="0" y="14"/>
                  </a:lnTo>
                  <a:lnTo>
                    <a:pt x="17" y="14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fr-FR" sz="1800">
                <a:solidFill>
                  <a:schemeClr val="tx1"/>
                </a:solidFill>
              </a:endParaRPr>
            </a:p>
          </p:txBody>
        </p:sp>
        <p:sp>
          <p:nvSpPr>
            <p:cNvPr id="79" name="Freeform 63"/>
            <p:cNvSpPr>
              <a:spLocks noChangeAspect="1"/>
            </p:cNvSpPr>
            <p:nvPr/>
          </p:nvSpPr>
          <p:spPr bwMode="gray">
            <a:xfrm>
              <a:off x="3040063" y="985838"/>
              <a:ext cx="69850" cy="65088"/>
            </a:xfrm>
            <a:custGeom>
              <a:avLst/>
              <a:gdLst>
                <a:gd name="T0" fmla="*/ 17 w 44"/>
                <a:gd name="T1" fmla="*/ 17 h 41"/>
                <a:gd name="T2" fmla="*/ 22 w 44"/>
                <a:gd name="T3" fmla="*/ 0 h 41"/>
                <a:gd name="T4" fmla="*/ 27 w 44"/>
                <a:gd name="T5" fmla="*/ 17 h 41"/>
                <a:gd name="T6" fmla="*/ 44 w 44"/>
                <a:gd name="T7" fmla="*/ 17 h 41"/>
                <a:gd name="T8" fmla="*/ 29 w 44"/>
                <a:gd name="T9" fmla="*/ 26 h 41"/>
                <a:gd name="T10" fmla="*/ 34 w 44"/>
                <a:gd name="T11" fmla="*/ 41 h 41"/>
                <a:gd name="T12" fmla="*/ 22 w 44"/>
                <a:gd name="T13" fmla="*/ 31 h 41"/>
                <a:gd name="T14" fmla="*/ 8 w 44"/>
                <a:gd name="T15" fmla="*/ 41 h 41"/>
                <a:gd name="T16" fmla="*/ 12 w 44"/>
                <a:gd name="T17" fmla="*/ 26 h 41"/>
                <a:gd name="T18" fmla="*/ 0 w 44"/>
                <a:gd name="T19" fmla="*/ 17 h 41"/>
                <a:gd name="T20" fmla="*/ 17 w 44"/>
                <a:gd name="T21" fmla="*/ 17 h 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"/>
                <a:gd name="T34" fmla="*/ 0 h 41"/>
                <a:gd name="T35" fmla="*/ 44 w 44"/>
                <a:gd name="T36" fmla="*/ 41 h 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" h="41">
                  <a:moveTo>
                    <a:pt x="17" y="17"/>
                  </a:moveTo>
                  <a:lnTo>
                    <a:pt x="22" y="0"/>
                  </a:lnTo>
                  <a:lnTo>
                    <a:pt x="27" y="17"/>
                  </a:lnTo>
                  <a:lnTo>
                    <a:pt x="44" y="17"/>
                  </a:lnTo>
                  <a:lnTo>
                    <a:pt x="29" y="26"/>
                  </a:lnTo>
                  <a:lnTo>
                    <a:pt x="34" y="41"/>
                  </a:lnTo>
                  <a:lnTo>
                    <a:pt x="22" y="31"/>
                  </a:lnTo>
                  <a:lnTo>
                    <a:pt x="8" y="41"/>
                  </a:lnTo>
                  <a:lnTo>
                    <a:pt x="12" y="26"/>
                  </a:lnTo>
                  <a:lnTo>
                    <a:pt x="0" y="17"/>
                  </a:lnTo>
                  <a:lnTo>
                    <a:pt x="17" y="17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fr-FR" sz="1800">
                <a:solidFill>
                  <a:schemeClr val="tx1"/>
                </a:solidFill>
              </a:endParaRPr>
            </a:p>
          </p:txBody>
        </p:sp>
        <p:sp>
          <p:nvSpPr>
            <p:cNvPr id="80" name="Freeform 64"/>
            <p:cNvSpPr>
              <a:spLocks noChangeAspect="1"/>
            </p:cNvSpPr>
            <p:nvPr/>
          </p:nvSpPr>
          <p:spPr bwMode="gray">
            <a:xfrm>
              <a:off x="3040063" y="985838"/>
              <a:ext cx="69850" cy="65088"/>
            </a:xfrm>
            <a:custGeom>
              <a:avLst/>
              <a:gdLst>
                <a:gd name="T0" fmla="*/ 17 w 44"/>
                <a:gd name="T1" fmla="*/ 17 h 41"/>
                <a:gd name="T2" fmla="*/ 22 w 44"/>
                <a:gd name="T3" fmla="*/ 0 h 41"/>
                <a:gd name="T4" fmla="*/ 27 w 44"/>
                <a:gd name="T5" fmla="*/ 17 h 41"/>
                <a:gd name="T6" fmla="*/ 44 w 44"/>
                <a:gd name="T7" fmla="*/ 17 h 41"/>
                <a:gd name="T8" fmla="*/ 29 w 44"/>
                <a:gd name="T9" fmla="*/ 26 h 41"/>
                <a:gd name="T10" fmla="*/ 34 w 44"/>
                <a:gd name="T11" fmla="*/ 41 h 41"/>
                <a:gd name="T12" fmla="*/ 22 w 44"/>
                <a:gd name="T13" fmla="*/ 31 h 41"/>
                <a:gd name="T14" fmla="*/ 8 w 44"/>
                <a:gd name="T15" fmla="*/ 41 h 41"/>
                <a:gd name="T16" fmla="*/ 12 w 44"/>
                <a:gd name="T17" fmla="*/ 26 h 41"/>
                <a:gd name="T18" fmla="*/ 0 w 44"/>
                <a:gd name="T19" fmla="*/ 17 h 41"/>
                <a:gd name="T20" fmla="*/ 17 w 44"/>
                <a:gd name="T21" fmla="*/ 17 h 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"/>
                <a:gd name="T34" fmla="*/ 0 h 41"/>
                <a:gd name="T35" fmla="*/ 44 w 44"/>
                <a:gd name="T36" fmla="*/ 41 h 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" h="41">
                  <a:moveTo>
                    <a:pt x="17" y="17"/>
                  </a:moveTo>
                  <a:lnTo>
                    <a:pt x="22" y="0"/>
                  </a:lnTo>
                  <a:lnTo>
                    <a:pt x="27" y="17"/>
                  </a:lnTo>
                  <a:lnTo>
                    <a:pt x="44" y="17"/>
                  </a:lnTo>
                  <a:lnTo>
                    <a:pt x="29" y="26"/>
                  </a:lnTo>
                  <a:lnTo>
                    <a:pt x="34" y="41"/>
                  </a:lnTo>
                  <a:lnTo>
                    <a:pt x="22" y="31"/>
                  </a:lnTo>
                  <a:lnTo>
                    <a:pt x="8" y="41"/>
                  </a:lnTo>
                  <a:lnTo>
                    <a:pt x="12" y="26"/>
                  </a:lnTo>
                  <a:lnTo>
                    <a:pt x="0" y="17"/>
                  </a:lnTo>
                  <a:lnTo>
                    <a:pt x="17" y="17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fr-FR" sz="1800">
                <a:solidFill>
                  <a:schemeClr val="tx1"/>
                </a:solidFill>
              </a:endParaRPr>
            </a:p>
          </p:txBody>
        </p:sp>
        <p:sp>
          <p:nvSpPr>
            <p:cNvPr id="81" name="Freeform 65"/>
            <p:cNvSpPr>
              <a:spLocks noChangeAspect="1"/>
            </p:cNvSpPr>
            <p:nvPr/>
          </p:nvSpPr>
          <p:spPr bwMode="gray">
            <a:xfrm>
              <a:off x="3143250" y="1016000"/>
              <a:ext cx="65087" cy="65088"/>
            </a:xfrm>
            <a:custGeom>
              <a:avLst/>
              <a:gdLst>
                <a:gd name="T0" fmla="*/ 14 w 41"/>
                <a:gd name="T1" fmla="*/ 14 h 41"/>
                <a:gd name="T2" fmla="*/ 22 w 41"/>
                <a:gd name="T3" fmla="*/ 0 h 41"/>
                <a:gd name="T4" fmla="*/ 26 w 41"/>
                <a:gd name="T5" fmla="*/ 14 h 41"/>
                <a:gd name="T6" fmla="*/ 41 w 41"/>
                <a:gd name="T7" fmla="*/ 14 h 41"/>
                <a:gd name="T8" fmla="*/ 29 w 41"/>
                <a:gd name="T9" fmla="*/ 24 h 41"/>
                <a:gd name="T10" fmla="*/ 34 w 41"/>
                <a:gd name="T11" fmla="*/ 41 h 41"/>
                <a:gd name="T12" fmla="*/ 22 w 41"/>
                <a:gd name="T13" fmla="*/ 31 h 41"/>
                <a:gd name="T14" fmla="*/ 7 w 41"/>
                <a:gd name="T15" fmla="*/ 41 h 41"/>
                <a:gd name="T16" fmla="*/ 12 w 41"/>
                <a:gd name="T17" fmla="*/ 24 h 41"/>
                <a:gd name="T18" fmla="*/ 0 w 41"/>
                <a:gd name="T19" fmla="*/ 14 h 41"/>
                <a:gd name="T20" fmla="*/ 14 w 41"/>
                <a:gd name="T21" fmla="*/ 14 h 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41"/>
                <a:gd name="T35" fmla="*/ 41 w 41"/>
                <a:gd name="T36" fmla="*/ 41 h 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41">
                  <a:moveTo>
                    <a:pt x="14" y="14"/>
                  </a:moveTo>
                  <a:lnTo>
                    <a:pt x="22" y="0"/>
                  </a:lnTo>
                  <a:lnTo>
                    <a:pt x="26" y="14"/>
                  </a:lnTo>
                  <a:lnTo>
                    <a:pt x="41" y="14"/>
                  </a:lnTo>
                  <a:lnTo>
                    <a:pt x="29" y="24"/>
                  </a:lnTo>
                  <a:lnTo>
                    <a:pt x="34" y="41"/>
                  </a:lnTo>
                  <a:lnTo>
                    <a:pt x="22" y="31"/>
                  </a:lnTo>
                  <a:lnTo>
                    <a:pt x="7" y="41"/>
                  </a:lnTo>
                  <a:lnTo>
                    <a:pt x="12" y="24"/>
                  </a:lnTo>
                  <a:lnTo>
                    <a:pt x="0" y="14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fr-FR" sz="1800">
                <a:solidFill>
                  <a:schemeClr val="tx1"/>
                </a:solidFill>
              </a:endParaRPr>
            </a:p>
          </p:txBody>
        </p:sp>
        <p:sp>
          <p:nvSpPr>
            <p:cNvPr id="82" name="Freeform 66"/>
            <p:cNvSpPr>
              <a:spLocks noChangeAspect="1"/>
            </p:cNvSpPr>
            <p:nvPr/>
          </p:nvSpPr>
          <p:spPr bwMode="gray">
            <a:xfrm>
              <a:off x="3143250" y="1016000"/>
              <a:ext cx="65087" cy="65088"/>
            </a:xfrm>
            <a:custGeom>
              <a:avLst/>
              <a:gdLst>
                <a:gd name="T0" fmla="*/ 14 w 41"/>
                <a:gd name="T1" fmla="*/ 14 h 41"/>
                <a:gd name="T2" fmla="*/ 22 w 41"/>
                <a:gd name="T3" fmla="*/ 0 h 41"/>
                <a:gd name="T4" fmla="*/ 26 w 41"/>
                <a:gd name="T5" fmla="*/ 14 h 41"/>
                <a:gd name="T6" fmla="*/ 41 w 41"/>
                <a:gd name="T7" fmla="*/ 14 h 41"/>
                <a:gd name="T8" fmla="*/ 29 w 41"/>
                <a:gd name="T9" fmla="*/ 24 h 41"/>
                <a:gd name="T10" fmla="*/ 34 w 41"/>
                <a:gd name="T11" fmla="*/ 41 h 41"/>
                <a:gd name="T12" fmla="*/ 22 w 41"/>
                <a:gd name="T13" fmla="*/ 31 h 41"/>
                <a:gd name="T14" fmla="*/ 7 w 41"/>
                <a:gd name="T15" fmla="*/ 41 h 41"/>
                <a:gd name="T16" fmla="*/ 12 w 41"/>
                <a:gd name="T17" fmla="*/ 24 h 41"/>
                <a:gd name="T18" fmla="*/ 0 w 41"/>
                <a:gd name="T19" fmla="*/ 14 h 41"/>
                <a:gd name="T20" fmla="*/ 14 w 41"/>
                <a:gd name="T21" fmla="*/ 14 h 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41"/>
                <a:gd name="T35" fmla="*/ 41 w 41"/>
                <a:gd name="T36" fmla="*/ 41 h 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41">
                  <a:moveTo>
                    <a:pt x="14" y="14"/>
                  </a:moveTo>
                  <a:lnTo>
                    <a:pt x="22" y="0"/>
                  </a:lnTo>
                  <a:lnTo>
                    <a:pt x="26" y="14"/>
                  </a:lnTo>
                  <a:lnTo>
                    <a:pt x="41" y="14"/>
                  </a:lnTo>
                  <a:lnTo>
                    <a:pt x="29" y="24"/>
                  </a:lnTo>
                  <a:lnTo>
                    <a:pt x="34" y="41"/>
                  </a:lnTo>
                  <a:lnTo>
                    <a:pt x="22" y="31"/>
                  </a:lnTo>
                  <a:lnTo>
                    <a:pt x="7" y="41"/>
                  </a:lnTo>
                  <a:lnTo>
                    <a:pt x="12" y="24"/>
                  </a:lnTo>
                  <a:lnTo>
                    <a:pt x="0" y="14"/>
                  </a:lnTo>
                  <a:lnTo>
                    <a:pt x="14" y="14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fr-FR" sz="1800">
                <a:solidFill>
                  <a:schemeClr val="tx1"/>
                </a:solidFill>
              </a:endParaRPr>
            </a:p>
          </p:txBody>
        </p:sp>
        <p:sp>
          <p:nvSpPr>
            <p:cNvPr id="83" name="Freeform 67"/>
            <p:cNvSpPr>
              <a:spLocks noChangeAspect="1"/>
            </p:cNvSpPr>
            <p:nvPr/>
          </p:nvSpPr>
          <p:spPr bwMode="gray">
            <a:xfrm>
              <a:off x="2965450" y="912813"/>
              <a:ext cx="68262" cy="65088"/>
            </a:xfrm>
            <a:custGeom>
              <a:avLst/>
              <a:gdLst>
                <a:gd name="T0" fmla="*/ 16 w 43"/>
                <a:gd name="T1" fmla="*/ 17 h 41"/>
                <a:gd name="T2" fmla="*/ 21 w 43"/>
                <a:gd name="T3" fmla="*/ 0 h 41"/>
                <a:gd name="T4" fmla="*/ 26 w 43"/>
                <a:gd name="T5" fmla="*/ 17 h 41"/>
                <a:gd name="T6" fmla="*/ 43 w 43"/>
                <a:gd name="T7" fmla="*/ 17 h 41"/>
                <a:gd name="T8" fmla="*/ 31 w 43"/>
                <a:gd name="T9" fmla="*/ 27 h 41"/>
                <a:gd name="T10" fmla="*/ 35 w 43"/>
                <a:gd name="T11" fmla="*/ 41 h 41"/>
                <a:gd name="T12" fmla="*/ 21 w 43"/>
                <a:gd name="T13" fmla="*/ 32 h 41"/>
                <a:gd name="T14" fmla="*/ 9 w 43"/>
                <a:gd name="T15" fmla="*/ 41 h 41"/>
                <a:gd name="T16" fmla="*/ 14 w 43"/>
                <a:gd name="T17" fmla="*/ 27 h 41"/>
                <a:gd name="T18" fmla="*/ 0 w 43"/>
                <a:gd name="T19" fmla="*/ 17 h 41"/>
                <a:gd name="T20" fmla="*/ 16 w 43"/>
                <a:gd name="T21" fmla="*/ 17 h 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"/>
                <a:gd name="T34" fmla="*/ 0 h 41"/>
                <a:gd name="T35" fmla="*/ 43 w 43"/>
                <a:gd name="T36" fmla="*/ 41 h 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" h="41">
                  <a:moveTo>
                    <a:pt x="16" y="17"/>
                  </a:moveTo>
                  <a:lnTo>
                    <a:pt x="21" y="0"/>
                  </a:lnTo>
                  <a:lnTo>
                    <a:pt x="26" y="17"/>
                  </a:lnTo>
                  <a:lnTo>
                    <a:pt x="43" y="17"/>
                  </a:lnTo>
                  <a:lnTo>
                    <a:pt x="31" y="27"/>
                  </a:lnTo>
                  <a:lnTo>
                    <a:pt x="35" y="41"/>
                  </a:lnTo>
                  <a:lnTo>
                    <a:pt x="21" y="32"/>
                  </a:lnTo>
                  <a:lnTo>
                    <a:pt x="9" y="41"/>
                  </a:lnTo>
                  <a:lnTo>
                    <a:pt x="14" y="27"/>
                  </a:lnTo>
                  <a:lnTo>
                    <a:pt x="0" y="17"/>
                  </a:lnTo>
                  <a:lnTo>
                    <a:pt x="16" y="17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fr-FR" sz="1800">
                <a:solidFill>
                  <a:schemeClr val="tx1"/>
                </a:solidFill>
              </a:endParaRPr>
            </a:p>
          </p:txBody>
        </p:sp>
        <p:sp>
          <p:nvSpPr>
            <p:cNvPr id="84" name="Freeform 68"/>
            <p:cNvSpPr>
              <a:spLocks noChangeAspect="1"/>
            </p:cNvSpPr>
            <p:nvPr/>
          </p:nvSpPr>
          <p:spPr bwMode="gray">
            <a:xfrm>
              <a:off x="2965450" y="912813"/>
              <a:ext cx="68262" cy="65088"/>
            </a:xfrm>
            <a:custGeom>
              <a:avLst/>
              <a:gdLst>
                <a:gd name="T0" fmla="*/ 16 w 43"/>
                <a:gd name="T1" fmla="*/ 17 h 41"/>
                <a:gd name="T2" fmla="*/ 21 w 43"/>
                <a:gd name="T3" fmla="*/ 0 h 41"/>
                <a:gd name="T4" fmla="*/ 26 w 43"/>
                <a:gd name="T5" fmla="*/ 17 h 41"/>
                <a:gd name="T6" fmla="*/ 43 w 43"/>
                <a:gd name="T7" fmla="*/ 17 h 41"/>
                <a:gd name="T8" fmla="*/ 31 w 43"/>
                <a:gd name="T9" fmla="*/ 27 h 41"/>
                <a:gd name="T10" fmla="*/ 35 w 43"/>
                <a:gd name="T11" fmla="*/ 41 h 41"/>
                <a:gd name="T12" fmla="*/ 21 w 43"/>
                <a:gd name="T13" fmla="*/ 32 h 41"/>
                <a:gd name="T14" fmla="*/ 9 w 43"/>
                <a:gd name="T15" fmla="*/ 41 h 41"/>
                <a:gd name="T16" fmla="*/ 14 w 43"/>
                <a:gd name="T17" fmla="*/ 27 h 41"/>
                <a:gd name="T18" fmla="*/ 0 w 43"/>
                <a:gd name="T19" fmla="*/ 17 h 41"/>
                <a:gd name="T20" fmla="*/ 16 w 43"/>
                <a:gd name="T21" fmla="*/ 17 h 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"/>
                <a:gd name="T34" fmla="*/ 0 h 41"/>
                <a:gd name="T35" fmla="*/ 43 w 43"/>
                <a:gd name="T36" fmla="*/ 41 h 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" h="41">
                  <a:moveTo>
                    <a:pt x="16" y="17"/>
                  </a:moveTo>
                  <a:lnTo>
                    <a:pt x="21" y="0"/>
                  </a:lnTo>
                  <a:lnTo>
                    <a:pt x="26" y="17"/>
                  </a:lnTo>
                  <a:lnTo>
                    <a:pt x="43" y="17"/>
                  </a:lnTo>
                  <a:lnTo>
                    <a:pt x="31" y="27"/>
                  </a:lnTo>
                  <a:lnTo>
                    <a:pt x="35" y="41"/>
                  </a:lnTo>
                  <a:lnTo>
                    <a:pt x="21" y="32"/>
                  </a:lnTo>
                  <a:lnTo>
                    <a:pt x="9" y="41"/>
                  </a:lnTo>
                  <a:lnTo>
                    <a:pt x="14" y="27"/>
                  </a:lnTo>
                  <a:lnTo>
                    <a:pt x="0" y="17"/>
                  </a:lnTo>
                  <a:lnTo>
                    <a:pt x="16" y="17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fr-FR" sz="1800">
                <a:solidFill>
                  <a:schemeClr val="tx1"/>
                </a:solidFill>
              </a:endParaRPr>
            </a:p>
          </p:txBody>
        </p:sp>
        <p:sp>
          <p:nvSpPr>
            <p:cNvPr id="85" name="Freeform 69"/>
            <p:cNvSpPr>
              <a:spLocks noChangeAspect="1"/>
            </p:cNvSpPr>
            <p:nvPr/>
          </p:nvSpPr>
          <p:spPr bwMode="gray">
            <a:xfrm>
              <a:off x="2938463" y="811213"/>
              <a:ext cx="68262" cy="65088"/>
            </a:xfrm>
            <a:custGeom>
              <a:avLst/>
              <a:gdLst>
                <a:gd name="T0" fmla="*/ 17 w 43"/>
                <a:gd name="T1" fmla="*/ 14 h 41"/>
                <a:gd name="T2" fmla="*/ 21 w 43"/>
                <a:gd name="T3" fmla="*/ 0 h 41"/>
                <a:gd name="T4" fmla="*/ 26 w 43"/>
                <a:gd name="T5" fmla="*/ 14 h 41"/>
                <a:gd name="T6" fmla="*/ 43 w 43"/>
                <a:gd name="T7" fmla="*/ 14 h 41"/>
                <a:gd name="T8" fmla="*/ 29 w 43"/>
                <a:gd name="T9" fmla="*/ 24 h 41"/>
                <a:gd name="T10" fmla="*/ 36 w 43"/>
                <a:gd name="T11" fmla="*/ 41 h 41"/>
                <a:gd name="T12" fmla="*/ 21 w 43"/>
                <a:gd name="T13" fmla="*/ 31 h 41"/>
                <a:gd name="T14" fmla="*/ 9 w 43"/>
                <a:gd name="T15" fmla="*/ 41 h 41"/>
                <a:gd name="T16" fmla="*/ 14 w 43"/>
                <a:gd name="T17" fmla="*/ 24 h 41"/>
                <a:gd name="T18" fmla="*/ 0 w 43"/>
                <a:gd name="T19" fmla="*/ 14 h 41"/>
                <a:gd name="T20" fmla="*/ 17 w 43"/>
                <a:gd name="T21" fmla="*/ 14 h 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"/>
                <a:gd name="T34" fmla="*/ 0 h 41"/>
                <a:gd name="T35" fmla="*/ 43 w 43"/>
                <a:gd name="T36" fmla="*/ 41 h 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" h="41">
                  <a:moveTo>
                    <a:pt x="17" y="14"/>
                  </a:moveTo>
                  <a:lnTo>
                    <a:pt x="21" y="0"/>
                  </a:lnTo>
                  <a:lnTo>
                    <a:pt x="26" y="14"/>
                  </a:lnTo>
                  <a:lnTo>
                    <a:pt x="43" y="14"/>
                  </a:lnTo>
                  <a:lnTo>
                    <a:pt x="29" y="24"/>
                  </a:lnTo>
                  <a:lnTo>
                    <a:pt x="36" y="41"/>
                  </a:lnTo>
                  <a:lnTo>
                    <a:pt x="21" y="31"/>
                  </a:lnTo>
                  <a:lnTo>
                    <a:pt x="9" y="41"/>
                  </a:lnTo>
                  <a:lnTo>
                    <a:pt x="14" y="24"/>
                  </a:lnTo>
                  <a:lnTo>
                    <a:pt x="0" y="14"/>
                  </a:lnTo>
                  <a:lnTo>
                    <a:pt x="17" y="14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fr-FR" sz="1800">
                <a:solidFill>
                  <a:schemeClr val="tx1"/>
                </a:solidFill>
              </a:endParaRPr>
            </a:p>
          </p:txBody>
        </p:sp>
        <p:sp>
          <p:nvSpPr>
            <p:cNvPr id="86" name="Freeform 70"/>
            <p:cNvSpPr>
              <a:spLocks noChangeAspect="1"/>
            </p:cNvSpPr>
            <p:nvPr/>
          </p:nvSpPr>
          <p:spPr bwMode="gray">
            <a:xfrm>
              <a:off x="2938463" y="811213"/>
              <a:ext cx="68262" cy="65088"/>
            </a:xfrm>
            <a:custGeom>
              <a:avLst/>
              <a:gdLst>
                <a:gd name="T0" fmla="*/ 17 w 43"/>
                <a:gd name="T1" fmla="*/ 14 h 41"/>
                <a:gd name="T2" fmla="*/ 21 w 43"/>
                <a:gd name="T3" fmla="*/ 0 h 41"/>
                <a:gd name="T4" fmla="*/ 26 w 43"/>
                <a:gd name="T5" fmla="*/ 14 h 41"/>
                <a:gd name="T6" fmla="*/ 43 w 43"/>
                <a:gd name="T7" fmla="*/ 14 h 41"/>
                <a:gd name="T8" fmla="*/ 29 w 43"/>
                <a:gd name="T9" fmla="*/ 24 h 41"/>
                <a:gd name="T10" fmla="*/ 36 w 43"/>
                <a:gd name="T11" fmla="*/ 41 h 41"/>
                <a:gd name="T12" fmla="*/ 21 w 43"/>
                <a:gd name="T13" fmla="*/ 31 h 41"/>
                <a:gd name="T14" fmla="*/ 9 w 43"/>
                <a:gd name="T15" fmla="*/ 41 h 41"/>
                <a:gd name="T16" fmla="*/ 14 w 43"/>
                <a:gd name="T17" fmla="*/ 24 h 41"/>
                <a:gd name="T18" fmla="*/ 0 w 43"/>
                <a:gd name="T19" fmla="*/ 14 h 41"/>
                <a:gd name="T20" fmla="*/ 17 w 43"/>
                <a:gd name="T21" fmla="*/ 14 h 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"/>
                <a:gd name="T34" fmla="*/ 0 h 41"/>
                <a:gd name="T35" fmla="*/ 43 w 43"/>
                <a:gd name="T36" fmla="*/ 41 h 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" h="41">
                  <a:moveTo>
                    <a:pt x="17" y="14"/>
                  </a:moveTo>
                  <a:lnTo>
                    <a:pt x="21" y="0"/>
                  </a:lnTo>
                  <a:lnTo>
                    <a:pt x="26" y="14"/>
                  </a:lnTo>
                  <a:lnTo>
                    <a:pt x="43" y="14"/>
                  </a:lnTo>
                  <a:lnTo>
                    <a:pt x="29" y="24"/>
                  </a:lnTo>
                  <a:lnTo>
                    <a:pt x="36" y="41"/>
                  </a:lnTo>
                  <a:lnTo>
                    <a:pt x="21" y="31"/>
                  </a:lnTo>
                  <a:lnTo>
                    <a:pt x="9" y="41"/>
                  </a:lnTo>
                  <a:lnTo>
                    <a:pt x="14" y="24"/>
                  </a:lnTo>
                  <a:lnTo>
                    <a:pt x="0" y="14"/>
                  </a:lnTo>
                  <a:lnTo>
                    <a:pt x="17" y="14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fr-FR" sz="1800">
                <a:solidFill>
                  <a:schemeClr val="tx1"/>
                </a:solidFill>
              </a:endParaRPr>
            </a:p>
          </p:txBody>
        </p:sp>
        <p:sp>
          <p:nvSpPr>
            <p:cNvPr id="87" name="Freeform 71"/>
            <p:cNvSpPr>
              <a:spLocks noChangeAspect="1"/>
            </p:cNvSpPr>
            <p:nvPr/>
          </p:nvSpPr>
          <p:spPr bwMode="gray">
            <a:xfrm>
              <a:off x="2965450" y="708025"/>
              <a:ext cx="68262" cy="65088"/>
            </a:xfrm>
            <a:custGeom>
              <a:avLst/>
              <a:gdLst>
                <a:gd name="T0" fmla="*/ 16 w 43"/>
                <a:gd name="T1" fmla="*/ 17 h 41"/>
                <a:gd name="T2" fmla="*/ 21 w 43"/>
                <a:gd name="T3" fmla="*/ 0 h 41"/>
                <a:gd name="T4" fmla="*/ 28 w 43"/>
                <a:gd name="T5" fmla="*/ 17 h 41"/>
                <a:gd name="T6" fmla="*/ 43 w 43"/>
                <a:gd name="T7" fmla="*/ 17 h 41"/>
                <a:gd name="T8" fmla="*/ 31 w 43"/>
                <a:gd name="T9" fmla="*/ 27 h 41"/>
                <a:gd name="T10" fmla="*/ 35 w 43"/>
                <a:gd name="T11" fmla="*/ 41 h 41"/>
                <a:gd name="T12" fmla="*/ 21 w 43"/>
                <a:gd name="T13" fmla="*/ 31 h 41"/>
                <a:gd name="T14" fmla="*/ 9 w 43"/>
                <a:gd name="T15" fmla="*/ 41 h 41"/>
                <a:gd name="T16" fmla="*/ 14 w 43"/>
                <a:gd name="T17" fmla="*/ 27 h 41"/>
                <a:gd name="T18" fmla="*/ 0 w 43"/>
                <a:gd name="T19" fmla="*/ 17 h 41"/>
                <a:gd name="T20" fmla="*/ 16 w 43"/>
                <a:gd name="T21" fmla="*/ 17 h 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"/>
                <a:gd name="T34" fmla="*/ 0 h 41"/>
                <a:gd name="T35" fmla="*/ 43 w 43"/>
                <a:gd name="T36" fmla="*/ 41 h 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" h="41">
                  <a:moveTo>
                    <a:pt x="16" y="17"/>
                  </a:moveTo>
                  <a:lnTo>
                    <a:pt x="21" y="0"/>
                  </a:lnTo>
                  <a:lnTo>
                    <a:pt x="28" y="17"/>
                  </a:lnTo>
                  <a:lnTo>
                    <a:pt x="43" y="17"/>
                  </a:lnTo>
                  <a:lnTo>
                    <a:pt x="31" y="27"/>
                  </a:lnTo>
                  <a:lnTo>
                    <a:pt x="35" y="41"/>
                  </a:lnTo>
                  <a:lnTo>
                    <a:pt x="21" y="31"/>
                  </a:lnTo>
                  <a:lnTo>
                    <a:pt x="9" y="41"/>
                  </a:lnTo>
                  <a:lnTo>
                    <a:pt x="14" y="27"/>
                  </a:lnTo>
                  <a:lnTo>
                    <a:pt x="0" y="17"/>
                  </a:lnTo>
                  <a:lnTo>
                    <a:pt x="16" y="17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fr-FR" sz="1800">
                <a:solidFill>
                  <a:schemeClr val="tx1"/>
                </a:solidFill>
              </a:endParaRPr>
            </a:p>
          </p:txBody>
        </p:sp>
        <p:sp>
          <p:nvSpPr>
            <p:cNvPr id="88" name="Freeform 72"/>
            <p:cNvSpPr>
              <a:spLocks noChangeAspect="1"/>
            </p:cNvSpPr>
            <p:nvPr/>
          </p:nvSpPr>
          <p:spPr bwMode="gray">
            <a:xfrm>
              <a:off x="2965450" y="708025"/>
              <a:ext cx="68262" cy="65088"/>
            </a:xfrm>
            <a:custGeom>
              <a:avLst/>
              <a:gdLst>
                <a:gd name="T0" fmla="*/ 16 w 43"/>
                <a:gd name="T1" fmla="*/ 17 h 41"/>
                <a:gd name="T2" fmla="*/ 21 w 43"/>
                <a:gd name="T3" fmla="*/ 0 h 41"/>
                <a:gd name="T4" fmla="*/ 28 w 43"/>
                <a:gd name="T5" fmla="*/ 17 h 41"/>
                <a:gd name="T6" fmla="*/ 43 w 43"/>
                <a:gd name="T7" fmla="*/ 17 h 41"/>
                <a:gd name="T8" fmla="*/ 31 w 43"/>
                <a:gd name="T9" fmla="*/ 27 h 41"/>
                <a:gd name="T10" fmla="*/ 35 w 43"/>
                <a:gd name="T11" fmla="*/ 41 h 41"/>
                <a:gd name="T12" fmla="*/ 21 w 43"/>
                <a:gd name="T13" fmla="*/ 31 h 41"/>
                <a:gd name="T14" fmla="*/ 9 w 43"/>
                <a:gd name="T15" fmla="*/ 41 h 41"/>
                <a:gd name="T16" fmla="*/ 14 w 43"/>
                <a:gd name="T17" fmla="*/ 27 h 41"/>
                <a:gd name="T18" fmla="*/ 0 w 43"/>
                <a:gd name="T19" fmla="*/ 17 h 41"/>
                <a:gd name="T20" fmla="*/ 16 w 43"/>
                <a:gd name="T21" fmla="*/ 17 h 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"/>
                <a:gd name="T34" fmla="*/ 0 h 41"/>
                <a:gd name="T35" fmla="*/ 43 w 43"/>
                <a:gd name="T36" fmla="*/ 41 h 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" h="41">
                  <a:moveTo>
                    <a:pt x="16" y="17"/>
                  </a:moveTo>
                  <a:lnTo>
                    <a:pt x="21" y="0"/>
                  </a:lnTo>
                  <a:lnTo>
                    <a:pt x="28" y="17"/>
                  </a:lnTo>
                  <a:lnTo>
                    <a:pt x="43" y="17"/>
                  </a:lnTo>
                  <a:lnTo>
                    <a:pt x="31" y="27"/>
                  </a:lnTo>
                  <a:lnTo>
                    <a:pt x="35" y="41"/>
                  </a:lnTo>
                  <a:lnTo>
                    <a:pt x="21" y="31"/>
                  </a:lnTo>
                  <a:lnTo>
                    <a:pt x="9" y="41"/>
                  </a:lnTo>
                  <a:lnTo>
                    <a:pt x="14" y="27"/>
                  </a:lnTo>
                  <a:lnTo>
                    <a:pt x="0" y="17"/>
                  </a:lnTo>
                  <a:lnTo>
                    <a:pt x="16" y="17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fr-FR" sz="1800">
                <a:solidFill>
                  <a:schemeClr val="tx1"/>
                </a:solidFill>
              </a:endParaRPr>
            </a:p>
          </p:txBody>
        </p:sp>
        <p:sp>
          <p:nvSpPr>
            <p:cNvPr id="89" name="Freeform 73"/>
            <p:cNvSpPr>
              <a:spLocks noChangeAspect="1"/>
            </p:cNvSpPr>
            <p:nvPr/>
          </p:nvSpPr>
          <p:spPr bwMode="gray">
            <a:xfrm>
              <a:off x="3246438" y="636588"/>
              <a:ext cx="68262" cy="63500"/>
            </a:xfrm>
            <a:custGeom>
              <a:avLst/>
              <a:gdLst>
                <a:gd name="T0" fmla="*/ 17 w 43"/>
                <a:gd name="T1" fmla="*/ 14 h 40"/>
                <a:gd name="T2" fmla="*/ 21 w 43"/>
                <a:gd name="T3" fmla="*/ 0 h 40"/>
                <a:gd name="T4" fmla="*/ 26 w 43"/>
                <a:gd name="T5" fmla="*/ 14 h 40"/>
                <a:gd name="T6" fmla="*/ 43 w 43"/>
                <a:gd name="T7" fmla="*/ 14 h 40"/>
                <a:gd name="T8" fmla="*/ 28 w 43"/>
                <a:gd name="T9" fmla="*/ 26 h 40"/>
                <a:gd name="T10" fmla="*/ 33 w 43"/>
                <a:gd name="T11" fmla="*/ 40 h 40"/>
                <a:gd name="T12" fmla="*/ 21 w 43"/>
                <a:gd name="T13" fmla="*/ 31 h 40"/>
                <a:gd name="T14" fmla="*/ 7 w 43"/>
                <a:gd name="T15" fmla="*/ 40 h 40"/>
                <a:gd name="T16" fmla="*/ 12 w 43"/>
                <a:gd name="T17" fmla="*/ 26 h 40"/>
                <a:gd name="T18" fmla="*/ 0 w 43"/>
                <a:gd name="T19" fmla="*/ 14 h 40"/>
                <a:gd name="T20" fmla="*/ 17 w 43"/>
                <a:gd name="T21" fmla="*/ 14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"/>
                <a:gd name="T34" fmla="*/ 0 h 40"/>
                <a:gd name="T35" fmla="*/ 43 w 43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" h="40">
                  <a:moveTo>
                    <a:pt x="17" y="14"/>
                  </a:moveTo>
                  <a:lnTo>
                    <a:pt x="21" y="0"/>
                  </a:lnTo>
                  <a:lnTo>
                    <a:pt x="26" y="14"/>
                  </a:lnTo>
                  <a:lnTo>
                    <a:pt x="43" y="14"/>
                  </a:lnTo>
                  <a:lnTo>
                    <a:pt x="28" y="26"/>
                  </a:lnTo>
                  <a:lnTo>
                    <a:pt x="33" y="40"/>
                  </a:lnTo>
                  <a:lnTo>
                    <a:pt x="21" y="31"/>
                  </a:lnTo>
                  <a:lnTo>
                    <a:pt x="7" y="40"/>
                  </a:lnTo>
                  <a:lnTo>
                    <a:pt x="12" y="26"/>
                  </a:lnTo>
                  <a:lnTo>
                    <a:pt x="0" y="14"/>
                  </a:lnTo>
                  <a:lnTo>
                    <a:pt x="17" y="14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fr-FR" sz="1800">
                <a:solidFill>
                  <a:schemeClr val="tx1"/>
                </a:solidFill>
              </a:endParaRPr>
            </a:p>
          </p:txBody>
        </p:sp>
        <p:sp>
          <p:nvSpPr>
            <p:cNvPr id="90" name="Freeform 74"/>
            <p:cNvSpPr>
              <a:spLocks noChangeAspect="1"/>
            </p:cNvSpPr>
            <p:nvPr/>
          </p:nvSpPr>
          <p:spPr bwMode="gray">
            <a:xfrm>
              <a:off x="3246438" y="636588"/>
              <a:ext cx="68262" cy="63500"/>
            </a:xfrm>
            <a:custGeom>
              <a:avLst/>
              <a:gdLst>
                <a:gd name="T0" fmla="*/ 17 w 43"/>
                <a:gd name="T1" fmla="*/ 14 h 40"/>
                <a:gd name="T2" fmla="*/ 21 w 43"/>
                <a:gd name="T3" fmla="*/ 0 h 40"/>
                <a:gd name="T4" fmla="*/ 26 w 43"/>
                <a:gd name="T5" fmla="*/ 14 h 40"/>
                <a:gd name="T6" fmla="*/ 43 w 43"/>
                <a:gd name="T7" fmla="*/ 14 h 40"/>
                <a:gd name="T8" fmla="*/ 28 w 43"/>
                <a:gd name="T9" fmla="*/ 26 h 40"/>
                <a:gd name="T10" fmla="*/ 33 w 43"/>
                <a:gd name="T11" fmla="*/ 40 h 40"/>
                <a:gd name="T12" fmla="*/ 21 w 43"/>
                <a:gd name="T13" fmla="*/ 31 h 40"/>
                <a:gd name="T14" fmla="*/ 7 w 43"/>
                <a:gd name="T15" fmla="*/ 40 h 40"/>
                <a:gd name="T16" fmla="*/ 12 w 43"/>
                <a:gd name="T17" fmla="*/ 26 h 40"/>
                <a:gd name="T18" fmla="*/ 0 w 43"/>
                <a:gd name="T19" fmla="*/ 14 h 40"/>
                <a:gd name="T20" fmla="*/ 17 w 43"/>
                <a:gd name="T21" fmla="*/ 14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"/>
                <a:gd name="T34" fmla="*/ 0 h 40"/>
                <a:gd name="T35" fmla="*/ 43 w 43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" h="40">
                  <a:moveTo>
                    <a:pt x="17" y="14"/>
                  </a:moveTo>
                  <a:lnTo>
                    <a:pt x="21" y="0"/>
                  </a:lnTo>
                  <a:lnTo>
                    <a:pt x="26" y="14"/>
                  </a:lnTo>
                  <a:lnTo>
                    <a:pt x="43" y="14"/>
                  </a:lnTo>
                  <a:lnTo>
                    <a:pt x="28" y="26"/>
                  </a:lnTo>
                  <a:lnTo>
                    <a:pt x="33" y="40"/>
                  </a:lnTo>
                  <a:lnTo>
                    <a:pt x="21" y="31"/>
                  </a:lnTo>
                  <a:lnTo>
                    <a:pt x="7" y="40"/>
                  </a:lnTo>
                  <a:lnTo>
                    <a:pt x="12" y="26"/>
                  </a:lnTo>
                  <a:lnTo>
                    <a:pt x="0" y="14"/>
                  </a:lnTo>
                  <a:lnTo>
                    <a:pt x="17" y="14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fr-FR" sz="1800">
                <a:solidFill>
                  <a:schemeClr val="tx1"/>
                </a:solidFill>
              </a:endParaRPr>
            </a:p>
          </p:txBody>
        </p:sp>
        <p:sp>
          <p:nvSpPr>
            <p:cNvPr id="91" name="Freeform 75"/>
            <p:cNvSpPr>
              <a:spLocks noChangeAspect="1"/>
            </p:cNvSpPr>
            <p:nvPr/>
          </p:nvSpPr>
          <p:spPr bwMode="gray">
            <a:xfrm>
              <a:off x="3317875" y="712788"/>
              <a:ext cx="68262" cy="63500"/>
            </a:xfrm>
            <a:custGeom>
              <a:avLst/>
              <a:gdLst>
                <a:gd name="T0" fmla="*/ 17 w 43"/>
                <a:gd name="T1" fmla="*/ 14 h 40"/>
                <a:gd name="T2" fmla="*/ 22 w 43"/>
                <a:gd name="T3" fmla="*/ 0 h 40"/>
                <a:gd name="T4" fmla="*/ 27 w 43"/>
                <a:gd name="T5" fmla="*/ 14 h 40"/>
                <a:gd name="T6" fmla="*/ 43 w 43"/>
                <a:gd name="T7" fmla="*/ 14 h 40"/>
                <a:gd name="T8" fmla="*/ 31 w 43"/>
                <a:gd name="T9" fmla="*/ 24 h 40"/>
                <a:gd name="T10" fmla="*/ 36 w 43"/>
                <a:gd name="T11" fmla="*/ 40 h 40"/>
                <a:gd name="T12" fmla="*/ 22 w 43"/>
                <a:gd name="T13" fmla="*/ 31 h 40"/>
                <a:gd name="T14" fmla="*/ 10 w 43"/>
                <a:gd name="T15" fmla="*/ 40 h 40"/>
                <a:gd name="T16" fmla="*/ 15 w 43"/>
                <a:gd name="T17" fmla="*/ 24 h 40"/>
                <a:gd name="T18" fmla="*/ 0 w 43"/>
                <a:gd name="T19" fmla="*/ 14 h 40"/>
                <a:gd name="T20" fmla="*/ 17 w 43"/>
                <a:gd name="T21" fmla="*/ 14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"/>
                <a:gd name="T34" fmla="*/ 0 h 40"/>
                <a:gd name="T35" fmla="*/ 43 w 43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" h="40">
                  <a:moveTo>
                    <a:pt x="17" y="14"/>
                  </a:moveTo>
                  <a:lnTo>
                    <a:pt x="22" y="0"/>
                  </a:lnTo>
                  <a:lnTo>
                    <a:pt x="27" y="14"/>
                  </a:lnTo>
                  <a:lnTo>
                    <a:pt x="43" y="14"/>
                  </a:lnTo>
                  <a:lnTo>
                    <a:pt x="31" y="24"/>
                  </a:lnTo>
                  <a:lnTo>
                    <a:pt x="36" y="40"/>
                  </a:lnTo>
                  <a:lnTo>
                    <a:pt x="22" y="31"/>
                  </a:lnTo>
                  <a:lnTo>
                    <a:pt x="10" y="40"/>
                  </a:lnTo>
                  <a:lnTo>
                    <a:pt x="15" y="24"/>
                  </a:lnTo>
                  <a:lnTo>
                    <a:pt x="0" y="14"/>
                  </a:lnTo>
                  <a:lnTo>
                    <a:pt x="17" y="14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fr-FR" sz="1800">
                <a:solidFill>
                  <a:schemeClr val="tx1"/>
                </a:solidFill>
              </a:endParaRPr>
            </a:p>
          </p:txBody>
        </p:sp>
        <p:sp>
          <p:nvSpPr>
            <p:cNvPr id="92" name="Freeform 76"/>
            <p:cNvSpPr>
              <a:spLocks noChangeAspect="1"/>
            </p:cNvSpPr>
            <p:nvPr/>
          </p:nvSpPr>
          <p:spPr bwMode="gray">
            <a:xfrm>
              <a:off x="3317875" y="712788"/>
              <a:ext cx="68262" cy="63500"/>
            </a:xfrm>
            <a:custGeom>
              <a:avLst/>
              <a:gdLst>
                <a:gd name="T0" fmla="*/ 17 w 43"/>
                <a:gd name="T1" fmla="*/ 14 h 40"/>
                <a:gd name="T2" fmla="*/ 22 w 43"/>
                <a:gd name="T3" fmla="*/ 0 h 40"/>
                <a:gd name="T4" fmla="*/ 27 w 43"/>
                <a:gd name="T5" fmla="*/ 14 h 40"/>
                <a:gd name="T6" fmla="*/ 43 w 43"/>
                <a:gd name="T7" fmla="*/ 14 h 40"/>
                <a:gd name="T8" fmla="*/ 31 w 43"/>
                <a:gd name="T9" fmla="*/ 24 h 40"/>
                <a:gd name="T10" fmla="*/ 36 w 43"/>
                <a:gd name="T11" fmla="*/ 40 h 40"/>
                <a:gd name="T12" fmla="*/ 22 w 43"/>
                <a:gd name="T13" fmla="*/ 31 h 40"/>
                <a:gd name="T14" fmla="*/ 10 w 43"/>
                <a:gd name="T15" fmla="*/ 40 h 40"/>
                <a:gd name="T16" fmla="*/ 15 w 43"/>
                <a:gd name="T17" fmla="*/ 24 h 40"/>
                <a:gd name="T18" fmla="*/ 0 w 43"/>
                <a:gd name="T19" fmla="*/ 14 h 40"/>
                <a:gd name="T20" fmla="*/ 17 w 43"/>
                <a:gd name="T21" fmla="*/ 14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"/>
                <a:gd name="T34" fmla="*/ 0 h 40"/>
                <a:gd name="T35" fmla="*/ 43 w 43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" h="40">
                  <a:moveTo>
                    <a:pt x="17" y="14"/>
                  </a:moveTo>
                  <a:lnTo>
                    <a:pt x="22" y="0"/>
                  </a:lnTo>
                  <a:lnTo>
                    <a:pt x="27" y="14"/>
                  </a:lnTo>
                  <a:lnTo>
                    <a:pt x="43" y="14"/>
                  </a:lnTo>
                  <a:lnTo>
                    <a:pt x="31" y="24"/>
                  </a:lnTo>
                  <a:lnTo>
                    <a:pt x="36" y="40"/>
                  </a:lnTo>
                  <a:lnTo>
                    <a:pt x="22" y="31"/>
                  </a:lnTo>
                  <a:lnTo>
                    <a:pt x="10" y="40"/>
                  </a:lnTo>
                  <a:lnTo>
                    <a:pt x="15" y="24"/>
                  </a:lnTo>
                  <a:lnTo>
                    <a:pt x="0" y="14"/>
                  </a:lnTo>
                  <a:lnTo>
                    <a:pt x="17" y="14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fr-FR" sz="1800">
                <a:solidFill>
                  <a:schemeClr val="tx1"/>
                </a:solidFill>
              </a:endParaRPr>
            </a:p>
          </p:txBody>
        </p:sp>
        <p:sp>
          <p:nvSpPr>
            <p:cNvPr id="93" name="Freeform 77"/>
            <p:cNvSpPr>
              <a:spLocks noChangeAspect="1"/>
            </p:cNvSpPr>
            <p:nvPr/>
          </p:nvSpPr>
          <p:spPr bwMode="gray">
            <a:xfrm>
              <a:off x="3344863" y="814388"/>
              <a:ext cx="68262" cy="65088"/>
            </a:xfrm>
            <a:custGeom>
              <a:avLst/>
              <a:gdLst>
                <a:gd name="T0" fmla="*/ 17 w 43"/>
                <a:gd name="T1" fmla="*/ 15 h 41"/>
                <a:gd name="T2" fmla="*/ 22 w 43"/>
                <a:gd name="T3" fmla="*/ 0 h 41"/>
                <a:gd name="T4" fmla="*/ 26 w 43"/>
                <a:gd name="T5" fmla="*/ 15 h 41"/>
                <a:gd name="T6" fmla="*/ 43 w 43"/>
                <a:gd name="T7" fmla="*/ 15 h 41"/>
                <a:gd name="T8" fmla="*/ 29 w 43"/>
                <a:gd name="T9" fmla="*/ 24 h 41"/>
                <a:gd name="T10" fmla="*/ 34 w 43"/>
                <a:gd name="T11" fmla="*/ 41 h 41"/>
                <a:gd name="T12" fmla="*/ 22 w 43"/>
                <a:gd name="T13" fmla="*/ 31 h 41"/>
                <a:gd name="T14" fmla="*/ 7 w 43"/>
                <a:gd name="T15" fmla="*/ 41 h 41"/>
                <a:gd name="T16" fmla="*/ 12 w 43"/>
                <a:gd name="T17" fmla="*/ 24 h 41"/>
                <a:gd name="T18" fmla="*/ 0 w 43"/>
                <a:gd name="T19" fmla="*/ 15 h 41"/>
                <a:gd name="T20" fmla="*/ 17 w 43"/>
                <a:gd name="T21" fmla="*/ 15 h 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"/>
                <a:gd name="T34" fmla="*/ 0 h 41"/>
                <a:gd name="T35" fmla="*/ 43 w 43"/>
                <a:gd name="T36" fmla="*/ 41 h 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" h="41">
                  <a:moveTo>
                    <a:pt x="17" y="15"/>
                  </a:moveTo>
                  <a:lnTo>
                    <a:pt x="22" y="0"/>
                  </a:lnTo>
                  <a:lnTo>
                    <a:pt x="26" y="15"/>
                  </a:lnTo>
                  <a:lnTo>
                    <a:pt x="43" y="15"/>
                  </a:lnTo>
                  <a:lnTo>
                    <a:pt x="29" y="24"/>
                  </a:lnTo>
                  <a:lnTo>
                    <a:pt x="34" y="41"/>
                  </a:lnTo>
                  <a:lnTo>
                    <a:pt x="22" y="31"/>
                  </a:lnTo>
                  <a:lnTo>
                    <a:pt x="7" y="41"/>
                  </a:lnTo>
                  <a:lnTo>
                    <a:pt x="12" y="24"/>
                  </a:lnTo>
                  <a:lnTo>
                    <a:pt x="0" y="15"/>
                  </a:lnTo>
                  <a:lnTo>
                    <a:pt x="17" y="15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fr-FR" sz="1800">
                <a:solidFill>
                  <a:schemeClr val="tx1"/>
                </a:solidFill>
              </a:endParaRPr>
            </a:p>
          </p:txBody>
        </p:sp>
        <p:sp>
          <p:nvSpPr>
            <p:cNvPr id="94" name="Freeform 78"/>
            <p:cNvSpPr>
              <a:spLocks noChangeAspect="1"/>
            </p:cNvSpPr>
            <p:nvPr/>
          </p:nvSpPr>
          <p:spPr bwMode="gray">
            <a:xfrm>
              <a:off x="3344863" y="814388"/>
              <a:ext cx="68262" cy="65088"/>
            </a:xfrm>
            <a:custGeom>
              <a:avLst/>
              <a:gdLst>
                <a:gd name="T0" fmla="*/ 17 w 43"/>
                <a:gd name="T1" fmla="*/ 15 h 41"/>
                <a:gd name="T2" fmla="*/ 22 w 43"/>
                <a:gd name="T3" fmla="*/ 0 h 41"/>
                <a:gd name="T4" fmla="*/ 26 w 43"/>
                <a:gd name="T5" fmla="*/ 15 h 41"/>
                <a:gd name="T6" fmla="*/ 43 w 43"/>
                <a:gd name="T7" fmla="*/ 15 h 41"/>
                <a:gd name="T8" fmla="*/ 29 w 43"/>
                <a:gd name="T9" fmla="*/ 24 h 41"/>
                <a:gd name="T10" fmla="*/ 34 w 43"/>
                <a:gd name="T11" fmla="*/ 41 h 41"/>
                <a:gd name="T12" fmla="*/ 22 w 43"/>
                <a:gd name="T13" fmla="*/ 31 h 41"/>
                <a:gd name="T14" fmla="*/ 7 w 43"/>
                <a:gd name="T15" fmla="*/ 41 h 41"/>
                <a:gd name="T16" fmla="*/ 12 w 43"/>
                <a:gd name="T17" fmla="*/ 24 h 41"/>
                <a:gd name="T18" fmla="*/ 0 w 43"/>
                <a:gd name="T19" fmla="*/ 15 h 41"/>
                <a:gd name="T20" fmla="*/ 17 w 43"/>
                <a:gd name="T21" fmla="*/ 15 h 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"/>
                <a:gd name="T34" fmla="*/ 0 h 41"/>
                <a:gd name="T35" fmla="*/ 43 w 43"/>
                <a:gd name="T36" fmla="*/ 41 h 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" h="41">
                  <a:moveTo>
                    <a:pt x="17" y="15"/>
                  </a:moveTo>
                  <a:lnTo>
                    <a:pt x="22" y="0"/>
                  </a:lnTo>
                  <a:lnTo>
                    <a:pt x="26" y="15"/>
                  </a:lnTo>
                  <a:lnTo>
                    <a:pt x="43" y="15"/>
                  </a:lnTo>
                  <a:lnTo>
                    <a:pt x="29" y="24"/>
                  </a:lnTo>
                  <a:lnTo>
                    <a:pt x="34" y="41"/>
                  </a:lnTo>
                  <a:lnTo>
                    <a:pt x="22" y="31"/>
                  </a:lnTo>
                  <a:lnTo>
                    <a:pt x="7" y="41"/>
                  </a:lnTo>
                  <a:lnTo>
                    <a:pt x="12" y="24"/>
                  </a:lnTo>
                  <a:lnTo>
                    <a:pt x="0" y="15"/>
                  </a:lnTo>
                  <a:lnTo>
                    <a:pt x="17" y="15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fr-FR" sz="1800">
                <a:solidFill>
                  <a:schemeClr val="tx1"/>
                </a:solidFill>
              </a:endParaRPr>
            </a:p>
          </p:txBody>
        </p:sp>
        <p:sp>
          <p:nvSpPr>
            <p:cNvPr id="95" name="Freeform 79"/>
            <p:cNvSpPr>
              <a:spLocks noChangeAspect="1"/>
            </p:cNvSpPr>
            <p:nvPr/>
          </p:nvSpPr>
          <p:spPr bwMode="gray">
            <a:xfrm>
              <a:off x="3317875" y="912813"/>
              <a:ext cx="68262" cy="65088"/>
            </a:xfrm>
            <a:custGeom>
              <a:avLst/>
              <a:gdLst>
                <a:gd name="T0" fmla="*/ 17 w 43"/>
                <a:gd name="T1" fmla="*/ 17 h 41"/>
                <a:gd name="T2" fmla="*/ 22 w 43"/>
                <a:gd name="T3" fmla="*/ 0 h 41"/>
                <a:gd name="T4" fmla="*/ 27 w 43"/>
                <a:gd name="T5" fmla="*/ 17 h 41"/>
                <a:gd name="T6" fmla="*/ 43 w 43"/>
                <a:gd name="T7" fmla="*/ 17 h 41"/>
                <a:gd name="T8" fmla="*/ 29 w 43"/>
                <a:gd name="T9" fmla="*/ 27 h 41"/>
                <a:gd name="T10" fmla="*/ 34 w 43"/>
                <a:gd name="T11" fmla="*/ 41 h 41"/>
                <a:gd name="T12" fmla="*/ 22 w 43"/>
                <a:gd name="T13" fmla="*/ 32 h 41"/>
                <a:gd name="T14" fmla="*/ 7 w 43"/>
                <a:gd name="T15" fmla="*/ 41 h 41"/>
                <a:gd name="T16" fmla="*/ 12 w 43"/>
                <a:gd name="T17" fmla="*/ 27 h 41"/>
                <a:gd name="T18" fmla="*/ 0 w 43"/>
                <a:gd name="T19" fmla="*/ 17 h 41"/>
                <a:gd name="T20" fmla="*/ 17 w 43"/>
                <a:gd name="T21" fmla="*/ 17 h 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"/>
                <a:gd name="T34" fmla="*/ 0 h 41"/>
                <a:gd name="T35" fmla="*/ 43 w 43"/>
                <a:gd name="T36" fmla="*/ 41 h 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" h="41">
                  <a:moveTo>
                    <a:pt x="17" y="17"/>
                  </a:moveTo>
                  <a:lnTo>
                    <a:pt x="22" y="0"/>
                  </a:lnTo>
                  <a:lnTo>
                    <a:pt x="27" y="17"/>
                  </a:lnTo>
                  <a:lnTo>
                    <a:pt x="43" y="17"/>
                  </a:lnTo>
                  <a:lnTo>
                    <a:pt x="29" y="27"/>
                  </a:lnTo>
                  <a:lnTo>
                    <a:pt x="34" y="41"/>
                  </a:lnTo>
                  <a:lnTo>
                    <a:pt x="22" y="32"/>
                  </a:lnTo>
                  <a:lnTo>
                    <a:pt x="7" y="41"/>
                  </a:lnTo>
                  <a:lnTo>
                    <a:pt x="12" y="27"/>
                  </a:lnTo>
                  <a:lnTo>
                    <a:pt x="0" y="17"/>
                  </a:lnTo>
                  <a:lnTo>
                    <a:pt x="17" y="17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fr-FR" sz="1800">
                <a:solidFill>
                  <a:schemeClr val="tx1"/>
                </a:solidFill>
              </a:endParaRPr>
            </a:p>
          </p:txBody>
        </p:sp>
        <p:sp>
          <p:nvSpPr>
            <p:cNvPr id="96" name="Freeform 80"/>
            <p:cNvSpPr>
              <a:spLocks noChangeAspect="1"/>
            </p:cNvSpPr>
            <p:nvPr/>
          </p:nvSpPr>
          <p:spPr bwMode="gray">
            <a:xfrm>
              <a:off x="3317875" y="912813"/>
              <a:ext cx="68262" cy="65088"/>
            </a:xfrm>
            <a:custGeom>
              <a:avLst/>
              <a:gdLst>
                <a:gd name="T0" fmla="*/ 17 w 43"/>
                <a:gd name="T1" fmla="*/ 17 h 41"/>
                <a:gd name="T2" fmla="*/ 22 w 43"/>
                <a:gd name="T3" fmla="*/ 0 h 41"/>
                <a:gd name="T4" fmla="*/ 27 w 43"/>
                <a:gd name="T5" fmla="*/ 17 h 41"/>
                <a:gd name="T6" fmla="*/ 43 w 43"/>
                <a:gd name="T7" fmla="*/ 17 h 41"/>
                <a:gd name="T8" fmla="*/ 29 w 43"/>
                <a:gd name="T9" fmla="*/ 27 h 41"/>
                <a:gd name="T10" fmla="*/ 34 w 43"/>
                <a:gd name="T11" fmla="*/ 41 h 41"/>
                <a:gd name="T12" fmla="*/ 22 w 43"/>
                <a:gd name="T13" fmla="*/ 32 h 41"/>
                <a:gd name="T14" fmla="*/ 7 w 43"/>
                <a:gd name="T15" fmla="*/ 41 h 41"/>
                <a:gd name="T16" fmla="*/ 12 w 43"/>
                <a:gd name="T17" fmla="*/ 27 h 41"/>
                <a:gd name="T18" fmla="*/ 0 w 43"/>
                <a:gd name="T19" fmla="*/ 17 h 41"/>
                <a:gd name="T20" fmla="*/ 17 w 43"/>
                <a:gd name="T21" fmla="*/ 17 h 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"/>
                <a:gd name="T34" fmla="*/ 0 h 41"/>
                <a:gd name="T35" fmla="*/ 43 w 43"/>
                <a:gd name="T36" fmla="*/ 41 h 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" h="41">
                  <a:moveTo>
                    <a:pt x="17" y="17"/>
                  </a:moveTo>
                  <a:lnTo>
                    <a:pt x="22" y="0"/>
                  </a:lnTo>
                  <a:lnTo>
                    <a:pt x="27" y="17"/>
                  </a:lnTo>
                  <a:lnTo>
                    <a:pt x="43" y="17"/>
                  </a:lnTo>
                  <a:lnTo>
                    <a:pt x="29" y="27"/>
                  </a:lnTo>
                  <a:lnTo>
                    <a:pt x="34" y="41"/>
                  </a:lnTo>
                  <a:lnTo>
                    <a:pt x="22" y="32"/>
                  </a:lnTo>
                  <a:lnTo>
                    <a:pt x="7" y="41"/>
                  </a:lnTo>
                  <a:lnTo>
                    <a:pt x="12" y="27"/>
                  </a:lnTo>
                  <a:lnTo>
                    <a:pt x="0" y="17"/>
                  </a:lnTo>
                  <a:lnTo>
                    <a:pt x="17" y="17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fr-FR" sz="1800">
                <a:solidFill>
                  <a:schemeClr val="tx1"/>
                </a:solidFill>
              </a:endParaRPr>
            </a:p>
          </p:txBody>
        </p:sp>
        <p:sp>
          <p:nvSpPr>
            <p:cNvPr id="97" name="Freeform 81"/>
            <p:cNvSpPr>
              <a:spLocks noChangeAspect="1"/>
            </p:cNvSpPr>
            <p:nvPr/>
          </p:nvSpPr>
          <p:spPr bwMode="gray">
            <a:xfrm>
              <a:off x="3246438" y="989013"/>
              <a:ext cx="68262" cy="65088"/>
            </a:xfrm>
            <a:custGeom>
              <a:avLst/>
              <a:gdLst>
                <a:gd name="T0" fmla="*/ 14 w 43"/>
                <a:gd name="T1" fmla="*/ 15 h 41"/>
                <a:gd name="T2" fmla="*/ 21 w 43"/>
                <a:gd name="T3" fmla="*/ 0 h 41"/>
                <a:gd name="T4" fmla="*/ 26 w 43"/>
                <a:gd name="T5" fmla="*/ 15 h 41"/>
                <a:gd name="T6" fmla="*/ 43 w 43"/>
                <a:gd name="T7" fmla="*/ 15 h 41"/>
                <a:gd name="T8" fmla="*/ 28 w 43"/>
                <a:gd name="T9" fmla="*/ 24 h 41"/>
                <a:gd name="T10" fmla="*/ 33 w 43"/>
                <a:gd name="T11" fmla="*/ 41 h 41"/>
                <a:gd name="T12" fmla="*/ 21 w 43"/>
                <a:gd name="T13" fmla="*/ 31 h 41"/>
                <a:gd name="T14" fmla="*/ 7 w 43"/>
                <a:gd name="T15" fmla="*/ 41 h 41"/>
                <a:gd name="T16" fmla="*/ 12 w 43"/>
                <a:gd name="T17" fmla="*/ 24 h 41"/>
                <a:gd name="T18" fmla="*/ 0 w 43"/>
                <a:gd name="T19" fmla="*/ 15 h 41"/>
                <a:gd name="T20" fmla="*/ 14 w 43"/>
                <a:gd name="T21" fmla="*/ 15 h 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"/>
                <a:gd name="T34" fmla="*/ 0 h 41"/>
                <a:gd name="T35" fmla="*/ 43 w 43"/>
                <a:gd name="T36" fmla="*/ 41 h 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" h="41">
                  <a:moveTo>
                    <a:pt x="14" y="15"/>
                  </a:moveTo>
                  <a:lnTo>
                    <a:pt x="21" y="0"/>
                  </a:lnTo>
                  <a:lnTo>
                    <a:pt x="26" y="15"/>
                  </a:lnTo>
                  <a:lnTo>
                    <a:pt x="43" y="15"/>
                  </a:lnTo>
                  <a:lnTo>
                    <a:pt x="28" y="24"/>
                  </a:lnTo>
                  <a:lnTo>
                    <a:pt x="33" y="41"/>
                  </a:lnTo>
                  <a:lnTo>
                    <a:pt x="21" y="31"/>
                  </a:lnTo>
                  <a:lnTo>
                    <a:pt x="7" y="41"/>
                  </a:lnTo>
                  <a:lnTo>
                    <a:pt x="12" y="24"/>
                  </a:lnTo>
                  <a:lnTo>
                    <a:pt x="0" y="15"/>
                  </a:lnTo>
                  <a:lnTo>
                    <a:pt x="14" y="15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fr-FR" sz="1800">
                <a:solidFill>
                  <a:schemeClr val="tx1"/>
                </a:solidFill>
              </a:endParaRPr>
            </a:p>
          </p:txBody>
        </p:sp>
        <p:sp>
          <p:nvSpPr>
            <p:cNvPr id="98" name="Freeform 82"/>
            <p:cNvSpPr>
              <a:spLocks noChangeAspect="1"/>
            </p:cNvSpPr>
            <p:nvPr/>
          </p:nvSpPr>
          <p:spPr bwMode="gray">
            <a:xfrm>
              <a:off x="3246438" y="989013"/>
              <a:ext cx="68262" cy="65088"/>
            </a:xfrm>
            <a:custGeom>
              <a:avLst/>
              <a:gdLst>
                <a:gd name="T0" fmla="*/ 14 w 43"/>
                <a:gd name="T1" fmla="*/ 15 h 41"/>
                <a:gd name="T2" fmla="*/ 21 w 43"/>
                <a:gd name="T3" fmla="*/ 0 h 41"/>
                <a:gd name="T4" fmla="*/ 26 w 43"/>
                <a:gd name="T5" fmla="*/ 15 h 41"/>
                <a:gd name="T6" fmla="*/ 43 w 43"/>
                <a:gd name="T7" fmla="*/ 15 h 41"/>
                <a:gd name="T8" fmla="*/ 28 w 43"/>
                <a:gd name="T9" fmla="*/ 24 h 41"/>
                <a:gd name="T10" fmla="*/ 33 w 43"/>
                <a:gd name="T11" fmla="*/ 41 h 41"/>
                <a:gd name="T12" fmla="*/ 21 w 43"/>
                <a:gd name="T13" fmla="*/ 31 h 41"/>
                <a:gd name="T14" fmla="*/ 7 w 43"/>
                <a:gd name="T15" fmla="*/ 41 h 41"/>
                <a:gd name="T16" fmla="*/ 12 w 43"/>
                <a:gd name="T17" fmla="*/ 24 h 41"/>
                <a:gd name="T18" fmla="*/ 0 w 43"/>
                <a:gd name="T19" fmla="*/ 15 h 41"/>
                <a:gd name="T20" fmla="*/ 14 w 43"/>
                <a:gd name="T21" fmla="*/ 15 h 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"/>
                <a:gd name="T34" fmla="*/ 0 h 41"/>
                <a:gd name="T35" fmla="*/ 43 w 43"/>
                <a:gd name="T36" fmla="*/ 41 h 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" h="41">
                  <a:moveTo>
                    <a:pt x="14" y="15"/>
                  </a:moveTo>
                  <a:lnTo>
                    <a:pt x="21" y="0"/>
                  </a:lnTo>
                  <a:lnTo>
                    <a:pt x="26" y="15"/>
                  </a:lnTo>
                  <a:lnTo>
                    <a:pt x="43" y="15"/>
                  </a:lnTo>
                  <a:lnTo>
                    <a:pt x="28" y="24"/>
                  </a:lnTo>
                  <a:lnTo>
                    <a:pt x="33" y="41"/>
                  </a:lnTo>
                  <a:lnTo>
                    <a:pt x="21" y="31"/>
                  </a:lnTo>
                  <a:lnTo>
                    <a:pt x="7" y="41"/>
                  </a:lnTo>
                  <a:lnTo>
                    <a:pt x="12" y="24"/>
                  </a:lnTo>
                  <a:lnTo>
                    <a:pt x="0" y="15"/>
                  </a:lnTo>
                  <a:lnTo>
                    <a:pt x="14" y="15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fr-FR" sz="1800">
                <a:solidFill>
                  <a:schemeClr val="tx1"/>
                </a:solidFill>
              </a:endParaRPr>
            </a:p>
          </p:txBody>
        </p:sp>
      </p:grpSp>
      <p:pic>
        <p:nvPicPr>
          <p:cNvPr id="113700" name="Picture 36" descr="Logo_EN_rv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396875" y="3633788"/>
            <a:ext cx="719138" cy="19145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3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3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13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7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/>
              <a:t>A thorough investigation and comprehensive analysis of the European coach industry</a:t>
            </a:r>
            <a:r>
              <a:rPr lang="en-GB" sz="2600" b="1"/>
              <a:t> </a:t>
            </a:r>
            <a:br>
              <a:rPr lang="en-GB" sz="2600" b="1"/>
            </a:br>
            <a:r>
              <a:rPr lang="en-GB" sz="2400" b="1"/>
              <a:t/>
            </a:r>
            <a:br>
              <a:rPr lang="en-GB" sz="2400" b="1"/>
            </a:br>
            <a:endParaRPr lang="en-US" sz="2400" b="1"/>
          </a:p>
        </p:txBody>
      </p:sp>
      <p:sp>
        <p:nvSpPr>
          <p:cNvPr id="114691" name="Rectangle 3"/>
          <p:cNvSpPr>
            <a:spLocks noGrp="1"/>
          </p:cNvSpPr>
          <p:nvPr>
            <p:ph type="body" idx="1"/>
          </p:nvPr>
        </p:nvSpPr>
        <p:spPr>
          <a:xfrm>
            <a:off x="900113" y="1916113"/>
            <a:ext cx="8137525" cy="3744912"/>
          </a:xfrm>
        </p:spPr>
        <p:txBody>
          <a:bodyPr/>
          <a:lstStyle/>
          <a:p>
            <a:endParaRPr lang="en-GB" sz="800"/>
          </a:p>
          <a:p>
            <a:r>
              <a:rPr lang="en-GB"/>
              <a:t>Statistical data collection</a:t>
            </a:r>
          </a:p>
          <a:p>
            <a:pPr>
              <a:buFont typeface="Trebuchet MS" pitchFamily="34" charset="0"/>
              <a:buNone/>
            </a:pPr>
            <a:endParaRPr lang="en-GB" sz="800"/>
          </a:p>
          <a:p>
            <a:r>
              <a:rPr lang="en-GB"/>
              <a:t>Analysis of coach accident data</a:t>
            </a:r>
            <a:endParaRPr lang="en-GB" sz="800"/>
          </a:p>
          <a:p>
            <a:endParaRPr lang="en-GB" sz="800"/>
          </a:p>
          <a:p>
            <a:r>
              <a:rPr lang="en-GB"/>
              <a:t>Assessment of terminal infrastructure</a:t>
            </a:r>
          </a:p>
          <a:p>
            <a:endParaRPr lang="en-GB" sz="800"/>
          </a:p>
          <a:p>
            <a:r>
              <a:rPr lang="en-GB"/>
              <a:t>Case study: new EU driving and rest time rules</a:t>
            </a:r>
          </a:p>
          <a:p>
            <a:endParaRPr lang="en-GB"/>
          </a:p>
          <a:p>
            <a:endParaRPr lang="en-GB"/>
          </a:p>
          <a:p>
            <a:pPr>
              <a:buFont typeface="Trebuchet MS" pitchFamily="34" charset="0"/>
              <a:buNone/>
            </a:pPr>
            <a:endParaRPr lang="en-GB" sz="2400">
              <a:solidFill>
                <a:srgbClr val="005BAB"/>
              </a:solidFill>
            </a:endParaRPr>
          </a:p>
          <a:p>
            <a:endParaRPr lang="en-GB"/>
          </a:p>
          <a:p>
            <a:pPr>
              <a:buFont typeface="Trebuchet MS" pitchFamily="34" charset="0"/>
              <a:buNone/>
            </a:pPr>
            <a:endParaRPr lang="en-US"/>
          </a:p>
        </p:txBody>
      </p:sp>
      <p:sp>
        <p:nvSpPr>
          <p:cNvPr id="114692" name="Rectangle 4"/>
          <p:cNvSpPr>
            <a:spLocks noChangeArrowheads="1"/>
          </p:cNvSpPr>
          <p:nvPr/>
        </p:nvSpPr>
        <p:spPr bwMode="auto">
          <a:xfrm>
            <a:off x="900113" y="4967288"/>
            <a:ext cx="8101012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/>
          <a:lstStyle/>
          <a:p>
            <a:r>
              <a:rPr lang="fr-FR" sz="2800"/>
              <a:t>http://ec.europa.eu/dgs/energy_transport/tenders/ index_en.htm</a:t>
            </a:r>
            <a:endParaRPr lang="en-GB" sz="2800"/>
          </a:p>
        </p:txBody>
      </p:sp>
      <p:sp>
        <p:nvSpPr>
          <p:cNvPr id="114694" name="Rectangle 6"/>
          <p:cNvSpPr>
            <a:spLocks noChangeArrowheads="1"/>
          </p:cNvSpPr>
          <p:nvPr/>
        </p:nvSpPr>
        <p:spPr bwMode="auto">
          <a:xfrm>
            <a:off x="900113" y="4221163"/>
            <a:ext cx="8101012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/>
          <a:lstStyle/>
          <a:p>
            <a:r>
              <a:rPr lang="fr-FR" sz="2800"/>
              <a:t>http://ted.europa.eu		or</a:t>
            </a:r>
            <a:endParaRPr lang="en-GB" sz="2800"/>
          </a:p>
        </p:txBody>
      </p:sp>
      <p:sp>
        <p:nvSpPr>
          <p:cNvPr id="114696" name="Rectangle 8"/>
          <p:cNvSpPr>
            <a:spLocks noChangeArrowheads="1"/>
          </p:cNvSpPr>
          <p:nvPr/>
        </p:nvSpPr>
        <p:spPr bwMode="auto">
          <a:xfrm>
            <a:off x="900113" y="3644900"/>
            <a:ext cx="8101012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/>
          <a:lstStyle/>
          <a:p>
            <a:r>
              <a:rPr lang="en-GB"/>
              <a:t>Contract notice available from 27th October 2007 on:</a:t>
            </a: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2" grpId="0" autoUpdateAnimBg="0"/>
      <p:bldP spid="114694" grpId="0" autoUpdateAnimBg="0"/>
      <p:bldP spid="114696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2800" b="1"/>
              <a:t>5</a:t>
            </a:r>
            <a:r>
              <a:rPr lang="fr-CH" sz="2800" b="1" baseline="30000"/>
              <a:t>th</a:t>
            </a:r>
            <a:r>
              <a:rPr lang="fr-CH" sz="2800" b="1"/>
              <a:t> European Bus and Coach Forum </a:t>
            </a:r>
            <a:br>
              <a:rPr lang="fr-CH" sz="2800" b="1"/>
            </a:br>
            <a:r>
              <a:rPr lang="fr-CH" sz="2800" b="1"/>
              <a:t>Kortrijk</a:t>
            </a:r>
            <a:r>
              <a:rPr lang="en-GB" sz="2800">
                <a:solidFill>
                  <a:schemeClr val="accent2"/>
                </a:solidFill>
              </a:rPr>
              <a:t> </a:t>
            </a:r>
            <a:r>
              <a:rPr lang="fr-BE" sz="2800">
                <a:solidFill>
                  <a:schemeClr val="accent2"/>
                </a:solidFill>
              </a:rPr>
              <a:t/>
            </a:r>
            <a:br>
              <a:rPr lang="fr-BE" sz="2800">
                <a:solidFill>
                  <a:schemeClr val="accent2"/>
                </a:solidFill>
              </a:rPr>
            </a:br>
            <a:endParaRPr lang="en-US" sz="2800">
              <a:solidFill>
                <a:schemeClr val="accent2"/>
              </a:solidFill>
            </a:endParaRPr>
          </a:p>
        </p:txBody>
      </p:sp>
      <p:sp>
        <p:nvSpPr>
          <p:cNvPr id="68" name="Rectangle 67"/>
          <p:cNvSpPr>
            <a:spLocks noChangeArrowheads="1"/>
          </p:cNvSpPr>
          <p:nvPr/>
        </p:nvSpPr>
        <p:spPr bwMode="gray">
          <a:xfrm>
            <a:off x="7929563" y="6389688"/>
            <a:ext cx="352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>
                <a:solidFill>
                  <a:srgbClr val="005BAB"/>
                </a:solidFill>
              </a:rPr>
              <a:t> </a:t>
            </a:r>
            <a:r>
              <a:rPr lang="en-US" sz="1200">
                <a:solidFill>
                  <a:srgbClr val="005BAB"/>
                </a:solidFill>
                <a:latin typeface="Trebuchet MS" pitchFamily="34" charset="0"/>
              </a:rPr>
              <a:t>| </a:t>
            </a:r>
            <a:endParaRPr lang="en-US" sz="1200">
              <a:solidFill>
                <a:srgbClr val="005BAB"/>
              </a:solidFill>
            </a:endParaRPr>
          </a:p>
        </p:txBody>
      </p:sp>
      <p:sp>
        <p:nvSpPr>
          <p:cNvPr id="92164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5901C4CD-E854-460A-B58A-49F9102AD3F4}" type="slidenum">
              <a:rPr lang="en-US" sz="1000">
                <a:solidFill>
                  <a:srgbClr val="005BAB"/>
                </a:solidFill>
              </a:rPr>
              <a:pPr algn="r">
                <a:lnSpc>
                  <a:spcPct val="100000"/>
                </a:lnSpc>
              </a:pPr>
              <a:t>22</a:t>
            </a:fld>
            <a:endParaRPr lang="en-US" sz="1000">
              <a:solidFill>
                <a:srgbClr val="005BAB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marL="357188" indent="-357188" algn="l">
              <a:buClr>
                <a:srgbClr val="9ECC3B"/>
              </a:buClr>
              <a:buSzPct val="100000"/>
              <a:buFont typeface="Trebuchet MS" pitchFamily="34" charset="0"/>
              <a:buNone/>
              <a:defRPr sz="3600">
                <a:solidFill>
                  <a:srgbClr val="9ECC3B"/>
                </a:solidFill>
                <a:sym typeface="Wingdings"/>
              </a:defRPr>
            </a:lvl1pPr>
          </a:lstStyle>
          <a:p>
            <a:pPr algn="ctr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4400" dirty="0" smtClean="0">
                <a:latin typeface="Arial" pitchFamily="34" charset="0"/>
                <a:ea typeface="+mj-ea"/>
                <a:cs typeface="+mj-cs"/>
              </a:rPr>
              <a:t></a:t>
            </a:r>
          </a:p>
        </p:txBody>
      </p:sp>
      <p:grpSp>
        <p:nvGrpSpPr>
          <p:cNvPr id="92167" name="Group 7"/>
          <p:cNvGrpSpPr>
            <a:grpSpLocks/>
          </p:cNvGrpSpPr>
          <p:nvPr/>
        </p:nvGrpSpPr>
        <p:grpSpPr bwMode="auto">
          <a:xfrm>
            <a:off x="390525" y="4953000"/>
            <a:ext cx="431800" cy="1644650"/>
            <a:chOff x="246" y="3120"/>
            <a:chExt cx="272" cy="1036"/>
          </a:xfrm>
        </p:grpSpPr>
        <p:grpSp>
          <p:nvGrpSpPr>
            <p:cNvPr id="92168" name="Group 109"/>
            <p:cNvGrpSpPr>
              <a:grpSpLocks noChangeAspect="1"/>
            </p:cNvGrpSpPr>
            <p:nvPr/>
          </p:nvGrpSpPr>
          <p:grpSpPr bwMode="auto">
            <a:xfrm>
              <a:off x="247" y="3965"/>
              <a:ext cx="271" cy="191"/>
              <a:chOff x="2786063" y="571500"/>
              <a:chExt cx="798512" cy="561975"/>
            </a:xfrm>
          </p:grpSpPr>
          <p:sp>
            <p:nvSpPr>
              <p:cNvPr id="72" name="Rectangle 56"/>
              <p:cNvSpPr>
                <a:spLocks noChangeAspect="1" noChangeArrowheads="1"/>
              </p:cNvSpPr>
              <p:nvPr/>
            </p:nvSpPr>
            <p:spPr bwMode="gray">
              <a:xfrm>
                <a:off x="2786063" y="571500"/>
                <a:ext cx="798512" cy="561975"/>
              </a:xfrm>
              <a:prstGeom prst="rect">
                <a:avLst/>
              </a:prstGeom>
              <a:solidFill>
                <a:srgbClr val="034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Line 57"/>
              <p:cNvSpPr>
                <a:spLocks noChangeAspect="1" noChangeShapeType="1"/>
              </p:cNvSpPr>
              <p:nvPr/>
            </p:nvSpPr>
            <p:spPr bwMode="gray">
              <a:xfrm>
                <a:off x="3178175" y="844550"/>
                <a:ext cx="1587" cy="1588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74" name="Line 58"/>
              <p:cNvSpPr>
                <a:spLocks noChangeAspect="1" noChangeShapeType="1"/>
              </p:cNvSpPr>
              <p:nvPr/>
            </p:nvSpPr>
            <p:spPr bwMode="gray">
              <a:xfrm>
                <a:off x="3178175" y="844550"/>
                <a:ext cx="1587" cy="1588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75" name="Freeform 59"/>
              <p:cNvSpPr>
                <a:spLocks noChangeAspect="1"/>
              </p:cNvSpPr>
              <p:nvPr/>
            </p:nvSpPr>
            <p:spPr bwMode="gray">
              <a:xfrm>
                <a:off x="3143250" y="609600"/>
                <a:ext cx="65087" cy="65088"/>
              </a:xfrm>
              <a:custGeom>
                <a:avLst/>
                <a:gdLst>
                  <a:gd name="T0" fmla="*/ 14 w 41"/>
                  <a:gd name="T1" fmla="*/ 14 h 41"/>
                  <a:gd name="T2" fmla="*/ 22 w 41"/>
                  <a:gd name="T3" fmla="*/ 0 h 41"/>
                  <a:gd name="T4" fmla="*/ 26 w 41"/>
                  <a:gd name="T5" fmla="*/ 14 h 41"/>
                  <a:gd name="T6" fmla="*/ 41 w 41"/>
                  <a:gd name="T7" fmla="*/ 14 h 41"/>
                  <a:gd name="T8" fmla="*/ 29 w 41"/>
                  <a:gd name="T9" fmla="*/ 24 h 41"/>
                  <a:gd name="T10" fmla="*/ 34 w 41"/>
                  <a:gd name="T11" fmla="*/ 41 h 41"/>
                  <a:gd name="T12" fmla="*/ 22 w 41"/>
                  <a:gd name="T13" fmla="*/ 31 h 41"/>
                  <a:gd name="T14" fmla="*/ 7 w 41"/>
                  <a:gd name="T15" fmla="*/ 41 h 41"/>
                  <a:gd name="T16" fmla="*/ 12 w 41"/>
                  <a:gd name="T17" fmla="*/ 24 h 41"/>
                  <a:gd name="T18" fmla="*/ 0 w 41"/>
                  <a:gd name="T19" fmla="*/ 14 h 41"/>
                  <a:gd name="T20" fmla="*/ 14 w 41"/>
                  <a:gd name="T21" fmla="*/ 14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1"/>
                  <a:gd name="T34" fmla="*/ 0 h 41"/>
                  <a:gd name="T35" fmla="*/ 41 w 41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1" h="41">
                    <a:moveTo>
                      <a:pt x="14" y="14"/>
                    </a:moveTo>
                    <a:lnTo>
                      <a:pt x="22" y="0"/>
                    </a:lnTo>
                    <a:lnTo>
                      <a:pt x="26" y="14"/>
                    </a:lnTo>
                    <a:lnTo>
                      <a:pt x="41" y="14"/>
                    </a:lnTo>
                    <a:lnTo>
                      <a:pt x="29" y="24"/>
                    </a:lnTo>
                    <a:lnTo>
                      <a:pt x="34" y="41"/>
                    </a:lnTo>
                    <a:lnTo>
                      <a:pt x="22" y="31"/>
                    </a:lnTo>
                    <a:lnTo>
                      <a:pt x="7" y="41"/>
                    </a:lnTo>
                    <a:lnTo>
                      <a:pt x="12" y="24"/>
                    </a:lnTo>
                    <a:lnTo>
                      <a:pt x="0" y="14"/>
                    </a:lnTo>
                    <a:lnTo>
                      <a:pt x="14" y="14"/>
                    </a:lnTo>
                    <a:close/>
                  </a:path>
                </a:pathLst>
              </a:custGeom>
              <a:solidFill>
                <a:srgbClr val="FF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Freeform 60"/>
              <p:cNvSpPr>
                <a:spLocks noChangeAspect="1"/>
              </p:cNvSpPr>
              <p:nvPr/>
            </p:nvSpPr>
            <p:spPr bwMode="gray">
              <a:xfrm>
                <a:off x="3143250" y="609600"/>
                <a:ext cx="65087" cy="65088"/>
              </a:xfrm>
              <a:custGeom>
                <a:avLst/>
                <a:gdLst>
                  <a:gd name="T0" fmla="*/ 14 w 41"/>
                  <a:gd name="T1" fmla="*/ 14 h 41"/>
                  <a:gd name="T2" fmla="*/ 22 w 41"/>
                  <a:gd name="T3" fmla="*/ 0 h 41"/>
                  <a:gd name="T4" fmla="*/ 26 w 41"/>
                  <a:gd name="T5" fmla="*/ 14 h 41"/>
                  <a:gd name="T6" fmla="*/ 41 w 41"/>
                  <a:gd name="T7" fmla="*/ 14 h 41"/>
                  <a:gd name="T8" fmla="*/ 29 w 41"/>
                  <a:gd name="T9" fmla="*/ 24 h 41"/>
                  <a:gd name="T10" fmla="*/ 34 w 41"/>
                  <a:gd name="T11" fmla="*/ 41 h 41"/>
                  <a:gd name="T12" fmla="*/ 22 w 41"/>
                  <a:gd name="T13" fmla="*/ 31 h 41"/>
                  <a:gd name="T14" fmla="*/ 7 w 41"/>
                  <a:gd name="T15" fmla="*/ 41 h 41"/>
                  <a:gd name="T16" fmla="*/ 12 w 41"/>
                  <a:gd name="T17" fmla="*/ 24 h 41"/>
                  <a:gd name="T18" fmla="*/ 0 w 41"/>
                  <a:gd name="T19" fmla="*/ 14 h 41"/>
                  <a:gd name="T20" fmla="*/ 14 w 41"/>
                  <a:gd name="T21" fmla="*/ 14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1"/>
                  <a:gd name="T34" fmla="*/ 0 h 41"/>
                  <a:gd name="T35" fmla="*/ 41 w 41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1" h="41">
                    <a:moveTo>
                      <a:pt x="14" y="14"/>
                    </a:moveTo>
                    <a:lnTo>
                      <a:pt x="22" y="0"/>
                    </a:lnTo>
                    <a:lnTo>
                      <a:pt x="26" y="14"/>
                    </a:lnTo>
                    <a:lnTo>
                      <a:pt x="41" y="14"/>
                    </a:lnTo>
                    <a:lnTo>
                      <a:pt x="29" y="24"/>
                    </a:lnTo>
                    <a:lnTo>
                      <a:pt x="34" y="41"/>
                    </a:lnTo>
                    <a:lnTo>
                      <a:pt x="22" y="31"/>
                    </a:lnTo>
                    <a:lnTo>
                      <a:pt x="7" y="41"/>
                    </a:lnTo>
                    <a:lnTo>
                      <a:pt x="12" y="24"/>
                    </a:lnTo>
                    <a:lnTo>
                      <a:pt x="0" y="14"/>
                    </a:lnTo>
                    <a:lnTo>
                      <a:pt x="14" y="14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Freeform 61"/>
              <p:cNvSpPr>
                <a:spLocks noChangeAspect="1"/>
              </p:cNvSpPr>
              <p:nvPr/>
            </p:nvSpPr>
            <p:spPr bwMode="gray">
              <a:xfrm>
                <a:off x="3036888" y="636588"/>
                <a:ext cx="68262" cy="63500"/>
              </a:xfrm>
              <a:custGeom>
                <a:avLst/>
                <a:gdLst>
                  <a:gd name="T0" fmla="*/ 17 w 43"/>
                  <a:gd name="T1" fmla="*/ 14 h 40"/>
                  <a:gd name="T2" fmla="*/ 22 w 43"/>
                  <a:gd name="T3" fmla="*/ 0 h 40"/>
                  <a:gd name="T4" fmla="*/ 26 w 43"/>
                  <a:gd name="T5" fmla="*/ 14 h 40"/>
                  <a:gd name="T6" fmla="*/ 43 w 43"/>
                  <a:gd name="T7" fmla="*/ 14 h 40"/>
                  <a:gd name="T8" fmla="*/ 31 w 43"/>
                  <a:gd name="T9" fmla="*/ 26 h 40"/>
                  <a:gd name="T10" fmla="*/ 36 w 43"/>
                  <a:gd name="T11" fmla="*/ 40 h 40"/>
                  <a:gd name="T12" fmla="*/ 22 w 43"/>
                  <a:gd name="T13" fmla="*/ 31 h 40"/>
                  <a:gd name="T14" fmla="*/ 10 w 43"/>
                  <a:gd name="T15" fmla="*/ 40 h 40"/>
                  <a:gd name="T16" fmla="*/ 14 w 43"/>
                  <a:gd name="T17" fmla="*/ 26 h 40"/>
                  <a:gd name="T18" fmla="*/ 0 w 43"/>
                  <a:gd name="T19" fmla="*/ 14 h 40"/>
                  <a:gd name="T20" fmla="*/ 17 w 43"/>
                  <a:gd name="T21" fmla="*/ 14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0"/>
                  <a:gd name="T35" fmla="*/ 43 w 43"/>
                  <a:gd name="T36" fmla="*/ 40 h 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0">
                    <a:moveTo>
                      <a:pt x="17" y="14"/>
                    </a:moveTo>
                    <a:lnTo>
                      <a:pt x="22" y="0"/>
                    </a:lnTo>
                    <a:lnTo>
                      <a:pt x="26" y="14"/>
                    </a:lnTo>
                    <a:lnTo>
                      <a:pt x="43" y="14"/>
                    </a:lnTo>
                    <a:lnTo>
                      <a:pt x="31" y="26"/>
                    </a:lnTo>
                    <a:lnTo>
                      <a:pt x="36" y="40"/>
                    </a:lnTo>
                    <a:lnTo>
                      <a:pt x="22" y="31"/>
                    </a:lnTo>
                    <a:lnTo>
                      <a:pt x="10" y="40"/>
                    </a:lnTo>
                    <a:lnTo>
                      <a:pt x="14" y="26"/>
                    </a:lnTo>
                    <a:lnTo>
                      <a:pt x="0" y="14"/>
                    </a:lnTo>
                    <a:lnTo>
                      <a:pt x="17" y="14"/>
                    </a:lnTo>
                    <a:close/>
                  </a:path>
                </a:pathLst>
              </a:custGeom>
              <a:solidFill>
                <a:srgbClr val="FF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Freeform 62"/>
              <p:cNvSpPr>
                <a:spLocks noChangeAspect="1"/>
              </p:cNvSpPr>
              <p:nvPr/>
            </p:nvSpPr>
            <p:spPr bwMode="gray">
              <a:xfrm>
                <a:off x="3036888" y="636588"/>
                <a:ext cx="68262" cy="63500"/>
              </a:xfrm>
              <a:custGeom>
                <a:avLst/>
                <a:gdLst>
                  <a:gd name="T0" fmla="*/ 17 w 43"/>
                  <a:gd name="T1" fmla="*/ 14 h 40"/>
                  <a:gd name="T2" fmla="*/ 22 w 43"/>
                  <a:gd name="T3" fmla="*/ 0 h 40"/>
                  <a:gd name="T4" fmla="*/ 26 w 43"/>
                  <a:gd name="T5" fmla="*/ 14 h 40"/>
                  <a:gd name="T6" fmla="*/ 43 w 43"/>
                  <a:gd name="T7" fmla="*/ 14 h 40"/>
                  <a:gd name="T8" fmla="*/ 31 w 43"/>
                  <a:gd name="T9" fmla="*/ 26 h 40"/>
                  <a:gd name="T10" fmla="*/ 36 w 43"/>
                  <a:gd name="T11" fmla="*/ 40 h 40"/>
                  <a:gd name="T12" fmla="*/ 22 w 43"/>
                  <a:gd name="T13" fmla="*/ 31 h 40"/>
                  <a:gd name="T14" fmla="*/ 10 w 43"/>
                  <a:gd name="T15" fmla="*/ 40 h 40"/>
                  <a:gd name="T16" fmla="*/ 14 w 43"/>
                  <a:gd name="T17" fmla="*/ 26 h 40"/>
                  <a:gd name="T18" fmla="*/ 0 w 43"/>
                  <a:gd name="T19" fmla="*/ 14 h 40"/>
                  <a:gd name="T20" fmla="*/ 17 w 43"/>
                  <a:gd name="T21" fmla="*/ 14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0"/>
                  <a:gd name="T35" fmla="*/ 43 w 43"/>
                  <a:gd name="T36" fmla="*/ 40 h 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0">
                    <a:moveTo>
                      <a:pt x="17" y="14"/>
                    </a:moveTo>
                    <a:lnTo>
                      <a:pt x="22" y="0"/>
                    </a:lnTo>
                    <a:lnTo>
                      <a:pt x="26" y="14"/>
                    </a:lnTo>
                    <a:lnTo>
                      <a:pt x="43" y="14"/>
                    </a:lnTo>
                    <a:lnTo>
                      <a:pt x="31" y="26"/>
                    </a:lnTo>
                    <a:lnTo>
                      <a:pt x="36" y="40"/>
                    </a:lnTo>
                    <a:lnTo>
                      <a:pt x="22" y="31"/>
                    </a:lnTo>
                    <a:lnTo>
                      <a:pt x="10" y="40"/>
                    </a:lnTo>
                    <a:lnTo>
                      <a:pt x="14" y="26"/>
                    </a:lnTo>
                    <a:lnTo>
                      <a:pt x="0" y="14"/>
                    </a:lnTo>
                    <a:lnTo>
                      <a:pt x="17" y="14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Freeform 63"/>
              <p:cNvSpPr>
                <a:spLocks noChangeAspect="1"/>
              </p:cNvSpPr>
              <p:nvPr/>
            </p:nvSpPr>
            <p:spPr bwMode="gray">
              <a:xfrm>
                <a:off x="3040063" y="985838"/>
                <a:ext cx="69850" cy="65088"/>
              </a:xfrm>
              <a:custGeom>
                <a:avLst/>
                <a:gdLst>
                  <a:gd name="T0" fmla="*/ 17 w 44"/>
                  <a:gd name="T1" fmla="*/ 17 h 41"/>
                  <a:gd name="T2" fmla="*/ 22 w 44"/>
                  <a:gd name="T3" fmla="*/ 0 h 41"/>
                  <a:gd name="T4" fmla="*/ 27 w 44"/>
                  <a:gd name="T5" fmla="*/ 17 h 41"/>
                  <a:gd name="T6" fmla="*/ 44 w 44"/>
                  <a:gd name="T7" fmla="*/ 17 h 41"/>
                  <a:gd name="T8" fmla="*/ 29 w 44"/>
                  <a:gd name="T9" fmla="*/ 26 h 41"/>
                  <a:gd name="T10" fmla="*/ 34 w 44"/>
                  <a:gd name="T11" fmla="*/ 41 h 41"/>
                  <a:gd name="T12" fmla="*/ 22 w 44"/>
                  <a:gd name="T13" fmla="*/ 31 h 41"/>
                  <a:gd name="T14" fmla="*/ 8 w 44"/>
                  <a:gd name="T15" fmla="*/ 41 h 41"/>
                  <a:gd name="T16" fmla="*/ 12 w 44"/>
                  <a:gd name="T17" fmla="*/ 26 h 41"/>
                  <a:gd name="T18" fmla="*/ 0 w 44"/>
                  <a:gd name="T19" fmla="*/ 17 h 41"/>
                  <a:gd name="T20" fmla="*/ 17 w 44"/>
                  <a:gd name="T21" fmla="*/ 17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4"/>
                  <a:gd name="T34" fmla="*/ 0 h 41"/>
                  <a:gd name="T35" fmla="*/ 44 w 44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4" h="41">
                    <a:moveTo>
                      <a:pt x="17" y="17"/>
                    </a:moveTo>
                    <a:lnTo>
                      <a:pt x="22" y="0"/>
                    </a:lnTo>
                    <a:lnTo>
                      <a:pt x="27" y="17"/>
                    </a:lnTo>
                    <a:lnTo>
                      <a:pt x="44" y="17"/>
                    </a:lnTo>
                    <a:lnTo>
                      <a:pt x="29" y="26"/>
                    </a:lnTo>
                    <a:lnTo>
                      <a:pt x="34" y="41"/>
                    </a:lnTo>
                    <a:lnTo>
                      <a:pt x="22" y="31"/>
                    </a:lnTo>
                    <a:lnTo>
                      <a:pt x="8" y="41"/>
                    </a:lnTo>
                    <a:lnTo>
                      <a:pt x="12" y="26"/>
                    </a:lnTo>
                    <a:lnTo>
                      <a:pt x="0" y="17"/>
                    </a:lnTo>
                    <a:lnTo>
                      <a:pt x="17" y="17"/>
                    </a:lnTo>
                    <a:close/>
                  </a:path>
                </a:pathLst>
              </a:custGeom>
              <a:solidFill>
                <a:srgbClr val="FF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Freeform 64"/>
              <p:cNvSpPr>
                <a:spLocks noChangeAspect="1"/>
              </p:cNvSpPr>
              <p:nvPr/>
            </p:nvSpPr>
            <p:spPr bwMode="gray">
              <a:xfrm>
                <a:off x="3040063" y="985838"/>
                <a:ext cx="69850" cy="65088"/>
              </a:xfrm>
              <a:custGeom>
                <a:avLst/>
                <a:gdLst>
                  <a:gd name="T0" fmla="*/ 17 w 44"/>
                  <a:gd name="T1" fmla="*/ 17 h 41"/>
                  <a:gd name="T2" fmla="*/ 22 w 44"/>
                  <a:gd name="T3" fmla="*/ 0 h 41"/>
                  <a:gd name="T4" fmla="*/ 27 w 44"/>
                  <a:gd name="T5" fmla="*/ 17 h 41"/>
                  <a:gd name="T6" fmla="*/ 44 w 44"/>
                  <a:gd name="T7" fmla="*/ 17 h 41"/>
                  <a:gd name="T8" fmla="*/ 29 w 44"/>
                  <a:gd name="T9" fmla="*/ 26 h 41"/>
                  <a:gd name="T10" fmla="*/ 34 w 44"/>
                  <a:gd name="T11" fmla="*/ 41 h 41"/>
                  <a:gd name="T12" fmla="*/ 22 w 44"/>
                  <a:gd name="T13" fmla="*/ 31 h 41"/>
                  <a:gd name="T14" fmla="*/ 8 w 44"/>
                  <a:gd name="T15" fmla="*/ 41 h 41"/>
                  <a:gd name="T16" fmla="*/ 12 w 44"/>
                  <a:gd name="T17" fmla="*/ 26 h 41"/>
                  <a:gd name="T18" fmla="*/ 0 w 44"/>
                  <a:gd name="T19" fmla="*/ 17 h 41"/>
                  <a:gd name="T20" fmla="*/ 17 w 44"/>
                  <a:gd name="T21" fmla="*/ 17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4"/>
                  <a:gd name="T34" fmla="*/ 0 h 41"/>
                  <a:gd name="T35" fmla="*/ 44 w 44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4" h="41">
                    <a:moveTo>
                      <a:pt x="17" y="17"/>
                    </a:moveTo>
                    <a:lnTo>
                      <a:pt x="22" y="0"/>
                    </a:lnTo>
                    <a:lnTo>
                      <a:pt x="27" y="17"/>
                    </a:lnTo>
                    <a:lnTo>
                      <a:pt x="44" y="17"/>
                    </a:lnTo>
                    <a:lnTo>
                      <a:pt x="29" y="26"/>
                    </a:lnTo>
                    <a:lnTo>
                      <a:pt x="34" y="41"/>
                    </a:lnTo>
                    <a:lnTo>
                      <a:pt x="22" y="31"/>
                    </a:lnTo>
                    <a:lnTo>
                      <a:pt x="8" y="41"/>
                    </a:lnTo>
                    <a:lnTo>
                      <a:pt x="12" y="26"/>
                    </a:lnTo>
                    <a:lnTo>
                      <a:pt x="0" y="17"/>
                    </a:lnTo>
                    <a:lnTo>
                      <a:pt x="17" y="17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Freeform 65"/>
              <p:cNvSpPr>
                <a:spLocks noChangeAspect="1"/>
              </p:cNvSpPr>
              <p:nvPr/>
            </p:nvSpPr>
            <p:spPr bwMode="gray">
              <a:xfrm>
                <a:off x="3143250" y="1016000"/>
                <a:ext cx="65087" cy="65088"/>
              </a:xfrm>
              <a:custGeom>
                <a:avLst/>
                <a:gdLst>
                  <a:gd name="T0" fmla="*/ 14 w 41"/>
                  <a:gd name="T1" fmla="*/ 14 h 41"/>
                  <a:gd name="T2" fmla="*/ 22 w 41"/>
                  <a:gd name="T3" fmla="*/ 0 h 41"/>
                  <a:gd name="T4" fmla="*/ 26 w 41"/>
                  <a:gd name="T5" fmla="*/ 14 h 41"/>
                  <a:gd name="T6" fmla="*/ 41 w 41"/>
                  <a:gd name="T7" fmla="*/ 14 h 41"/>
                  <a:gd name="T8" fmla="*/ 29 w 41"/>
                  <a:gd name="T9" fmla="*/ 24 h 41"/>
                  <a:gd name="T10" fmla="*/ 34 w 41"/>
                  <a:gd name="T11" fmla="*/ 41 h 41"/>
                  <a:gd name="T12" fmla="*/ 22 w 41"/>
                  <a:gd name="T13" fmla="*/ 31 h 41"/>
                  <a:gd name="T14" fmla="*/ 7 w 41"/>
                  <a:gd name="T15" fmla="*/ 41 h 41"/>
                  <a:gd name="T16" fmla="*/ 12 w 41"/>
                  <a:gd name="T17" fmla="*/ 24 h 41"/>
                  <a:gd name="T18" fmla="*/ 0 w 41"/>
                  <a:gd name="T19" fmla="*/ 14 h 41"/>
                  <a:gd name="T20" fmla="*/ 14 w 41"/>
                  <a:gd name="T21" fmla="*/ 14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1"/>
                  <a:gd name="T34" fmla="*/ 0 h 41"/>
                  <a:gd name="T35" fmla="*/ 41 w 41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1" h="41">
                    <a:moveTo>
                      <a:pt x="14" y="14"/>
                    </a:moveTo>
                    <a:lnTo>
                      <a:pt x="22" y="0"/>
                    </a:lnTo>
                    <a:lnTo>
                      <a:pt x="26" y="14"/>
                    </a:lnTo>
                    <a:lnTo>
                      <a:pt x="41" y="14"/>
                    </a:lnTo>
                    <a:lnTo>
                      <a:pt x="29" y="24"/>
                    </a:lnTo>
                    <a:lnTo>
                      <a:pt x="34" y="41"/>
                    </a:lnTo>
                    <a:lnTo>
                      <a:pt x="22" y="31"/>
                    </a:lnTo>
                    <a:lnTo>
                      <a:pt x="7" y="41"/>
                    </a:lnTo>
                    <a:lnTo>
                      <a:pt x="12" y="24"/>
                    </a:lnTo>
                    <a:lnTo>
                      <a:pt x="0" y="14"/>
                    </a:lnTo>
                    <a:lnTo>
                      <a:pt x="14" y="14"/>
                    </a:lnTo>
                    <a:close/>
                  </a:path>
                </a:pathLst>
              </a:custGeom>
              <a:solidFill>
                <a:srgbClr val="FF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Freeform 66"/>
              <p:cNvSpPr>
                <a:spLocks noChangeAspect="1"/>
              </p:cNvSpPr>
              <p:nvPr/>
            </p:nvSpPr>
            <p:spPr bwMode="gray">
              <a:xfrm>
                <a:off x="3143250" y="1016000"/>
                <a:ext cx="65087" cy="65088"/>
              </a:xfrm>
              <a:custGeom>
                <a:avLst/>
                <a:gdLst>
                  <a:gd name="T0" fmla="*/ 14 w 41"/>
                  <a:gd name="T1" fmla="*/ 14 h 41"/>
                  <a:gd name="T2" fmla="*/ 22 w 41"/>
                  <a:gd name="T3" fmla="*/ 0 h 41"/>
                  <a:gd name="T4" fmla="*/ 26 w 41"/>
                  <a:gd name="T5" fmla="*/ 14 h 41"/>
                  <a:gd name="T6" fmla="*/ 41 w 41"/>
                  <a:gd name="T7" fmla="*/ 14 h 41"/>
                  <a:gd name="T8" fmla="*/ 29 w 41"/>
                  <a:gd name="T9" fmla="*/ 24 h 41"/>
                  <a:gd name="T10" fmla="*/ 34 w 41"/>
                  <a:gd name="T11" fmla="*/ 41 h 41"/>
                  <a:gd name="T12" fmla="*/ 22 w 41"/>
                  <a:gd name="T13" fmla="*/ 31 h 41"/>
                  <a:gd name="T14" fmla="*/ 7 w 41"/>
                  <a:gd name="T15" fmla="*/ 41 h 41"/>
                  <a:gd name="T16" fmla="*/ 12 w 41"/>
                  <a:gd name="T17" fmla="*/ 24 h 41"/>
                  <a:gd name="T18" fmla="*/ 0 w 41"/>
                  <a:gd name="T19" fmla="*/ 14 h 41"/>
                  <a:gd name="T20" fmla="*/ 14 w 41"/>
                  <a:gd name="T21" fmla="*/ 14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1"/>
                  <a:gd name="T34" fmla="*/ 0 h 41"/>
                  <a:gd name="T35" fmla="*/ 41 w 41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1" h="41">
                    <a:moveTo>
                      <a:pt x="14" y="14"/>
                    </a:moveTo>
                    <a:lnTo>
                      <a:pt x="22" y="0"/>
                    </a:lnTo>
                    <a:lnTo>
                      <a:pt x="26" y="14"/>
                    </a:lnTo>
                    <a:lnTo>
                      <a:pt x="41" y="14"/>
                    </a:lnTo>
                    <a:lnTo>
                      <a:pt x="29" y="24"/>
                    </a:lnTo>
                    <a:lnTo>
                      <a:pt x="34" y="41"/>
                    </a:lnTo>
                    <a:lnTo>
                      <a:pt x="22" y="31"/>
                    </a:lnTo>
                    <a:lnTo>
                      <a:pt x="7" y="41"/>
                    </a:lnTo>
                    <a:lnTo>
                      <a:pt x="12" y="24"/>
                    </a:lnTo>
                    <a:lnTo>
                      <a:pt x="0" y="14"/>
                    </a:lnTo>
                    <a:lnTo>
                      <a:pt x="14" y="14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Freeform 67"/>
              <p:cNvSpPr>
                <a:spLocks noChangeAspect="1"/>
              </p:cNvSpPr>
              <p:nvPr/>
            </p:nvSpPr>
            <p:spPr bwMode="gray">
              <a:xfrm>
                <a:off x="2965450" y="912813"/>
                <a:ext cx="68262" cy="65088"/>
              </a:xfrm>
              <a:custGeom>
                <a:avLst/>
                <a:gdLst>
                  <a:gd name="T0" fmla="*/ 16 w 43"/>
                  <a:gd name="T1" fmla="*/ 17 h 41"/>
                  <a:gd name="T2" fmla="*/ 21 w 43"/>
                  <a:gd name="T3" fmla="*/ 0 h 41"/>
                  <a:gd name="T4" fmla="*/ 26 w 43"/>
                  <a:gd name="T5" fmla="*/ 17 h 41"/>
                  <a:gd name="T6" fmla="*/ 43 w 43"/>
                  <a:gd name="T7" fmla="*/ 17 h 41"/>
                  <a:gd name="T8" fmla="*/ 31 w 43"/>
                  <a:gd name="T9" fmla="*/ 27 h 41"/>
                  <a:gd name="T10" fmla="*/ 35 w 43"/>
                  <a:gd name="T11" fmla="*/ 41 h 41"/>
                  <a:gd name="T12" fmla="*/ 21 w 43"/>
                  <a:gd name="T13" fmla="*/ 32 h 41"/>
                  <a:gd name="T14" fmla="*/ 9 w 43"/>
                  <a:gd name="T15" fmla="*/ 41 h 41"/>
                  <a:gd name="T16" fmla="*/ 14 w 43"/>
                  <a:gd name="T17" fmla="*/ 27 h 41"/>
                  <a:gd name="T18" fmla="*/ 0 w 43"/>
                  <a:gd name="T19" fmla="*/ 17 h 41"/>
                  <a:gd name="T20" fmla="*/ 16 w 43"/>
                  <a:gd name="T21" fmla="*/ 17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1"/>
                  <a:gd name="T35" fmla="*/ 43 w 43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1">
                    <a:moveTo>
                      <a:pt x="16" y="17"/>
                    </a:moveTo>
                    <a:lnTo>
                      <a:pt x="21" y="0"/>
                    </a:lnTo>
                    <a:lnTo>
                      <a:pt x="26" y="17"/>
                    </a:lnTo>
                    <a:lnTo>
                      <a:pt x="43" y="17"/>
                    </a:lnTo>
                    <a:lnTo>
                      <a:pt x="31" y="27"/>
                    </a:lnTo>
                    <a:lnTo>
                      <a:pt x="35" y="41"/>
                    </a:lnTo>
                    <a:lnTo>
                      <a:pt x="21" y="32"/>
                    </a:lnTo>
                    <a:lnTo>
                      <a:pt x="9" y="41"/>
                    </a:lnTo>
                    <a:lnTo>
                      <a:pt x="14" y="27"/>
                    </a:lnTo>
                    <a:lnTo>
                      <a:pt x="0" y="17"/>
                    </a:lnTo>
                    <a:lnTo>
                      <a:pt x="16" y="17"/>
                    </a:lnTo>
                    <a:close/>
                  </a:path>
                </a:pathLst>
              </a:custGeom>
              <a:solidFill>
                <a:srgbClr val="FF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Freeform 68"/>
              <p:cNvSpPr>
                <a:spLocks noChangeAspect="1"/>
              </p:cNvSpPr>
              <p:nvPr/>
            </p:nvSpPr>
            <p:spPr bwMode="gray">
              <a:xfrm>
                <a:off x="2965450" y="912813"/>
                <a:ext cx="68262" cy="65088"/>
              </a:xfrm>
              <a:custGeom>
                <a:avLst/>
                <a:gdLst>
                  <a:gd name="T0" fmla="*/ 16 w 43"/>
                  <a:gd name="T1" fmla="*/ 17 h 41"/>
                  <a:gd name="T2" fmla="*/ 21 w 43"/>
                  <a:gd name="T3" fmla="*/ 0 h 41"/>
                  <a:gd name="T4" fmla="*/ 26 w 43"/>
                  <a:gd name="T5" fmla="*/ 17 h 41"/>
                  <a:gd name="T6" fmla="*/ 43 w 43"/>
                  <a:gd name="T7" fmla="*/ 17 h 41"/>
                  <a:gd name="T8" fmla="*/ 31 w 43"/>
                  <a:gd name="T9" fmla="*/ 27 h 41"/>
                  <a:gd name="T10" fmla="*/ 35 w 43"/>
                  <a:gd name="T11" fmla="*/ 41 h 41"/>
                  <a:gd name="T12" fmla="*/ 21 w 43"/>
                  <a:gd name="T13" fmla="*/ 32 h 41"/>
                  <a:gd name="T14" fmla="*/ 9 w 43"/>
                  <a:gd name="T15" fmla="*/ 41 h 41"/>
                  <a:gd name="T16" fmla="*/ 14 w 43"/>
                  <a:gd name="T17" fmla="*/ 27 h 41"/>
                  <a:gd name="T18" fmla="*/ 0 w 43"/>
                  <a:gd name="T19" fmla="*/ 17 h 41"/>
                  <a:gd name="T20" fmla="*/ 16 w 43"/>
                  <a:gd name="T21" fmla="*/ 17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1"/>
                  <a:gd name="T35" fmla="*/ 43 w 43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1">
                    <a:moveTo>
                      <a:pt x="16" y="17"/>
                    </a:moveTo>
                    <a:lnTo>
                      <a:pt x="21" y="0"/>
                    </a:lnTo>
                    <a:lnTo>
                      <a:pt x="26" y="17"/>
                    </a:lnTo>
                    <a:lnTo>
                      <a:pt x="43" y="17"/>
                    </a:lnTo>
                    <a:lnTo>
                      <a:pt x="31" y="27"/>
                    </a:lnTo>
                    <a:lnTo>
                      <a:pt x="35" y="41"/>
                    </a:lnTo>
                    <a:lnTo>
                      <a:pt x="21" y="32"/>
                    </a:lnTo>
                    <a:lnTo>
                      <a:pt x="9" y="41"/>
                    </a:lnTo>
                    <a:lnTo>
                      <a:pt x="14" y="27"/>
                    </a:lnTo>
                    <a:lnTo>
                      <a:pt x="0" y="17"/>
                    </a:lnTo>
                    <a:lnTo>
                      <a:pt x="16" y="17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Freeform 69"/>
              <p:cNvSpPr>
                <a:spLocks noChangeAspect="1"/>
              </p:cNvSpPr>
              <p:nvPr/>
            </p:nvSpPr>
            <p:spPr bwMode="gray">
              <a:xfrm>
                <a:off x="2938463" y="811213"/>
                <a:ext cx="68262" cy="65088"/>
              </a:xfrm>
              <a:custGeom>
                <a:avLst/>
                <a:gdLst>
                  <a:gd name="T0" fmla="*/ 17 w 43"/>
                  <a:gd name="T1" fmla="*/ 14 h 41"/>
                  <a:gd name="T2" fmla="*/ 21 w 43"/>
                  <a:gd name="T3" fmla="*/ 0 h 41"/>
                  <a:gd name="T4" fmla="*/ 26 w 43"/>
                  <a:gd name="T5" fmla="*/ 14 h 41"/>
                  <a:gd name="T6" fmla="*/ 43 w 43"/>
                  <a:gd name="T7" fmla="*/ 14 h 41"/>
                  <a:gd name="T8" fmla="*/ 29 w 43"/>
                  <a:gd name="T9" fmla="*/ 24 h 41"/>
                  <a:gd name="T10" fmla="*/ 36 w 43"/>
                  <a:gd name="T11" fmla="*/ 41 h 41"/>
                  <a:gd name="T12" fmla="*/ 21 w 43"/>
                  <a:gd name="T13" fmla="*/ 31 h 41"/>
                  <a:gd name="T14" fmla="*/ 9 w 43"/>
                  <a:gd name="T15" fmla="*/ 41 h 41"/>
                  <a:gd name="T16" fmla="*/ 14 w 43"/>
                  <a:gd name="T17" fmla="*/ 24 h 41"/>
                  <a:gd name="T18" fmla="*/ 0 w 43"/>
                  <a:gd name="T19" fmla="*/ 14 h 41"/>
                  <a:gd name="T20" fmla="*/ 17 w 43"/>
                  <a:gd name="T21" fmla="*/ 14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1"/>
                  <a:gd name="T35" fmla="*/ 43 w 43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1">
                    <a:moveTo>
                      <a:pt x="17" y="14"/>
                    </a:moveTo>
                    <a:lnTo>
                      <a:pt x="21" y="0"/>
                    </a:lnTo>
                    <a:lnTo>
                      <a:pt x="26" y="14"/>
                    </a:lnTo>
                    <a:lnTo>
                      <a:pt x="43" y="14"/>
                    </a:lnTo>
                    <a:lnTo>
                      <a:pt x="29" y="24"/>
                    </a:lnTo>
                    <a:lnTo>
                      <a:pt x="36" y="41"/>
                    </a:lnTo>
                    <a:lnTo>
                      <a:pt x="21" y="31"/>
                    </a:lnTo>
                    <a:lnTo>
                      <a:pt x="9" y="41"/>
                    </a:lnTo>
                    <a:lnTo>
                      <a:pt x="14" y="24"/>
                    </a:lnTo>
                    <a:lnTo>
                      <a:pt x="0" y="14"/>
                    </a:lnTo>
                    <a:lnTo>
                      <a:pt x="17" y="14"/>
                    </a:lnTo>
                    <a:close/>
                  </a:path>
                </a:pathLst>
              </a:custGeom>
              <a:solidFill>
                <a:srgbClr val="FF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Freeform 70"/>
              <p:cNvSpPr>
                <a:spLocks noChangeAspect="1"/>
              </p:cNvSpPr>
              <p:nvPr/>
            </p:nvSpPr>
            <p:spPr bwMode="gray">
              <a:xfrm>
                <a:off x="2938463" y="811213"/>
                <a:ext cx="68262" cy="65088"/>
              </a:xfrm>
              <a:custGeom>
                <a:avLst/>
                <a:gdLst>
                  <a:gd name="T0" fmla="*/ 17 w 43"/>
                  <a:gd name="T1" fmla="*/ 14 h 41"/>
                  <a:gd name="T2" fmla="*/ 21 w 43"/>
                  <a:gd name="T3" fmla="*/ 0 h 41"/>
                  <a:gd name="T4" fmla="*/ 26 w 43"/>
                  <a:gd name="T5" fmla="*/ 14 h 41"/>
                  <a:gd name="T6" fmla="*/ 43 w 43"/>
                  <a:gd name="T7" fmla="*/ 14 h 41"/>
                  <a:gd name="T8" fmla="*/ 29 w 43"/>
                  <a:gd name="T9" fmla="*/ 24 h 41"/>
                  <a:gd name="T10" fmla="*/ 36 w 43"/>
                  <a:gd name="T11" fmla="*/ 41 h 41"/>
                  <a:gd name="T12" fmla="*/ 21 w 43"/>
                  <a:gd name="T13" fmla="*/ 31 h 41"/>
                  <a:gd name="T14" fmla="*/ 9 w 43"/>
                  <a:gd name="T15" fmla="*/ 41 h 41"/>
                  <a:gd name="T16" fmla="*/ 14 w 43"/>
                  <a:gd name="T17" fmla="*/ 24 h 41"/>
                  <a:gd name="T18" fmla="*/ 0 w 43"/>
                  <a:gd name="T19" fmla="*/ 14 h 41"/>
                  <a:gd name="T20" fmla="*/ 17 w 43"/>
                  <a:gd name="T21" fmla="*/ 14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1"/>
                  <a:gd name="T35" fmla="*/ 43 w 43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1">
                    <a:moveTo>
                      <a:pt x="17" y="14"/>
                    </a:moveTo>
                    <a:lnTo>
                      <a:pt x="21" y="0"/>
                    </a:lnTo>
                    <a:lnTo>
                      <a:pt x="26" y="14"/>
                    </a:lnTo>
                    <a:lnTo>
                      <a:pt x="43" y="14"/>
                    </a:lnTo>
                    <a:lnTo>
                      <a:pt x="29" y="24"/>
                    </a:lnTo>
                    <a:lnTo>
                      <a:pt x="36" y="41"/>
                    </a:lnTo>
                    <a:lnTo>
                      <a:pt x="21" y="31"/>
                    </a:lnTo>
                    <a:lnTo>
                      <a:pt x="9" y="41"/>
                    </a:lnTo>
                    <a:lnTo>
                      <a:pt x="14" y="24"/>
                    </a:lnTo>
                    <a:lnTo>
                      <a:pt x="0" y="14"/>
                    </a:lnTo>
                    <a:lnTo>
                      <a:pt x="17" y="14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Freeform 71"/>
              <p:cNvSpPr>
                <a:spLocks noChangeAspect="1"/>
              </p:cNvSpPr>
              <p:nvPr/>
            </p:nvSpPr>
            <p:spPr bwMode="gray">
              <a:xfrm>
                <a:off x="2965450" y="708025"/>
                <a:ext cx="68262" cy="65088"/>
              </a:xfrm>
              <a:custGeom>
                <a:avLst/>
                <a:gdLst>
                  <a:gd name="T0" fmla="*/ 16 w 43"/>
                  <a:gd name="T1" fmla="*/ 17 h 41"/>
                  <a:gd name="T2" fmla="*/ 21 w 43"/>
                  <a:gd name="T3" fmla="*/ 0 h 41"/>
                  <a:gd name="T4" fmla="*/ 28 w 43"/>
                  <a:gd name="T5" fmla="*/ 17 h 41"/>
                  <a:gd name="T6" fmla="*/ 43 w 43"/>
                  <a:gd name="T7" fmla="*/ 17 h 41"/>
                  <a:gd name="T8" fmla="*/ 31 w 43"/>
                  <a:gd name="T9" fmla="*/ 27 h 41"/>
                  <a:gd name="T10" fmla="*/ 35 w 43"/>
                  <a:gd name="T11" fmla="*/ 41 h 41"/>
                  <a:gd name="T12" fmla="*/ 21 w 43"/>
                  <a:gd name="T13" fmla="*/ 31 h 41"/>
                  <a:gd name="T14" fmla="*/ 9 w 43"/>
                  <a:gd name="T15" fmla="*/ 41 h 41"/>
                  <a:gd name="T16" fmla="*/ 14 w 43"/>
                  <a:gd name="T17" fmla="*/ 27 h 41"/>
                  <a:gd name="T18" fmla="*/ 0 w 43"/>
                  <a:gd name="T19" fmla="*/ 17 h 41"/>
                  <a:gd name="T20" fmla="*/ 16 w 43"/>
                  <a:gd name="T21" fmla="*/ 17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1"/>
                  <a:gd name="T35" fmla="*/ 43 w 43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1">
                    <a:moveTo>
                      <a:pt x="16" y="17"/>
                    </a:moveTo>
                    <a:lnTo>
                      <a:pt x="21" y="0"/>
                    </a:lnTo>
                    <a:lnTo>
                      <a:pt x="28" y="17"/>
                    </a:lnTo>
                    <a:lnTo>
                      <a:pt x="43" y="17"/>
                    </a:lnTo>
                    <a:lnTo>
                      <a:pt x="31" y="27"/>
                    </a:lnTo>
                    <a:lnTo>
                      <a:pt x="35" y="41"/>
                    </a:lnTo>
                    <a:lnTo>
                      <a:pt x="21" y="31"/>
                    </a:lnTo>
                    <a:lnTo>
                      <a:pt x="9" y="41"/>
                    </a:lnTo>
                    <a:lnTo>
                      <a:pt x="14" y="27"/>
                    </a:lnTo>
                    <a:lnTo>
                      <a:pt x="0" y="17"/>
                    </a:lnTo>
                    <a:lnTo>
                      <a:pt x="16" y="17"/>
                    </a:lnTo>
                    <a:close/>
                  </a:path>
                </a:pathLst>
              </a:custGeom>
              <a:solidFill>
                <a:srgbClr val="FF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Freeform 72"/>
              <p:cNvSpPr>
                <a:spLocks noChangeAspect="1"/>
              </p:cNvSpPr>
              <p:nvPr/>
            </p:nvSpPr>
            <p:spPr bwMode="gray">
              <a:xfrm>
                <a:off x="2965450" y="708025"/>
                <a:ext cx="68262" cy="65088"/>
              </a:xfrm>
              <a:custGeom>
                <a:avLst/>
                <a:gdLst>
                  <a:gd name="T0" fmla="*/ 16 w 43"/>
                  <a:gd name="T1" fmla="*/ 17 h 41"/>
                  <a:gd name="T2" fmla="*/ 21 w 43"/>
                  <a:gd name="T3" fmla="*/ 0 h 41"/>
                  <a:gd name="T4" fmla="*/ 28 w 43"/>
                  <a:gd name="T5" fmla="*/ 17 h 41"/>
                  <a:gd name="T6" fmla="*/ 43 w 43"/>
                  <a:gd name="T7" fmla="*/ 17 h 41"/>
                  <a:gd name="T8" fmla="*/ 31 w 43"/>
                  <a:gd name="T9" fmla="*/ 27 h 41"/>
                  <a:gd name="T10" fmla="*/ 35 w 43"/>
                  <a:gd name="T11" fmla="*/ 41 h 41"/>
                  <a:gd name="T12" fmla="*/ 21 w 43"/>
                  <a:gd name="T13" fmla="*/ 31 h 41"/>
                  <a:gd name="T14" fmla="*/ 9 w 43"/>
                  <a:gd name="T15" fmla="*/ 41 h 41"/>
                  <a:gd name="T16" fmla="*/ 14 w 43"/>
                  <a:gd name="T17" fmla="*/ 27 h 41"/>
                  <a:gd name="T18" fmla="*/ 0 w 43"/>
                  <a:gd name="T19" fmla="*/ 17 h 41"/>
                  <a:gd name="T20" fmla="*/ 16 w 43"/>
                  <a:gd name="T21" fmla="*/ 17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1"/>
                  <a:gd name="T35" fmla="*/ 43 w 43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1">
                    <a:moveTo>
                      <a:pt x="16" y="17"/>
                    </a:moveTo>
                    <a:lnTo>
                      <a:pt x="21" y="0"/>
                    </a:lnTo>
                    <a:lnTo>
                      <a:pt x="28" y="17"/>
                    </a:lnTo>
                    <a:lnTo>
                      <a:pt x="43" y="17"/>
                    </a:lnTo>
                    <a:lnTo>
                      <a:pt x="31" y="27"/>
                    </a:lnTo>
                    <a:lnTo>
                      <a:pt x="35" y="41"/>
                    </a:lnTo>
                    <a:lnTo>
                      <a:pt x="21" y="31"/>
                    </a:lnTo>
                    <a:lnTo>
                      <a:pt x="9" y="41"/>
                    </a:lnTo>
                    <a:lnTo>
                      <a:pt x="14" y="27"/>
                    </a:lnTo>
                    <a:lnTo>
                      <a:pt x="0" y="17"/>
                    </a:lnTo>
                    <a:lnTo>
                      <a:pt x="16" y="17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Freeform 73"/>
              <p:cNvSpPr>
                <a:spLocks noChangeAspect="1"/>
              </p:cNvSpPr>
              <p:nvPr/>
            </p:nvSpPr>
            <p:spPr bwMode="gray">
              <a:xfrm>
                <a:off x="3246438" y="636588"/>
                <a:ext cx="68262" cy="63500"/>
              </a:xfrm>
              <a:custGeom>
                <a:avLst/>
                <a:gdLst>
                  <a:gd name="T0" fmla="*/ 17 w 43"/>
                  <a:gd name="T1" fmla="*/ 14 h 40"/>
                  <a:gd name="T2" fmla="*/ 21 w 43"/>
                  <a:gd name="T3" fmla="*/ 0 h 40"/>
                  <a:gd name="T4" fmla="*/ 26 w 43"/>
                  <a:gd name="T5" fmla="*/ 14 h 40"/>
                  <a:gd name="T6" fmla="*/ 43 w 43"/>
                  <a:gd name="T7" fmla="*/ 14 h 40"/>
                  <a:gd name="T8" fmla="*/ 28 w 43"/>
                  <a:gd name="T9" fmla="*/ 26 h 40"/>
                  <a:gd name="T10" fmla="*/ 33 w 43"/>
                  <a:gd name="T11" fmla="*/ 40 h 40"/>
                  <a:gd name="T12" fmla="*/ 21 w 43"/>
                  <a:gd name="T13" fmla="*/ 31 h 40"/>
                  <a:gd name="T14" fmla="*/ 7 w 43"/>
                  <a:gd name="T15" fmla="*/ 40 h 40"/>
                  <a:gd name="T16" fmla="*/ 12 w 43"/>
                  <a:gd name="T17" fmla="*/ 26 h 40"/>
                  <a:gd name="T18" fmla="*/ 0 w 43"/>
                  <a:gd name="T19" fmla="*/ 14 h 40"/>
                  <a:gd name="T20" fmla="*/ 17 w 43"/>
                  <a:gd name="T21" fmla="*/ 14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0"/>
                  <a:gd name="T35" fmla="*/ 43 w 43"/>
                  <a:gd name="T36" fmla="*/ 40 h 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0">
                    <a:moveTo>
                      <a:pt x="17" y="14"/>
                    </a:moveTo>
                    <a:lnTo>
                      <a:pt x="21" y="0"/>
                    </a:lnTo>
                    <a:lnTo>
                      <a:pt x="26" y="14"/>
                    </a:lnTo>
                    <a:lnTo>
                      <a:pt x="43" y="14"/>
                    </a:lnTo>
                    <a:lnTo>
                      <a:pt x="28" y="26"/>
                    </a:lnTo>
                    <a:lnTo>
                      <a:pt x="33" y="40"/>
                    </a:lnTo>
                    <a:lnTo>
                      <a:pt x="21" y="31"/>
                    </a:lnTo>
                    <a:lnTo>
                      <a:pt x="7" y="40"/>
                    </a:lnTo>
                    <a:lnTo>
                      <a:pt x="12" y="26"/>
                    </a:lnTo>
                    <a:lnTo>
                      <a:pt x="0" y="14"/>
                    </a:lnTo>
                    <a:lnTo>
                      <a:pt x="17" y="14"/>
                    </a:lnTo>
                    <a:close/>
                  </a:path>
                </a:pathLst>
              </a:custGeom>
              <a:solidFill>
                <a:srgbClr val="FF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Freeform 74"/>
              <p:cNvSpPr>
                <a:spLocks noChangeAspect="1"/>
              </p:cNvSpPr>
              <p:nvPr/>
            </p:nvSpPr>
            <p:spPr bwMode="gray">
              <a:xfrm>
                <a:off x="3246438" y="636588"/>
                <a:ext cx="68262" cy="63500"/>
              </a:xfrm>
              <a:custGeom>
                <a:avLst/>
                <a:gdLst>
                  <a:gd name="T0" fmla="*/ 17 w 43"/>
                  <a:gd name="T1" fmla="*/ 14 h 40"/>
                  <a:gd name="T2" fmla="*/ 21 w 43"/>
                  <a:gd name="T3" fmla="*/ 0 h 40"/>
                  <a:gd name="T4" fmla="*/ 26 w 43"/>
                  <a:gd name="T5" fmla="*/ 14 h 40"/>
                  <a:gd name="T6" fmla="*/ 43 w 43"/>
                  <a:gd name="T7" fmla="*/ 14 h 40"/>
                  <a:gd name="T8" fmla="*/ 28 w 43"/>
                  <a:gd name="T9" fmla="*/ 26 h 40"/>
                  <a:gd name="T10" fmla="*/ 33 w 43"/>
                  <a:gd name="T11" fmla="*/ 40 h 40"/>
                  <a:gd name="T12" fmla="*/ 21 w 43"/>
                  <a:gd name="T13" fmla="*/ 31 h 40"/>
                  <a:gd name="T14" fmla="*/ 7 w 43"/>
                  <a:gd name="T15" fmla="*/ 40 h 40"/>
                  <a:gd name="T16" fmla="*/ 12 w 43"/>
                  <a:gd name="T17" fmla="*/ 26 h 40"/>
                  <a:gd name="T18" fmla="*/ 0 w 43"/>
                  <a:gd name="T19" fmla="*/ 14 h 40"/>
                  <a:gd name="T20" fmla="*/ 17 w 43"/>
                  <a:gd name="T21" fmla="*/ 14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0"/>
                  <a:gd name="T35" fmla="*/ 43 w 43"/>
                  <a:gd name="T36" fmla="*/ 40 h 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0">
                    <a:moveTo>
                      <a:pt x="17" y="14"/>
                    </a:moveTo>
                    <a:lnTo>
                      <a:pt x="21" y="0"/>
                    </a:lnTo>
                    <a:lnTo>
                      <a:pt x="26" y="14"/>
                    </a:lnTo>
                    <a:lnTo>
                      <a:pt x="43" y="14"/>
                    </a:lnTo>
                    <a:lnTo>
                      <a:pt x="28" y="26"/>
                    </a:lnTo>
                    <a:lnTo>
                      <a:pt x="33" y="40"/>
                    </a:lnTo>
                    <a:lnTo>
                      <a:pt x="21" y="31"/>
                    </a:lnTo>
                    <a:lnTo>
                      <a:pt x="7" y="40"/>
                    </a:lnTo>
                    <a:lnTo>
                      <a:pt x="12" y="26"/>
                    </a:lnTo>
                    <a:lnTo>
                      <a:pt x="0" y="14"/>
                    </a:lnTo>
                    <a:lnTo>
                      <a:pt x="17" y="14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Freeform 75"/>
              <p:cNvSpPr>
                <a:spLocks noChangeAspect="1"/>
              </p:cNvSpPr>
              <p:nvPr/>
            </p:nvSpPr>
            <p:spPr bwMode="gray">
              <a:xfrm>
                <a:off x="3317875" y="712788"/>
                <a:ext cx="68262" cy="63500"/>
              </a:xfrm>
              <a:custGeom>
                <a:avLst/>
                <a:gdLst>
                  <a:gd name="T0" fmla="*/ 17 w 43"/>
                  <a:gd name="T1" fmla="*/ 14 h 40"/>
                  <a:gd name="T2" fmla="*/ 22 w 43"/>
                  <a:gd name="T3" fmla="*/ 0 h 40"/>
                  <a:gd name="T4" fmla="*/ 27 w 43"/>
                  <a:gd name="T5" fmla="*/ 14 h 40"/>
                  <a:gd name="T6" fmla="*/ 43 w 43"/>
                  <a:gd name="T7" fmla="*/ 14 h 40"/>
                  <a:gd name="T8" fmla="*/ 31 w 43"/>
                  <a:gd name="T9" fmla="*/ 24 h 40"/>
                  <a:gd name="T10" fmla="*/ 36 w 43"/>
                  <a:gd name="T11" fmla="*/ 40 h 40"/>
                  <a:gd name="T12" fmla="*/ 22 w 43"/>
                  <a:gd name="T13" fmla="*/ 31 h 40"/>
                  <a:gd name="T14" fmla="*/ 10 w 43"/>
                  <a:gd name="T15" fmla="*/ 40 h 40"/>
                  <a:gd name="T16" fmla="*/ 15 w 43"/>
                  <a:gd name="T17" fmla="*/ 24 h 40"/>
                  <a:gd name="T18" fmla="*/ 0 w 43"/>
                  <a:gd name="T19" fmla="*/ 14 h 40"/>
                  <a:gd name="T20" fmla="*/ 17 w 43"/>
                  <a:gd name="T21" fmla="*/ 14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0"/>
                  <a:gd name="T35" fmla="*/ 43 w 43"/>
                  <a:gd name="T36" fmla="*/ 40 h 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0">
                    <a:moveTo>
                      <a:pt x="17" y="14"/>
                    </a:moveTo>
                    <a:lnTo>
                      <a:pt x="22" y="0"/>
                    </a:lnTo>
                    <a:lnTo>
                      <a:pt x="27" y="14"/>
                    </a:lnTo>
                    <a:lnTo>
                      <a:pt x="43" y="14"/>
                    </a:lnTo>
                    <a:lnTo>
                      <a:pt x="31" y="24"/>
                    </a:lnTo>
                    <a:lnTo>
                      <a:pt x="36" y="40"/>
                    </a:lnTo>
                    <a:lnTo>
                      <a:pt x="22" y="31"/>
                    </a:lnTo>
                    <a:lnTo>
                      <a:pt x="10" y="40"/>
                    </a:lnTo>
                    <a:lnTo>
                      <a:pt x="15" y="24"/>
                    </a:lnTo>
                    <a:lnTo>
                      <a:pt x="0" y="14"/>
                    </a:lnTo>
                    <a:lnTo>
                      <a:pt x="17" y="14"/>
                    </a:lnTo>
                    <a:close/>
                  </a:path>
                </a:pathLst>
              </a:custGeom>
              <a:solidFill>
                <a:srgbClr val="FF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Freeform 76"/>
              <p:cNvSpPr>
                <a:spLocks noChangeAspect="1"/>
              </p:cNvSpPr>
              <p:nvPr/>
            </p:nvSpPr>
            <p:spPr bwMode="gray">
              <a:xfrm>
                <a:off x="3317875" y="712788"/>
                <a:ext cx="68262" cy="63500"/>
              </a:xfrm>
              <a:custGeom>
                <a:avLst/>
                <a:gdLst>
                  <a:gd name="T0" fmla="*/ 17 w 43"/>
                  <a:gd name="T1" fmla="*/ 14 h 40"/>
                  <a:gd name="T2" fmla="*/ 22 w 43"/>
                  <a:gd name="T3" fmla="*/ 0 h 40"/>
                  <a:gd name="T4" fmla="*/ 27 w 43"/>
                  <a:gd name="T5" fmla="*/ 14 h 40"/>
                  <a:gd name="T6" fmla="*/ 43 w 43"/>
                  <a:gd name="T7" fmla="*/ 14 h 40"/>
                  <a:gd name="T8" fmla="*/ 31 w 43"/>
                  <a:gd name="T9" fmla="*/ 24 h 40"/>
                  <a:gd name="T10" fmla="*/ 36 w 43"/>
                  <a:gd name="T11" fmla="*/ 40 h 40"/>
                  <a:gd name="T12" fmla="*/ 22 w 43"/>
                  <a:gd name="T13" fmla="*/ 31 h 40"/>
                  <a:gd name="T14" fmla="*/ 10 w 43"/>
                  <a:gd name="T15" fmla="*/ 40 h 40"/>
                  <a:gd name="T16" fmla="*/ 15 w 43"/>
                  <a:gd name="T17" fmla="*/ 24 h 40"/>
                  <a:gd name="T18" fmla="*/ 0 w 43"/>
                  <a:gd name="T19" fmla="*/ 14 h 40"/>
                  <a:gd name="T20" fmla="*/ 17 w 43"/>
                  <a:gd name="T21" fmla="*/ 14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0"/>
                  <a:gd name="T35" fmla="*/ 43 w 43"/>
                  <a:gd name="T36" fmla="*/ 40 h 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0">
                    <a:moveTo>
                      <a:pt x="17" y="14"/>
                    </a:moveTo>
                    <a:lnTo>
                      <a:pt x="22" y="0"/>
                    </a:lnTo>
                    <a:lnTo>
                      <a:pt x="27" y="14"/>
                    </a:lnTo>
                    <a:lnTo>
                      <a:pt x="43" y="14"/>
                    </a:lnTo>
                    <a:lnTo>
                      <a:pt x="31" y="24"/>
                    </a:lnTo>
                    <a:lnTo>
                      <a:pt x="36" y="40"/>
                    </a:lnTo>
                    <a:lnTo>
                      <a:pt x="22" y="31"/>
                    </a:lnTo>
                    <a:lnTo>
                      <a:pt x="10" y="40"/>
                    </a:lnTo>
                    <a:lnTo>
                      <a:pt x="15" y="24"/>
                    </a:lnTo>
                    <a:lnTo>
                      <a:pt x="0" y="14"/>
                    </a:lnTo>
                    <a:lnTo>
                      <a:pt x="17" y="14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Freeform 77"/>
              <p:cNvSpPr>
                <a:spLocks noChangeAspect="1"/>
              </p:cNvSpPr>
              <p:nvPr/>
            </p:nvSpPr>
            <p:spPr bwMode="gray">
              <a:xfrm>
                <a:off x="3344863" y="814388"/>
                <a:ext cx="68262" cy="65088"/>
              </a:xfrm>
              <a:custGeom>
                <a:avLst/>
                <a:gdLst>
                  <a:gd name="T0" fmla="*/ 17 w 43"/>
                  <a:gd name="T1" fmla="*/ 15 h 41"/>
                  <a:gd name="T2" fmla="*/ 22 w 43"/>
                  <a:gd name="T3" fmla="*/ 0 h 41"/>
                  <a:gd name="T4" fmla="*/ 26 w 43"/>
                  <a:gd name="T5" fmla="*/ 15 h 41"/>
                  <a:gd name="T6" fmla="*/ 43 w 43"/>
                  <a:gd name="T7" fmla="*/ 15 h 41"/>
                  <a:gd name="T8" fmla="*/ 29 w 43"/>
                  <a:gd name="T9" fmla="*/ 24 h 41"/>
                  <a:gd name="T10" fmla="*/ 34 w 43"/>
                  <a:gd name="T11" fmla="*/ 41 h 41"/>
                  <a:gd name="T12" fmla="*/ 22 w 43"/>
                  <a:gd name="T13" fmla="*/ 31 h 41"/>
                  <a:gd name="T14" fmla="*/ 7 w 43"/>
                  <a:gd name="T15" fmla="*/ 41 h 41"/>
                  <a:gd name="T16" fmla="*/ 12 w 43"/>
                  <a:gd name="T17" fmla="*/ 24 h 41"/>
                  <a:gd name="T18" fmla="*/ 0 w 43"/>
                  <a:gd name="T19" fmla="*/ 15 h 41"/>
                  <a:gd name="T20" fmla="*/ 17 w 43"/>
                  <a:gd name="T21" fmla="*/ 15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1"/>
                  <a:gd name="T35" fmla="*/ 43 w 43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1">
                    <a:moveTo>
                      <a:pt x="17" y="15"/>
                    </a:moveTo>
                    <a:lnTo>
                      <a:pt x="22" y="0"/>
                    </a:lnTo>
                    <a:lnTo>
                      <a:pt x="26" y="15"/>
                    </a:lnTo>
                    <a:lnTo>
                      <a:pt x="43" y="15"/>
                    </a:lnTo>
                    <a:lnTo>
                      <a:pt x="29" y="24"/>
                    </a:lnTo>
                    <a:lnTo>
                      <a:pt x="34" y="41"/>
                    </a:lnTo>
                    <a:lnTo>
                      <a:pt x="22" y="31"/>
                    </a:lnTo>
                    <a:lnTo>
                      <a:pt x="7" y="41"/>
                    </a:lnTo>
                    <a:lnTo>
                      <a:pt x="12" y="24"/>
                    </a:lnTo>
                    <a:lnTo>
                      <a:pt x="0" y="15"/>
                    </a:lnTo>
                    <a:lnTo>
                      <a:pt x="17" y="15"/>
                    </a:lnTo>
                    <a:close/>
                  </a:path>
                </a:pathLst>
              </a:custGeom>
              <a:solidFill>
                <a:srgbClr val="FF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Freeform 78"/>
              <p:cNvSpPr>
                <a:spLocks noChangeAspect="1"/>
              </p:cNvSpPr>
              <p:nvPr/>
            </p:nvSpPr>
            <p:spPr bwMode="gray">
              <a:xfrm>
                <a:off x="3344863" y="814388"/>
                <a:ext cx="68262" cy="65088"/>
              </a:xfrm>
              <a:custGeom>
                <a:avLst/>
                <a:gdLst>
                  <a:gd name="T0" fmla="*/ 17 w 43"/>
                  <a:gd name="T1" fmla="*/ 15 h 41"/>
                  <a:gd name="T2" fmla="*/ 22 w 43"/>
                  <a:gd name="T3" fmla="*/ 0 h 41"/>
                  <a:gd name="T4" fmla="*/ 26 w 43"/>
                  <a:gd name="T5" fmla="*/ 15 h 41"/>
                  <a:gd name="T6" fmla="*/ 43 w 43"/>
                  <a:gd name="T7" fmla="*/ 15 h 41"/>
                  <a:gd name="T8" fmla="*/ 29 w 43"/>
                  <a:gd name="T9" fmla="*/ 24 h 41"/>
                  <a:gd name="T10" fmla="*/ 34 w 43"/>
                  <a:gd name="T11" fmla="*/ 41 h 41"/>
                  <a:gd name="T12" fmla="*/ 22 w 43"/>
                  <a:gd name="T13" fmla="*/ 31 h 41"/>
                  <a:gd name="T14" fmla="*/ 7 w 43"/>
                  <a:gd name="T15" fmla="*/ 41 h 41"/>
                  <a:gd name="T16" fmla="*/ 12 w 43"/>
                  <a:gd name="T17" fmla="*/ 24 h 41"/>
                  <a:gd name="T18" fmla="*/ 0 w 43"/>
                  <a:gd name="T19" fmla="*/ 15 h 41"/>
                  <a:gd name="T20" fmla="*/ 17 w 43"/>
                  <a:gd name="T21" fmla="*/ 15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1"/>
                  <a:gd name="T35" fmla="*/ 43 w 43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1">
                    <a:moveTo>
                      <a:pt x="17" y="15"/>
                    </a:moveTo>
                    <a:lnTo>
                      <a:pt x="22" y="0"/>
                    </a:lnTo>
                    <a:lnTo>
                      <a:pt x="26" y="15"/>
                    </a:lnTo>
                    <a:lnTo>
                      <a:pt x="43" y="15"/>
                    </a:lnTo>
                    <a:lnTo>
                      <a:pt x="29" y="24"/>
                    </a:lnTo>
                    <a:lnTo>
                      <a:pt x="34" y="41"/>
                    </a:lnTo>
                    <a:lnTo>
                      <a:pt x="22" y="31"/>
                    </a:lnTo>
                    <a:lnTo>
                      <a:pt x="7" y="41"/>
                    </a:lnTo>
                    <a:lnTo>
                      <a:pt x="12" y="24"/>
                    </a:lnTo>
                    <a:lnTo>
                      <a:pt x="0" y="15"/>
                    </a:lnTo>
                    <a:lnTo>
                      <a:pt x="17" y="15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Freeform 79"/>
              <p:cNvSpPr>
                <a:spLocks noChangeAspect="1"/>
              </p:cNvSpPr>
              <p:nvPr/>
            </p:nvSpPr>
            <p:spPr bwMode="gray">
              <a:xfrm>
                <a:off x="3317875" y="912813"/>
                <a:ext cx="68262" cy="65088"/>
              </a:xfrm>
              <a:custGeom>
                <a:avLst/>
                <a:gdLst>
                  <a:gd name="T0" fmla="*/ 17 w 43"/>
                  <a:gd name="T1" fmla="*/ 17 h 41"/>
                  <a:gd name="T2" fmla="*/ 22 w 43"/>
                  <a:gd name="T3" fmla="*/ 0 h 41"/>
                  <a:gd name="T4" fmla="*/ 27 w 43"/>
                  <a:gd name="T5" fmla="*/ 17 h 41"/>
                  <a:gd name="T6" fmla="*/ 43 w 43"/>
                  <a:gd name="T7" fmla="*/ 17 h 41"/>
                  <a:gd name="T8" fmla="*/ 29 w 43"/>
                  <a:gd name="T9" fmla="*/ 27 h 41"/>
                  <a:gd name="T10" fmla="*/ 34 w 43"/>
                  <a:gd name="T11" fmla="*/ 41 h 41"/>
                  <a:gd name="T12" fmla="*/ 22 w 43"/>
                  <a:gd name="T13" fmla="*/ 32 h 41"/>
                  <a:gd name="T14" fmla="*/ 7 w 43"/>
                  <a:gd name="T15" fmla="*/ 41 h 41"/>
                  <a:gd name="T16" fmla="*/ 12 w 43"/>
                  <a:gd name="T17" fmla="*/ 27 h 41"/>
                  <a:gd name="T18" fmla="*/ 0 w 43"/>
                  <a:gd name="T19" fmla="*/ 17 h 41"/>
                  <a:gd name="T20" fmla="*/ 17 w 43"/>
                  <a:gd name="T21" fmla="*/ 17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1"/>
                  <a:gd name="T35" fmla="*/ 43 w 43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1">
                    <a:moveTo>
                      <a:pt x="17" y="17"/>
                    </a:moveTo>
                    <a:lnTo>
                      <a:pt x="22" y="0"/>
                    </a:lnTo>
                    <a:lnTo>
                      <a:pt x="27" y="17"/>
                    </a:lnTo>
                    <a:lnTo>
                      <a:pt x="43" y="17"/>
                    </a:lnTo>
                    <a:lnTo>
                      <a:pt x="29" y="27"/>
                    </a:lnTo>
                    <a:lnTo>
                      <a:pt x="34" y="41"/>
                    </a:lnTo>
                    <a:lnTo>
                      <a:pt x="22" y="32"/>
                    </a:lnTo>
                    <a:lnTo>
                      <a:pt x="7" y="41"/>
                    </a:lnTo>
                    <a:lnTo>
                      <a:pt x="12" y="27"/>
                    </a:lnTo>
                    <a:lnTo>
                      <a:pt x="0" y="17"/>
                    </a:lnTo>
                    <a:lnTo>
                      <a:pt x="17" y="17"/>
                    </a:lnTo>
                    <a:close/>
                  </a:path>
                </a:pathLst>
              </a:custGeom>
              <a:solidFill>
                <a:srgbClr val="FF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96" name="Freeform 80"/>
              <p:cNvSpPr>
                <a:spLocks noChangeAspect="1"/>
              </p:cNvSpPr>
              <p:nvPr/>
            </p:nvSpPr>
            <p:spPr bwMode="gray">
              <a:xfrm>
                <a:off x="3317875" y="912813"/>
                <a:ext cx="68262" cy="65088"/>
              </a:xfrm>
              <a:custGeom>
                <a:avLst/>
                <a:gdLst>
                  <a:gd name="T0" fmla="*/ 17 w 43"/>
                  <a:gd name="T1" fmla="*/ 17 h 41"/>
                  <a:gd name="T2" fmla="*/ 22 w 43"/>
                  <a:gd name="T3" fmla="*/ 0 h 41"/>
                  <a:gd name="T4" fmla="*/ 27 w 43"/>
                  <a:gd name="T5" fmla="*/ 17 h 41"/>
                  <a:gd name="T6" fmla="*/ 43 w 43"/>
                  <a:gd name="T7" fmla="*/ 17 h 41"/>
                  <a:gd name="T8" fmla="*/ 29 w 43"/>
                  <a:gd name="T9" fmla="*/ 27 h 41"/>
                  <a:gd name="T10" fmla="*/ 34 w 43"/>
                  <a:gd name="T11" fmla="*/ 41 h 41"/>
                  <a:gd name="T12" fmla="*/ 22 w 43"/>
                  <a:gd name="T13" fmla="*/ 32 h 41"/>
                  <a:gd name="T14" fmla="*/ 7 w 43"/>
                  <a:gd name="T15" fmla="*/ 41 h 41"/>
                  <a:gd name="T16" fmla="*/ 12 w 43"/>
                  <a:gd name="T17" fmla="*/ 27 h 41"/>
                  <a:gd name="T18" fmla="*/ 0 w 43"/>
                  <a:gd name="T19" fmla="*/ 17 h 41"/>
                  <a:gd name="T20" fmla="*/ 17 w 43"/>
                  <a:gd name="T21" fmla="*/ 17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1"/>
                  <a:gd name="T35" fmla="*/ 43 w 43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1">
                    <a:moveTo>
                      <a:pt x="17" y="17"/>
                    </a:moveTo>
                    <a:lnTo>
                      <a:pt x="22" y="0"/>
                    </a:lnTo>
                    <a:lnTo>
                      <a:pt x="27" y="17"/>
                    </a:lnTo>
                    <a:lnTo>
                      <a:pt x="43" y="17"/>
                    </a:lnTo>
                    <a:lnTo>
                      <a:pt x="29" y="27"/>
                    </a:lnTo>
                    <a:lnTo>
                      <a:pt x="34" y="41"/>
                    </a:lnTo>
                    <a:lnTo>
                      <a:pt x="22" y="32"/>
                    </a:lnTo>
                    <a:lnTo>
                      <a:pt x="7" y="41"/>
                    </a:lnTo>
                    <a:lnTo>
                      <a:pt x="12" y="27"/>
                    </a:lnTo>
                    <a:lnTo>
                      <a:pt x="0" y="17"/>
                    </a:lnTo>
                    <a:lnTo>
                      <a:pt x="17" y="17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Freeform 81"/>
              <p:cNvSpPr>
                <a:spLocks noChangeAspect="1"/>
              </p:cNvSpPr>
              <p:nvPr/>
            </p:nvSpPr>
            <p:spPr bwMode="gray">
              <a:xfrm>
                <a:off x="3246438" y="989013"/>
                <a:ext cx="68262" cy="65088"/>
              </a:xfrm>
              <a:custGeom>
                <a:avLst/>
                <a:gdLst>
                  <a:gd name="T0" fmla="*/ 14 w 43"/>
                  <a:gd name="T1" fmla="*/ 15 h 41"/>
                  <a:gd name="T2" fmla="*/ 21 w 43"/>
                  <a:gd name="T3" fmla="*/ 0 h 41"/>
                  <a:gd name="T4" fmla="*/ 26 w 43"/>
                  <a:gd name="T5" fmla="*/ 15 h 41"/>
                  <a:gd name="T6" fmla="*/ 43 w 43"/>
                  <a:gd name="T7" fmla="*/ 15 h 41"/>
                  <a:gd name="T8" fmla="*/ 28 w 43"/>
                  <a:gd name="T9" fmla="*/ 24 h 41"/>
                  <a:gd name="T10" fmla="*/ 33 w 43"/>
                  <a:gd name="T11" fmla="*/ 41 h 41"/>
                  <a:gd name="T12" fmla="*/ 21 w 43"/>
                  <a:gd name="T13" fmla="*/ 31 h 41"/>
                  <a:gd name="T14" fmla="*/ 7 w 43"/>
                  <a:gd name="T15" fmla="*/ 41 h 41"/>
                  <a:gd name="T16" fmla="*/ 12 w 43"/>
                  <a:gd name="T17" fmla="*/ 24 h 41"/>
                  <a:gd name="T18" fmla="*/ 0 w 43"/>
                  <a:gd name="T19" fmla="*/ 15 h 41"/>
                  <a:gd name="T20" fmla="*/ 14 w 43"/>
                  <a:gd name="T21" fmla="*/ 15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1"/>
                  <a:gd name="T35" fmla="*/ 43 w 43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1">
                    <a:moveTo>
                      <a:pt x="14" y="15"/>
                    </a:moveTo>
                    <a:lnTo>
                      <a:pt x="21" y="0"/>
                    </a:lnTo>
                    <a:lnTo>
                      <a:pt x="26" y="15"/>
                    </a:lnTo>
                    <a:lnTo>
                      <a:pt x="43" y="15"/>
                    </a:lnTo>
                    <a:lnTo>
                      <a:pt x="28" y="24"/>
                    </a:lnTo>
                    <a:lnTo>
                      <a:pt x="33" y="41"/>
                    </a:lnTo>
                    <a:lnTo>
                      <a:pt x="21" y="31"/>
                    </a:lnTo>
                    <a:lnTo>
                      <a:pt x="7" y="41"/>
                    </a:lnTo>
                    <a:lnTo>
                      <a:pt x="12" y="24"/>
                    </a:lnTo>
                    <a:lnTo>
                      <a:pt x="0" y="15"/>
                    </a:lnTo>
                    <a:lnTo>
                      <a:pt x="14" y="15"/>
                    </a:lnTo>
                    <a:close/>
                  </a:path>
                </a:pathLst>
              </a:custGeom>
              <a:solidFill>
                <a:srgbClr val="FF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Freeform 82"/>
              <p:cNvSpPr>
                <a:spLocks noChangeAspect="1"/>
              </p:cNvSpPr>
              <p:nvPr/>
            </p:nvSpPr>
            <p:spPr bwMode="gray">
              <a:xfrm>
                <a:off x="3246438" y="989013"/>
                <a:ext cx="68262" cy="65088"/>
              </a:xfrm>
              <a:custGeom>
                <a:avLst/>
                <a:gdLst>
                  <a:gd name="T0" fmla="*/ 14 w 43"/>
                  <a:gd name="T1" fmla="*/ 15 h 41"/>
                  <a:gd name="T2" fmla="*/ 21 w 43"/>
                  <a:gd name="T3" fmla="*/ 0 h 41"/>
                  <a:gd name="T4" fmla="*/ 26 w 43"/>
                  <a:gd name="T5" fmla="*/ 15 h 41"/>
                  <a:gd name="T6" fmla="*/ 43 w 43"/>
                  <a:gd name="T7" fmla="*/ 15 h 41"/>
                  <a:gd name="T8" fmla="*/ 28 w 43"/>
                  <a:gd name="T9" fmla="*/ 24 h 41"/>
                  <a:gd name="T10" fmla="*/ 33 w 43"/>
                  <a:gd name="T11" fmla="*/ 41 h 41"/>
                  <a:gd name="T12" fmla="*/ 21 w 43"/>
                  <a:gd name="T13" fmla="*/ 31 h 41"/>
                  <a:gd name="T14" fmla="*/ 7 w 43"/>
                  <a:gd name="T15" fmla="*/ 41 h 41"/>
                  <a:gd name="T16" fmla="*/ 12 w 43"/>
                  <a:gd name="T17" fmla="*/ 24 h 41"/>
                  <a:gd name="T18" fmla="*/ 0 w 43"/>
                  <a:gd name="T19" fmla="*/ 15 h 41"/>
                  <a:gd name="T20" fmla="*/ 14 w 43"/>
                  <a:gd name="T21" fmla="*/ 15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1"/>
                  <a:gd name="T35" fmla="*/ 43 w 43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1">
                    <a:moveTo>
                      <a:pt x="14" y="15"/>
                    </a:moveTo>
                    <a:lnTo>
                      <a:pt x="21" y="0"/>
                    </a:lnTo>
                    <a:lnTo>
                      <a:pt x="26" y="15"/>
                    </a:lnTo>
                    <a:lnTo>
                      <a:pt x="43" y="15"/>
                    </a:lnTo>
                    <a:lnTo>
                      <a:pt x="28" y="24"/>
                    </a:lnTo>
                    <a:lnTo>
                      <a:pt x="33" y="41"/>
                    </a:lnTo>
                    <a:lnTo>
                      <a:pt x="21" y="31"/>
                    </a:lnTo>
                    <a:lnTo>
                      <a:pt x="7" y="41"/>
                    </a:lnTo>
                    <a:lnTo>
                      <a:pt x="12" y="24"/>
                    </a:lnTo>
                    <a:lnTo>
                      <a:pt x="0" y="15"/>
                    </a:lnTo>
                    <a:lnTo>
                      <a:pt x="14" y="15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92196" name="Picture 36" descr="Logo_EN_rvb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246" y="3120"/>
              <a:ext cx="272" cy="725"/>
            </a:xfrm>
            <a:prstGeom prst="rect">
              <a:avLst/>
            </a:prstGeom>
            <a:noFill/>
          </p:spPr>
        </p:pic>
      </p:grpSp>
      <p:sp>
        <p:nvSpPr>
          <p:cNvPr id="92198" name="Rectangle 38"/>
          <p:cNvSpPr>
            <a:spLocks noChangeArrowheads="1"/>
          </p:cNvSpPr>
          <p:nvPr/>
        </p:nvSpPr>
        <p:spPr bwMode="auto">
          <a:xfrm>
            <a:off x="1763713" y="1844675"/>
            <a:ext cx="5688012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/>
          <a:lstStyle/>
          <a:p>
            <a:pPr algn="ctr"/>
            <a:r>
              <a:rPr lang="en-GB" sz="5100">
                <a:solidFill>
                  <a:schemeClr val="bg1"/>
                </a:solidFill>
              </a:rPr>
              <a:t/>
            </a:r>
            <a:br>
              <a:rPr lang="en-GB" sz="5100">
                <a:solidFill>
                  <a:schemeClr val="bg1"/>
                </a:solidFill>
              </a:rPr>
            </a:br>
            <a:r>
              <a:rPr lang="en-GB" sz="5100">
                <a:solidFill>
                  <a:srgbClr val="005BAB"/>
                </a:solidFill>
              </a:rPr>
              <a:t>Thank</a:t>
            </a:r>
            <a:r>
              <a:rPr lang="en-GB" sz="5100">
                <a:solidFill>
                  <a:schemeClr val="tx1"/>
                </a:solidFill>
              </a:rPr>
              <a:t> </a:t>
            </a:r>
            <a:r>
              <a:rPr lang="en-GB" sz="5100">
                <a:solidFill>
                  <a:srgbClr val="005BAB"/>
                </a:solidFill>
              </a:rPr>
              <a:t>you !</a:t>
            </a:r>
            <a:r>
              <a:rPr lang="en-GB" sz="5100">
                <a:solidFill>
                  <a:schemeClr val="tx1"/>
                </a:solidFill>
              </a:rPr>
              <a:t/>
            </a:r>
            <a:br>
              <a:rPr lang="en-GB" sz="5100">
                <a:solidFill>
                  <a:schemeClr val="tx1"/>
                </a:solidFill>
              </a:rPr>
            </a:br>
            <a:r>
              <a:rPr lang="en-GB" sz="5100">
                <a:solidFill>
                  <a:schemeClr val="bg1"/>
                </a:solidFill>
              </a:rPr>
              <a:t/>
            </a:r>
            <a:br>
              <a:rPr lang="en-GB" sz="5100">
                <a:solidFill>
                  <a:schemeClr val="bg1"/>
                </a:solidFill>
              </a:rPr>
            </a:br>
            <a:endParaRPr lang="en-GB" sz="3200">
              <a:solidFill>
                <a:schemeClr val="tx1"/>
              </a:solidFill>
            </a:endParaRPr>
          </a:p>
        </p:txBody>
      </p:sp>
      <p:sp>
        <p:nvSpPr>
          <p:cNvPr id="92199" name="Rectangle 39"/>
          <p:cNvSpPr>
            <a:spLocks noChangeArrowheads="1"/>
          </p:cNvSpPr>
          <p:nvPr/>
        </p:nvSpPr>
        <p:spPr bwMode="auto">
          <a:xfrm>
            <a:off x="900113" y="3860800"/>
            <a:ext cx="8101012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/>
          <a:lstStyle/>
          <a:p>
            <a:r>
              <a:rPr lang="fr-FR" sz="3200"/>
              <a:t>http://ec.europa.eu/transport/index_en.html</a:t>
            </a:r>
            <a:endParaRPr lang="en-GB" sz="320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/>
      <p:bldP spid="7" grpId="0"/>
      <p:bldP spid="92199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EU initiatives for road transport </a:t>
            </a:r>
            <a:r>
              <a:rPr lang="fr-BE" b="1"/>
              <a:t/>
            </a:r>
            <a:br>
              <a:rPr lang="fr-BE" b="1"/>
            </a:br>
            <a:endParaRPr lang="en-US" b="1"/>
          </a:p>
        </p:txBody>
      </p:sp>
      <p:sp>
        <p:nvSpPr>
          <p:cNvPr id="68" name="Rectangle 67"/>
          <p:cNvSpPr>
            <a:spLocks noChangeArrowheads="1"/>
          </p:cNvSpPr>
          <p:nvPr/>
        </p:nvSpPr>
        <p:spPr bwMode="gray">
          <a:xfrm>
            <a:off x="7929563" y="6389688"/>
            <a:ext cx="352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>
                <a:solidFill>
                  <a:srgbClr val="005BAB"/>
                </a:solidFill>
              </a:rPr>
              <a:t> </a:t>
            </a:r>
            <a:r>
              <a:rPr lang="en-US" sz="1200">
                <a:solidFill>
                  <a:srgbClr val="005BAB"/>
                </a:solidFill>
                <a:latin typeface="Trebuchet MS" pitchFamily="34" charset="0"/>
              </a:rPr>
              <a:t>| </a:t>
            </a:r>
            <a:endParaRPr lang="en-US" sz="1200">
              <a:solidFill>
                <a:srgbClr val="005BAB"/>
              </a:solidFill>
            </a:endParaRPr>
          </a:p>
        </p:txBody>
      </p:sp>
      <p:sp>
        <p:nvSpPr>
          <p:cNvPr id="82948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4827C0DB-E388-4FF7-94B9-CA43EE8204C2}" type="slidenum">
              <a:rPr lang="en-US" sz="1000">
                <a:solidFill>
                  <a:srgbClr val="005BAB"/>
                </a:solidFill>
              </a:rPr>
              <a:pPr algn="r">
                <a:lnSpc>
                  <a:spcPct val="100000"/>
                </a:lnSpc>
              </a:pPr>
              <a:t>3</a:t>
            </a:fld>
            <a:endParaRPr lang="en-US" sz="1000">
              <a:solidFill>
                <a:srgbClr val="005BAB"/>
              </a:solidFill>
            </a:endParaRPr>
          </a:p>
        </p:txBody>
      </p:sp>
      <p:sp>
        <p:nvSpPr>
          <p:cNvPr id="82949" name="Footer Placeholder 6"/>
          <p:cNvSpPr txBox="1">
            <a:spLocks noGrp="1"/>
          </p:cNvSpPr>
          <p:nvPr/>
        </p:nvSpPr>
        <p:spPr bwMode="gray">
          <a:xfrm>
            <a:off x="2857500" y="6350000"/>
            <a:ext cx="52292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endParaRPr lang="en-GB" sz="1000">
              <a:solidFill>
                <a:srgbClr val="005BAB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marL="357188" indent="-357188" algn="l">
              <a:buClr>
                <a:srgbClr val="9ECC3B"/>
              </a:buClr>
              <a:buSzPct val="100000"/>
              <a:buFont typeface="Trebuchet MS" pitchFamily="34" charset="0"/>
              <a:buNone/>
              <a:defRPr sz="3600">
                <a:solidFill>
                  <a:srgbClr val="9ECC3B"/>
                </a:solidFill>
                <a:sym typeface="Wingdings"/>
              </a:defRPr>
            </a:lvl1pPr>
          </a:lstStyle>
          <a:p>
            <a:pPr algn="ctr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4400" dirty="0" smtClean="0">
                <a:latin typeface="Arial" pitchFamily="34" charset="0"/>
                <a:ea typeface="+mj-ea"/>
                <a:cs typeface="+mj-cs"/>
              </a:rPr>
              <a:t></a:t>
            </a:r>
          </a:p>
        </p:txBody>
      </p:sp>
      <p:grpSp>
        <p:nvGrpSpPr>
          <p:cNvPr id="82951" name="Group 7"/>
          <p:cNvGrpSpPr>
            <a:grpSpLocks/>
          </p:cNvGrpSpPr>
          <p:nvPr/>
        </p:nvGrpSpPr>
        <p:grpSpPr bwMode="auto">
          <a:xfrm>
            <a:off x="390525" y="4953000"/>
            <a:ext cx="431800" cy="1644650"/>
            <a:chOff x="246" y="3120"/>
            <a:chExt cx="272" cy="1036"/>
          </a:xfrm>
        </p:grpSpPr>
        <p:grpSp>
          <p:nvGrpSpPr>
            <p:cNvPr id="82952" name="Group 109"/>
            <p:cNvGrpSpPr>
              <a:grpSpLocks noChangeAspect="1"/>
            </p:cNvGrpSpPr>
            <p:nvPr/>
          </p:nvGrpSpPr>
          <p:grpSpPr bwMode="auto">
            <a:xfrm>
              <a:off x="247" y="3965"/>
              <a:ext cx="271" cy="191"/>
              <a:chOff x="2786063" y="571500"/>
              <a:chExt cx="798512" cy="561975"/>
            </a:xfrm>
          </p:grpSpPr>
          <p:sp>
            <p:nvSpPr>
              <p:cNvPr id="72" name="Rectangle 56"/>
              <p:cNvSpPr>
                <a:spLocks noChangeAspect="1" noChangeArrowheads="1"/>
              </p:cNvSpPr>
              <p:nvPr/>
            </p:nvSpPr>
            <p:spPr bwMode="gray">
              <a:xfrm>
                <a:off x="2786063" y="571500"/>
                <a:ext cx="798512" cy="561975"/>
              </a:xfrm>
              <a:prstGeom prst="rect">
                <a:avLst/>
              </a:prstGeom>
              <a:solidFill>
                <a:srgbClr val="034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Line 57"/>
              <p:cNvSpPr>
                <a:spLocks noChangeAspect="1" noChangeShapeType="1"/>
              </p:cNvSpPr>
              <p:nvPr/>
            </p:nvSpPr>
            <p:spPr bwMode="gray">
              <a:xfrm>
                <a:off x="3178175" y="844550"/>
                <a:ext cx="1587" cy="1588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74" name="Line 58"/>
              <p:cNvSpPr>
                <a:spLocks noChangeAspect="1" noChangeShapeType="1"/>
              </p:cNvSpPr>
              <p:nvPr/>
            </p:nvSpPr>
            <p:spPr bwMode="gray">
              <a:xfrm>
                <a:off x="3178175" y="844550"/>
                <a:ext cx="1587" cy="1588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75" name="Freeform 59"/>
              <p:cNvSpPr>
                <a:spLocks noChangeAspect="1"/>
              </p:cNvSpPr>
              <p:nvPr/>
            </p:nvSpPr>
            <p:spPr bwMode="gray">
              <a:xfrm>
                <a:off x="3143250" y="609600"/>
                <a:ext cx="65087" cy="65088"/>
              </a:xfrm>
              <a:custGeom>
                <a:avLst/>
                <a:gdLst>
                  <a:gd name="T0" fmla="*/ 14 w 41"/>
                  <a:gd name="T1" fmla="*/ 14 h 41"/>
                  <a:gd name="T2" fmla="*/ 22 w 41"/>
                  <a:gd name="T3" fmla="*/ 0 h 41"/>
                  <a:gd name="T4" fmla="*/ 26 w 41"/>
                  <a:gd name="T5" fmla="*/ 14 h 41"/>
                  <a:gd name="T6" fmla="*/ 41 w 41"/>
                  <a:gd name="T7" fmla="*/ 14 h 41"/>
                  <a:gd name="T8" fmla="*/ 29 w 41"/>
                  <a:gd name="T9" fmla="*/ 24 h 41"/>
                  <a:gd name="T10" fmla="*/ 34 w 41"/>
                  <a:gd name="T11" fmla="*/ 41 h 41"/>
                  <a:gd name="T12" fmla="*/ 22 w 41"/>
                  <a:gd name="T13" fmla="*/ 31 h 41"/>
                  <a:gd name="T14" fmla="*/ 7 w 41"/>
                  <a:gd name="T15" fmla="*/ 41 h 41"/>
                  <a:gd name="T16" fmla="*/ 12 w 41"/>
                  <a:gd name="T17" fmla="*/ 24 h 41"/>
                  <a:gd name="T18" fmla="*/ 0 w 41"/>
                  <a:gd name="T19" fmla="*/ 14 h 41"/>
                  <a:gd name="T20" fmla="*/ 14 w 41"/>
                  <a:gd name="T21" fmla="*/ 14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1"/>
                  <a:gd name="T34" fmla="*/ 0 h 41"/>
                  <a:gd name="T35" fmla="*/ 41 w 41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1" h="41">
                    <a:moveTo>
                      <a:pt x="14" y="14"/>
                    </a:moveTo>
                    <a:lnTo>
                      <a:pt x="22" y="0"/>
                    </a:lnTo>
                    <a:lnTo>
                      <a:pt x="26" y="14"/>
                    </a:lnTo>
                    <a:lnTo>
                      <a:pt x="41" y="14"/>
                    </a:lnTo>
                    <a:lnTo>
                      <a:pt x="29" y="24"/>
                    </a:lnTo>
                    <a:lnTo>
                      <a:pt x="34" y="41"/>
                    </a:lnTo>
                    <a:lnTo>
                      <a:pt x="22" y="31"/>
                    </a:lnTo>
                    <a:lnTo>
                      <a:pt x="7" y="41"/>
                    </a:lnTo>
                    <a:lnTo>
                      <a:pt x="12" y="24"/>
                    </a:lnTo>
                    <a:lnTo>
                      <a:pt x="0" y="14"/>
                    </a:lnTo>
                    <a:lnTo>
                      <a:pt x="14" y="14"/>
                    </a:lnTo>
                    <a:close/>
                  </a:path>
                </a:pathLst>
              </a:custGeom>
              <a:solidFill>
                <a:srgbClr val="FF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Freeform 60"/>
              <p:cNvSpPr>
                <a:spLocks noChangeAspect="1"/>
              </p:cNvSpPr>
              <p:nvPr/>
            </p:nvSpPr>
            <p:spPr bwMode="gray">
              <a:xfrm>
                <a:off x="3143250" y="609600"/>
                <a:ext cx="65087" cy="65088"/>
              </a:xfrm>
              <a:custGeom>
                <a:avLst/>
                <a:gdLst>
                  <a:gd name="T0" fmla="*/ 14 w 41"/>
                  <a:gd name="T1" fmla="*/ 14 h 41"/>
                  <a:gd name="T2" fmla="*/ 22 w 41"/>
                  <a:gd name="T3" fmla="*/ 0 h 41"/>
                  <a:gd name="T4" fmla="*/ 26 w 41"/>
                  <a:gd name="T5" fmla="*/ 14 h 41"/>
                  <a:gd name="T6" fmla="*/ 41 w 41"/>
                  <a:gd name="T7" fmla="*/ 14 h 41"/>
                  <a:gd name="T8" fmla="*/ 29 w 41"/>
                  <a:gd name="T9" fmla="*/ 24 h 41"/>
                  <a:gd name="T10" fmla="*/ 34 w 41"/>
                  <a:gd name="T11" fmla="*/ 41 h 41"/>
                  <a:gd name="T12" fmla="*/ 22 w 41"/>
                  <a:gd name="T13" fmla="*/ 31 h 41"/>
                  <a:gd name="T14" fmla="*/ 7 w 41"/>
                  <a:gd name="T15" fmla="*/ 41 h 41"/>
                  <a:gd name="T16" fmla="*/ 12 w 41"/>
                  <a:gd name="T17" fmla="*/ 24 h 41"/>
                  <a:gd name="T18" fmla="*/ 0 w 41"/>
                  <a:gd name="T19" fmla="*/ 14 h 41"/>
                  <a:gd name="T20" fmla="*/ 14 w 41"/>
                  <a:gd name="T21" fmla="*/ 14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1"/>
                  <a:gd name="T34" fmla="*/ 0 h 41"/>
                  <a:gd name="T35" fmla="*/ 41 w 41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1" h="41">
                    <a:moveTo>
                      <a:pt x="14" y="14"/>
                    </a:moveTo>
                    <a:lnTo>
                      <a:pt x="22" y="0"/>
                    </a:lnTo>
                    <a:lnTo>
                      <a:pt x="26" y="14"/>
                    </a:lnTo>
                    <a:lnTo>
                      <a:pt x="41" y="14"/>
                    </a:lnTo>
                    <a:lnTo>
                      <a:pt x="29" y="24"/>
                    </a:lnTo>
                    <a:lnTo>
                      <a:pt x="34" y="41"/>
                    </a:lnTo>
                    <a:lnTo>
                      <a:pt x="22" y="31"/>
                    </a:lnTo>
                    <a:lnTo>
                      <a:pt x="7" y="41"/>
                    </a:lnTo>
                    <a:lnTo>
                      <a:pt x="12" y="24"/>
                    </a:lnTo>
                    <a:lnTo>
                      <a:pt x="0" y="14"/>
                    </a:lnTo>
                    <a:lnTo>
                      <a:pt x="14" y="14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Freeform 61"/>
              <p:cNvSpPr>
                <a:spLocks noChangeAspect="1"/>
              </p:cNvSpPr>
              <p:nvPr/>
            </p:nvSpPr>
            <p:spPr bwMode="gray">
              <a:xfrm>
                <a:off x="3036888" y="636588"/>
                <a:ext cx="68262" cy="63500"/>
              </a:xfrm>
              <a:custGeom>
                <a:avLst/>
                <a:gdLst>
                  <a:gd name="T0" fmla="*/ 17 w 43"/>
                  <a:gd name="T1" fmla="*/ 14 h 40"/>
                  <a:gd name="T2" fmla="*/ 22 w 43"/>
                  <a:gd name="T3" fmla="*/ 0 h 40"/>
                  <a:gd name="T4" fmla="*/ 26 w 43"/>
                  <a:gd name="T5" fmla="*/ 14 h 40"/>
                  <a:gd name="T6" fmla="*/ 43 w 43"/>
                  <a:gd name="T7" fmla="*/ 14 h 40"/>
                  <a:gd name="T8" fmla="*/ 31 w 43"/>
                  <a:gd name="T9" fmla="*/ 26 h 40"/>
                  <a:gd name="T10" fmla="*/ 36 w 43"/>
                  <a:gd name="T11" fmla="*/ 40 h 40"/>
                  <a:gd name="T12" fmla="*/ 22 w 43"/>
                  <a:gd name="T13" fmla="*/ 31 h 40"/>
                  <a:gd name="T14" fmla="*/ 10 w 43"/>
                  <a:gd name="T15" fmla="*/ 40 h 40"/>
                  <a:gd name="T16" fmla="*/ 14 w 43"/>
                  <a:gd name="T17" fmla="*/ 26 h 40"/>
                  <a:gd name="T18" fmla="*/ 0 w 43"/>
                  <a:gd name="T19" fmla="*/ 14 h 40"/>
                  <a:gd name="T20" fmla="*/ 17 w 43"/>
                  <a:gd name="T21" fmla="*/ 14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0"/>
                  <a:gd name="T35" fmla="*/ 43 w 43"/>
                  <a:gd name="T36" fmla="*/ 40 h 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0">
                    <a:moveTo>
                      <a:pt x="17" y="14"/>
                    </a:moveTo>
                    <a:lnTo>
                      <a:pt x="22" y="0"/>
                    </a:lnTo>
                    <a:lnTo>
                      <a:pt x="26" y="14"/>
                    </a:lnTo>
                    <a:lnTo>
                      <a:pt x="43" y="14"/>
                    </a:lnTo>
                    <a:lnTo>
                      <a:pt x="31" y="26"/>
                    </a:lnTo>
                    <a:lnTo>
                      <a:pt x="36" y="40"/>
                    </a:lnTo>
                    <a:lnTo>
                      <a:pt x="22" y="31"/>
                    </a:lnTo>
                    <a:lnTo>
                      <a:pt x="10" y="40"/>
                    </a:lnTo>
                    <a:lnTo>
                      <a:pt x="14" y="26"/>
                    </a:lnTo>
                    <a:lnTo>
                      <a:pt x="0" y="14"/>
                    </a:lnTo>
                    <a:lnTo>
                      <a:pt x="17" y="14"/>
                    </a:lnTo>
                    <a:close/>
                  </a:path>
                </a:pathLst>
              </a:custGeom>
              <a:solidFill>
                <a:srgbClr val="FF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Freeform 62"/>
              <p:cNvSpPr>
                <a:spLocks noChangeAspect="1"/>
              </p:cNvSpPr>
              <p:nvPr/>
            </p:nvSpPr>
            <p:spPr bwMode="gray">
              <a:xfrm>
                <a:off x="3036888" y="636588"/>
                <a:ext cx="68262" cy="63500"/>
              </a:xfrm>
              <a:custGeom>
                <a:avLst/>
                <a:gdLst>
                  <a:gd name="T0" fmla="*/ 17 w 43"/>
                  <a:gd name="T1" fmla="*/ 14 h 40"/>
                  <a:gd name="T2" fmla="*/ 22 w 43"/>
                  <a:gd name="T3" fmla="*/ 0 h 40"/>
                  <a:gd name="T4" fmla="*/ 26 w 43"/>
                  <a:gd name="T5" fmla="*/ 14 h 40"/>
                  <a:gd name="T6" fmla="*/ 43 w 43"/>
                  <a:gd name="T7" fmla="*/ 14 h 40"/>
                  <a:gd name="T8" fmla="*/ 31 w 43"/>
                  <a:gd name="T9" fmla="*/ 26 h 40"/>
                  <a:gd name="T10" fmla="*/ 36 w 43"/>
                  <a:gd name="T11" fmla="*/ 40 h 40"/>
                  <a:gd name="T12" fmla="*/ 22 w 43"/>
                  <a:gd name="T13" fmla="*/ 31 h 40"/>
                  <a:gd name="T14" fmla="*/ 10 w 43"/>
                  <a:gd name="T15" fmla="*/ 40 h 40"/>
                  <a:gd name="T16" fmla="*/ 14 w 43"/>
                  <a:gd name="T17" fmla="*/ 26 h 40"/>
                  <a:gd name="T18" fmla="*/ 0 w 43"/>
                  <a:gd name="T19" fmla="*/ 14 h 40"/>
                  <a:gd name="T20" fmla="*/ 17 w 43"/>
                  <a:gd name="T21" fmla="*/ 14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0"/>
                  <a:gd name="T35" fmla="*/ 43 w 43"/>
                  <a:gd name="T36" fmla="*/ 40 h 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0">
                    <a:moveTo>
                      <a:pt x="17" y="14"/>
                    </a:moveTo>
                    <a:lnTo>
                      <a:pt x="22" y="0"/>
                    </a:lnTo>
                    <a:lnTo>
                      <a:pt x="26" y="14"/>
                    </a:lnTo>
                    <a:lnTo>
                      <a:pt x="43" y="14"/>
                    </a:lnTo>
                    <a:lnTo>
                      <a:pt x="31" y="26"/>
                    </a:lnTo>
                    <a:lnTo>
                      <a:pt x="36" y="40"/>
                    </a:lnTo>
                    <a:lnTo>
                      <a:pt x="22" y="31"/>
                    </a:lnTo>
                    <a:lnTo>
                      <a:pt x="10" y="40"/>
                    </a:lnTo>
                    <a:lnTo>
                      <a:pt x="14" y="26"/>
                    </a:lnTo>
                    <a:lnTo>
                      <a:pt x="0" y="14"/>
                    </a:lnTo>
                    <a:lnTo>
                      <a:pt x="17" y="14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Freeform 63"/>
              <p:cNvSpPr>
                <a:spLocks noChangeAspect="1"/>
              </p:cNvSpPr>
              <p:nvPr/>
            </p:nvSpPr>
            <p:spPr bwMode="gray">
              <a:xfrm>
                <a:off x="3040063" y="985838"/>
                <a:ext cx="69850" cy="65088"/>
              </a:xfrm>
              <a:custGeom>
                <a:avLst/>
                <a:gdLst>
                  <a:gd name="T0" fmla="*/ 17 w 44"/>
                  <a:gd name="T1" fmla="*/ 17 h 41"/>
                  <a:gd name="T2" fmla="*/ 22 w 44"/>
                  <a:gd name="T3" fmla="*/ 0 h 41"/>
                  <a:gd name="T4" fmla="*/ 27 w 44"/>
                  <a:gd name="T5" fmla="*/ 17 h 41"/>
                  <a:gd name="T6" fmla="*/ 44 w 44"/>
                  <a:gd name="T7" fmla="*/ 17 h 41"/>
                  <a:gd name="T8" fmla="*/ 29 w 44"/>
                  <a:gd name="T9" fmla="*/ 26 h 41"/>
                  <a:gd name="T10" fmla="*/ 34 w 44"/>
                  <a:gd name="T11" fmla="*/ 41 h 41"/>
                  <a:gd name="T12" fmla="*/ 22 w 44"/>
                  <a:gd name="T13" fmla="*/ 31 h 41"/>
                  <a:gd name="T14" fmla="*/ 8 w 44"/>
                  <a:gd name="T15" fmla="*/ 41 h 41"/>
                  <a:gd name="T16" fmla="*/ 12 w 44"/>
                  <a:gd name="T17" fmla="*/ 26 h 41"/>
                  <a:gd name="T18" fmla="*/ 0 w 44"/>
                  <a:gd name="T19" fmla="*/ 17 h 41"/>
                  <a:gd name="T20" fmla="*/ 17 w 44"/>
                  <a:gd name="T21" fmla="*/ 17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4"/>
                  <a:gd name="T34" fmla="*/ 0 h 41"/>
                  <a:gd name="T35" fmla="*/ 44 w 44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4" h="41">
                    <a:moveTo>
                      <a:pt x="17" y="17"/>
                    </a:moveTo>
                    <a:lnTo>
                      <a:pt x="22" y="0"/>
                    </a:lnTo>
                    <a:lnTo>
                      <a:pt x="27" y="17"/>
                    </a:lnTo>
                    <a:lnTo>
                      <a:pt x="44" y="17"/>
                    </a:lnTo>
                    <a:lnTo>
                      <a:pt x="29" y="26"/>
                    </a:lnTo>
                    <a:lnTo>
                      <a:pt x="34" y="41"/>
                    </a:lnTo>
                    <a:lnTo>
                      <a:pt x="22" y="31"/>
                    </a:lnTo>
                    <a:lnTo>
                      <a:pt x="8" y="41"/>
                    </a:lnTo>
                    <a:lnTo>
                      <a:pt x="12" y="26"/>
                    </a:lnTo>
                    <a:lnTo>
                      <a:pt x="0" y="17"/>
                    </a:lnTo>
                    <a:lnTo>
                      <a:pt x="17" y="17"/>
                    </a:lnTo>
                    <a:close/>
                  </a:path>
                </a:pathLst>
              </a:custGeom>
              <a:solidFill>
                <a:srgbClr val="FF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Freeform 64"/>
              <p:cNvSpPr>
                <a:spLocks noChangeAspect="1"/>
              </p:cNvSpPr>
              <p:nvPr/>
            </p:nvSpPr>
            <p:spPr bwMode="gray">
              <a:xfrm>
                <a:off x="3040063" y="985838"/>
                <a:ext cx="69850" cy="65088"/>
              </a:xfrm>
              <a:custGeom>
                <a:avLst/>
                <a:gdLst>
                  <a:gd name="T0" fmla="*/ 17 w 44"/>
                  <a:gd name="T1" fmla="*/ 17 h 41"/>
                  <a:gd name="T2" fmla="*/ 22 w 44"/>
                  <a:gd name="T3" fmla="*/ 0 h 41"/>
                  <a:gd name="T4" fmla="*/ 27 w 44"/>
                  <a:gd name="T5" fmla="*/ 17 h 41"/>
                  <a:gd name="T6" fmla="*/ 44 w 44"/>
                  <a:gd name="T7" fmla="*/ 17 h 41"/>
                  <a:gd name="T8" fmla="*/ 29 w 44"/>
                  <a:gd name="T9" fmla="*/ 26 h 41"/>
                  <a:gd name="T10" fmla="*/ 34 w 44"/>
                  <a:gd name="T11" fmla="*/ 41 h 41"/>
                  <a:gd name="T12" fmla="*/ 22 w 44"/>
                  <a:gd name="T13" fmla="*/ 31 h 41"/>
                  <a:gd name="T14" fmla="*/ 8 w 44"/>
                  <a:gd name="T15" fmla="*/ 41 h 41"/>
                  <a:gd name="T16" fmla="*/ 12 w 44"/>
                  <a:gd name="T17" fmla="*/ 26 h 41"/>
                  <a:gd name="T18" fmla="*/ 0 w 44"/>
                  <a:gd name="T19" fmla="*/ 17 h 41"/>
                  <a:gd name="T20" fmla="*/ 17 w 44"/>
                  <a:gd name="T21" fmla="*/ 17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4"/>
                  <a:gd name="T34" fmla="*/ 0 h 41"/>
                  <a:gd name="T35" fmla="*/ 44 w 44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4" h="41">
                    <a:moveTo>
                      <a:pt x="17" y="17"/>
                    </a:moveTo>
                    <a:lnTo>
                      <a:pt x="22" y="0"/>
                    </a:lnTo>
                    <a:lnTo>
                      <a:pt x="27" y="17"/>
                    </a:lnTo>
                    <a:lnTo>
                      <a:pt x="44" y="17"/>
                    </a:lnTo>
                    <a:lnTo>
                      <a:pt x="29" y="26"/>
                    </a:lnTo>
                    <a:lnTo>
                      <a:pt x="34" y="41"/>
                    </a:lnTo>
                    <a:lnTo>
                      <a:pt x="22" y="31"/>
                    </a:lnTo>
                    <a:lnTo>
                      <a:pt x="8" y="41"/>
                    </a:lnTo>
                    <a:lnTo>
                      <a:pt x="12" y="26"/>
                    </a:lnTo>
                    <a:lnTo>
                      <a:pt x="0" y="17"/>
                    </a:lnTo>
                    <a:lnTo>
                      <a:pt x="17" y="17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Freeform 65"/>
              <p:cNvSpPr>
                <a:spLocks noChangeAspect="1"/>
              </p:cNvSpPr>
              <p:nvPr/>
            </p:nvSpPr>
            <p:spPr bwMode="gray">
              <a:xfrm>
                <a:off x="3143250" y="1016000"/>
                <a:ext cx="65087" cy="65088"/>
              </a:xfrm>
              <a:custGeom>
                <a:avLst/>
                <a:gdLst>
                  <a:gd name="T0" fmla="*/ 14 w 41"/>
                  <a:gd name="T1" fmla="*/ 14 h 41"/>
                  <a:gd name="T2" fmla="*/ 22 w 41"/>
                  <a:gd name="T3" fmla="*/ 0 h 41"/>
                  <a:gd name="T4" fmla="*/ 26 w 41"/>
                  <a:gd name="T5" fmla="*/ 14 h 41"/>
                  <a:gd name="T6" fmla="*/ 41 w 41"/>
                  <a:gd name="T7" fmla="*/ 14 h 41"/>
                  <a:gd name="T8" fmla="*/ 29 w 41"/>
                  <a:gd name="T9" fmla="*/ 24 h 41"/>
                  <a:gd name="T10" fmla="*/ 34 w 41"/>
                  <a:gd name="T11" fmla="*/ 41 h 41"/>
                  <a:gd name="T12" fmla="*/ 22 w 41"/>
                  <a:gd name="T13" fmla="*/ 31 h 41"/>
                  <a:gd name="T14" fmla="*/ 7 w 41"/>
                  <a:gd name="T15" fmla="*/ 41 h 41"/>
                  <a:gd name="T16" fmla="*/ 12 w 41"/>
                  <a:gd name="T17" fmla="*/ 24 h 41"/>
                  <a:gd name="T18" fmla="*/ 0 w 41"/>
                  <a:gd name="T19" fmla="*/ 14 h 41"/>
                  <a:gd name="T20" fmla="*/ 14 w 41"/>
                  <a:gd name="T21" fmla="*/ 14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1"/>
                  <a:gd name="T34" fmla="*/ 0 h 41"/>
                  <a:gd name="T35" fmla="*/ 41 w 41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1" h="41">
                    <a:moveTo>
                      <a:pt x="14" y="14"/>
                    </a:moveTo>
                    <a:lnTo>
                      <a:pt x="22" y="0"/>
                    </a:lnTo>
                    <a:lnTo>
                      <a:pt x="26" y="14"/>
                    </a:lnTo>
                    <a:lnTo>
                      <a:pt x="41" y="14"/>
                    </a:lnTo>
                    <a:lnTo>
                      <a:pt x="29" y="24"/>
                    </a:lnTo>
                    <a:lnTo>
                      <a:pt x="34" y="41"/>
                    </a:lnTo>
                    <a:lnTo>
                      <a:pt x="22" y="31"/>
                    </a:lnTo>
                    <a:lnTo>
                      <a:pt x="7" y="41"/>
                    </a:lnTo>
                    <a:lnTo>
                      <a:pt x="12" y="24"/>
                    </a:lnTo>
                    <a:lnTo>
                      <a:pt x="0" y="14"/>
                    </a:lnTo>
                    <a:lnTo>
                      <a:pt x="14" y="14"/>
                    </a:lnTo>
                    <a:close/>
                  </a:path>
                </a:pathLst>
              </a:custGeom>
              <a:solidFill>
                <a:srgbClr val="FF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Freeform 66"/>
              <p:cNvSpPr>
                <a:spLocks noChangeAspect="1"/>
              </p:cNvSpPr>
              <p:nvPr/>
            </p:nvSpPr>
            <p:spPr bwMode="gray">
              <a:xfrm>
                <a:off x="3143250" y="1016000"/>
                <a:ext cx="65087" cy="65088"/>
              </a:xfrm>
              <a:custGeom>
                <a:avLst/>
                <a:gdLst>
                  <a:gd name="T0" fmla="*/ 14 w 41"/>
                  <a:gd name="T1" fmla="*/ 14 h 41"/>
                  <a:gd name="T2" fmla="*/ 22 w 41"/>
                  <a:gd name="T3" fmla="*/ 0 h 41"/>
                  <a:gd name="T4" fmla="*/ 26 w 41"/>
                  <a:gd name="T5" fmla="*/ 14 h 41"/>
                  <a:gd name="T6" fmla="*/ 41 w 41"/>
                  <a:gd name="T7" fmla="*/ 14 h 41"/>
                  <a:gd name="T8" fmla="*/ 29 w 41"/>
                  <a:gd name="T9" fmla="*/ 24 h 41"/>
                  <a:gd name="T10" fmla="*/ 34 w 41"/>
                  <a:gd name="T11" fmla="*/ 41 h 41"/>
                  <a:gd name="T12" fmla="*/ 22 w 41"/>
                  <a:gd name="T13" fmla="*/ 31 h 41"/>
                  <a:gd name="T14" fmla="*/ 7 w 41"/>
                  <a:gd name="T15" fmla="*/ 41 h 41"/>
                  <a:gd name="T16" fmla="*/ 12 w 41"/>
                  <a:gd name="T17" fmla="*/ 24 h 41"/>
                  <a:gd name="T18" fmla="*/ 0 w 41"/>
                  <a:gd name="T19" fmla="*/ 14 h 41"/>
                  <a:gd name="T20" fmla="*/ 14 w 41"/>
                  <a:gd name="T21" fmla="*/ 14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1"/>
                  <a:gd name="T34" fmla="*/ 0 h 41"/>
                  <a:gd name="T35" fmla="*/ 41 w 41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1" h="41">
                    <a:moveTo>
                      <a:pt x="14" y="14"/>
                    </a:moveTo>
                    <a:lnTo>
                      <a:pt x="22" y="0"/>
                    </a:lnTo>
                    <a:lnTo>
                      <a:pt x="26" y="14"/>
                    </a:lnTo>
                    <a:lnTo>
                      <a:pt x="41" y="14"/>
                    </a:lnTo>
                    <a:lnTo>
                      <a:pt x="29" y="24"/>
                    </a:lnTo>
                    <a:lnTo>
                      <a:pt x="34" y="41"/>
                    </a:lnTo>
                    <a:lnTo>
                      <a:pt x="22" y="31"/>
                    </a:lnTo>
                    <a:lnTo>
                      <a:pt x="7" y="41"/>
                    </a:lnTo>
                    <a:lnTo>
                      <a:pt x="12" y="24"/>
                    </a:lnTo>
                    <a:lnTo>
                      <a:pt x="0" y="14"/>
                    </a:lnTo>
                    <a:lnTo>
                      <a:pt x="14" y="14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Freeform 67"/>
              <p:cNvSpPr>
                <a:spLocks noChangeAspect="1"/>
              </p:cNvSpPr>
              <p:nvPr/>
            </p:nvSpPr>
            <p:spPr bwMode="gray">
              <a:xfrm>
                <a:off x="2965450" y="912813"/>
                <a:ext cx="68262" cy="65088"/>
              </a:xfrm>
              <a:custGeom>
                <a:avLst/>
                <a:gdLst>
                  <a:gd name="T0" fmla="*/ 16 w 43"/>
                  <a:gd name="T1" fmla="*/ 17 h 41"/>
                  <a:gd name="T2" fmla="*/ 21 w 43"/>
                  <a:gd name="T3" fmla="*/ 0 h 41"/>
                  <a:gd name="T4" fmla="*/ 26 w 43"/>
                  <a:gd name="T5" fmla="*/ 17 h 41"/>
                  <a:gd name="T6" fmla="*/ 43 w 43"/>
                  <a:gd name="T7" fmla="*/ 17 h 41"/>
                  <a:gd name="T8" fmla="*/ 31 w 43"/>
                  <a:gd name="T9" fmla="*/ 27 h 41"/>
                  <a:gd name="T10" fmla="*/ 35 w 43"/>
                  <a:gd name="T11" fmla="*/ 41 h 41"/>
                  <a:gd name="T12" fmla="*/ 21 w 43"/>
                  <a:gd name="T13" fmla="*/ 32 h 41"/>
                  <a:gd name="T14" fmla="*/ 9 w 43"/>
                  <a:gd name="T15" fmla="*/ 41 h 41"/>
                  <a:gd name="T16" fmla="*/ 14 w 43"/>
                  <a:gd name="T17" fmla="*/ 27 h 41"/>
                  <a:gd name="T18" fmla="*/ 0 w 43"/>
                  <a:gd name="T19" fmla="*/ 17 h 41"/>
                  <a:gd name="T20" fmla="*/ 16 w 43"/>
                  <a:gd name="T21" fmla="*/ 17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1"/>
                  <a:gd name="T35" fmla="*/ 43 w 43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1">
                    <a:moveTo>
                      <a:pt x="16" y="17"/>
                    </a:moveTo>
                    <a:lnTo>
                      <a:pt x="21" y="0"/>
                    </a:lnTo>
                    <a:lnTo>
                      <a:pt x="26" y="17"/>
                    </a:lnTo>
                    <a:lnTo>
                      <a:pt x="43" y="17"/>
                    </a:lnTo>
                    <a:lnTo>
                      <a:pt x="31" y="27"/>
                    </a:lnTo>
                    <a:lnTo>
                      <a:pt x="35" y="41"/>
                    </a:lnTo>
                    <a:lnTo>
                      <a:pt x="21" y="32"/>
                    </a:lnTo>
                    <a:lnTo>
                      <a:pt x="9" y="41"/>
                    </a:lnTo>
                    <a:lnTo>
                      <a:pt x="14" y="27"/>
                    </a:lnTo>
                    <a:lnTo>
                      <a:pt x="0" y="17"/>
                    </a:lnTo>
                    <a:lnTo>
                      <a:pt x="16" y="17"/>
                    </a:lnTo>
                    <a:close/>
                  </a:path>
                </a:pathLst>
              </a:custGeom>
              <a:solidFill>
                <a:srgbClr val="FF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Freeform 68"/>
              <p:cNvSpPr>
                <a:spLocks noChangeAspect="1"/>
              </p:cNvSpPr>
              <p:nvPr/>
            </p:nvSpPr>
            <p:spPr bwMode="gray">
              <a:xfrm>
                <a:off x="2965450" y="912813"/>
                <a:ext cx="68262" cy="65088"/>
              </a:xfrm>
              <a:custGeom>
                <a:avLst/>
                <a:gdLst>
                  <a:gd name="T0" fmla="*/ 16 w 43"/>
                  <a:gd name="T1" fmla="*/ 17 h 41"/>
                  <a:gd name="T2" fmla="*/ 21 w 43"/>
                  <a:gd name="T3" fmla="*/ 0 h 41"/>
                  <a:gd name="T4" fmla="*/ 26 w 43"/>
                  <a:gd name="T5" fmla="*/ 17 h 41"/>
                  <a:gd name="T6" fmla="*/ 43 w 43"/>
                  <a:gd name="T7" fmla="*/ 17 h 41"/>
                  <a:gd name="T8" fmla="*/ 31 w 43"/>
                  <a:gd name="T9" fmla="*/ 27 h 41"/>
                  <a:gd name="T10" fmla="*/ 35 w 43"/>
                  <a:gd name="T11" fmla="*/ 41 h 41"/>
                  <a:gd name="T12" fmla="*/ 21 w 43"/>
                  <a:gd name="T13" fmla="*/ 32 h 41"/>
                  <a:gd name="T14" fmla="*/ 9 w 43"/>
                  <a:gd name="T15" fmla="*/ 41 h 41"/>
                  <a:gd name="T16" fmla="*/ 14 w 43"/>
                  <a:gd name="T17" fmla="*/ 27 h 41"/>
                  <a:gd name="T18" fmla="*/ 0 w 43"/>
                  <a:gd name="T19" fmla="*/ 17 h 41"/>
                  <a:gd name="T20" fmla="*/ 16 w 43"/>
                  <a:gd name="T21" fmla="*/ 17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1"/>
                  <a:gd name="T35" fmla="*/ 43 w 43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1">
                    <a:moveTo>
                      <a:pt x="16" y="17"/>
                    </a:moveTo>
                    <a:lnTo>
                      <a:pt x="21" y="0"/>
                    </a:lnTo>
                    <a:lnTo>
                      <a:pt x="26" y="17"/>
                    </a:lnTo>
                    <a:lnTo>
                      <a:pt x="43" y="17"/>
                    </a:lnTo>
                    <a:lnTo>
                      <a:pt x="31" y="27"/>
                    </a:lnTo>
                    <a:lnTo>
                      <a:pt x="35" y="41"/>
                    </a:lnTo>
                    <a:lnTo>
                      <a:pt x="21" y="32"/>
                    </a:lnTo>
                    <a:lnTo>
                      <a:pt x="9" y="41"/>
                    </a:lnTo>
                    <a:lnTo>
                      <a:pt x="14" y="27"/>
                    </a:lnTo>
                    <a:lnTo>
                      <a:pt x="0" y="17"/>
                    </a:lnTo>
                    <a:lnTo>
                      <a:pt x="16" y="17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Freeform 69"/>
              <p:cNvSpPr>
                <a:spLocks noChangeAspect="1"/>
              </p:cNvSpPr>
              <p:nvPr/>
            </p:nvSpPr>
            <p:spPr bwMode="gray">
              <a:xfrm>
                <a:off x="2938463" y="811213"/>
                <a:ext cx="68262" cy="65088"/>
              </a:xfrm>
              <a:custGeom>
                <a:avLst/>
                <a:gdLst>
                  <a:gd name="T0" fmla="*/ 17 w 43"/>
                  <a:gd name="T1" fmla="*/ 14 h 41"/>
                  <a:gd name="T2" fmla="*/ 21 w 43"/>
                  <a:gd name="T3" fmla="*/ 0 h 41"/>
                  <a:gd name="T4" fmla="*/ 26 w 43"/>
                  <a:gd name="T5" fmla="*/ 14 h 41"/>
                  <a:gd name="T6" fmla="*/ 43 w 43"/>
                  <a:gd name="T7" fmla="*/ 14 h 41"/>
                  <a:gd name="T8" fmla="*/ 29 w 43"/>
                  <a:gd name="T9" fmla="*/ 24 h 41"/>
                  <a:gd name="T10" fmla="*/ 36 w 43"/>
                  <a:gd name="T11" fmla="*/ 41 h 41"/>
                  <a:gd name="T12" fmla="*/ 21 w 43"/>
                  <a:gd name="T13" fmla="*/ 31 h 41"/>
                  <a:gd name="T14" fmla="*/ 9 w 43"/>
                  <a:gd name="T15" fmla="*/ 41 h 41"/>
                  <a:gd name="T16" fmla="*/ 14 w 43"/>
                  <a:gd name="T17" fmla="*/ 24 h 41"/>
                  <a:gd name="T18" fmla="*/ 0 w 43"/>
                  <a:gd name="T19" fmla="*/ 14 h 41"/>
                  <a:gd name="T20" fmla="*/ 17 w 43"/>
                  <a:gd name="T21" fmla="*/ 14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1"/>
                  <a:gd name="T35" fmla="*/ 43 w 43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1">
                    <a:moveTo>
                      <a:pt x="17" y="14"/>
                    </a:moveTo>
                    <a:lnTo>
                      <a:pt x="21" y="0"/>
                    </a:lnTo>
                    <a:lnTo>
                      <a:pt x="26" y="14"/>
                    </a:lnTo>
                    <a:lnTo>
                      <a:pt x="43" y="14"/>
                    </a:lnTo>
                    <a:lnTo>
                      <a:pt x="29" y="24"/>
                    </a:lnTo>
                    <a:lnTo>
                      <a:pt x="36" y="41"/>
                    </a:lnTo>
                    <a:lnTo>
                      <a:pt x="21" y="31"/>
                    </a:lnTo>
                    <a:lnTo>
                      <a:pt x="9" y="41"/>
                    </a:lnTo>
                    <a:lnTo>
                      <a:pt x="14" y="24"/>
                    </a:lnTo>
                    <a:lnTo>
                      <a:pt x="0" y="14"/>
                    </a:lnTo>
                    <a:lnTo>
                      <a:pt x="17" y="14"/>
                    </a:lnTo>
                    <a:close/>
                  </a:path>
                </a:pathLst>
              </a:custGeom>
              <a:solidFill>
                <a:srgbClr val="FF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Freeform 70"/>
              <p:cNvSpPr>
                <a:spLocks noChangeAspect="1"/>
              </p:cNvSpPr>
              <p:nvPr/>
            </p:nvSpPr>
            <p:spPr bwMode="gray">
              <a:xfrm>
                <a:off x="2938463" y="811213"/>
                <a:ext cx="68262" cy="65088"/>
              </a:xfrm>
              <a:custGeom>
                <a:avLst/>
                <a:gdLst>
                  <a:gd name="T0" fmla="*/ 17 w 43"/>
                  <a:gd name="T1" fmla="*/ 14 h 41"/>
                  <a:gd name="T2" fmla="*/ 21 w 43"/>
                  <a:gd name="T3" fmla="*/ 0 h 41"/>
                  <a:gd name="T4" fmla="*/ 26 w 43"/>
                  <a:gd name="T5" fmla="*/ 14 h 41"/>
                  <a:gd name="T6" fmla="*/ 43 w 43"/>
                  <a:gd name="T7" fmla="*/ 14 h 41"/>
                  <a:gd name="T8" fmla="*/ 29 w 43"/>
                  <a:gd name="T9" fmla="*/ 24 h 41"/>
                  <a:gd name="T10" fmla="*/ 36 w 43"/>
                  <a:gd name="T11" fmla="*/ 41 h 41"/>
                  <a:gd name="T12" fmla="*/ 21 w 43"/>
                  <a:gd name="T13" fmla="*/ 31 h 41"/>
                  <a:gd name="T14" fmla="*/ 9 w 43"/>
                  <a:gd name="T15" fmla="*/ 41 h 41"/>
                  <a:gd name="T16" fmla="*/ 14 w 43"/>
                  <a:gd name="T17" fmla="*/ 24 h 41"/>
                  <a:gd name="T18" fmla="*/ 0 w 43"/>
                  <a:gd name="T19" fmla="*/ 14 h 41"/>
                  <a:gd name="T20" fmla="*/ 17 w 43"/>
                  <a:gd name="T21" fmla="*/ 14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1"/>
                  <a:gd name="T35" fmla="*/ 43 w 43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1">
                    <a:moveTo>
                      <a:pt x="17" y="14"/>
                    </a:moveTo>
                    <a:lnTo>
                      <a:pt x="21" y="0"/>
                    </a:lnTo>
                    <a:lnTo>
                      <a:pt x="26" y="14"/>
                    </a:lnTo>
                    <a:lnTo>
                      <a:pt x="43" y="14"/>
                    </a:lnTo>
                    <a:lnTo>
                      <a:pt x="29" y="24"/>
                    </a:lnTo>
                    <a:lnTo>
                      <a:pt x="36" y="41"/>
                    </a:lnTo>
                    <a:lnTo>
                      <a:pt x="21" y="31"/>
                    </a:lnTo>
                    <a:lnTo>
                      <a:pt x="9" y="41"/>
                    </a:lnTo>
                    <a:lnTo>
                      <a:pt x="14" y="24"/>
                    </a:lnTo>
                    <a:lnTo>
                      <a:pt x="0" y="14"/>
                    </a:lnTo>
                    <a:lnTo>
                      <a:pt x="17" y="14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Freeform 71"/>
              <p:cNvSpPr>
                <a:spLocks noChangeAspect="1"/>
              </p:cNvSpPr>
              <p:nvPr/>
            </p:nvSpPr>
            <p:spPr bwMode="gray">
              <a:xfrm>
                <a:off x="2965450" y="708025"/>
                <a:ext cx="68262" cy="65088"/>
              </a:xfrm>
              <a:custGeom>
                <a:avLst/>
                <a:gdLst>
                  <a:gd name="T0" fmla="*/ 16 w 43"/>
                  <a:gd name="T1" fmla="*/ 17 h 41"/>
                  <a:gd name="T2" fmla="*/ 21 w 43"/>
                  <a:gd name="T3" fmla="*/ 0 h 41"/>
                  <a:gd name="T4" fmla="*/ 28 w 43"/>
                  <a:gd name="T5" fmla="*/ 17 h 41"/>
                  <a:gd name="T6" fmla="*/ 43 w 43"/>
                  <a:gd name="T7" fmla="*/ 17 h 41"/>
                  <a:gd name="T8" fmla="*/ 31 w 43"/>
                  <a:gd name="T9" fmla="*/ 27 h 41"/>
                  <a:gd name="T10" fmla="*/ 35 w 43"/>
                  <a:gd name="T11" fmla="*/ 41 h 41"/>
                  <a:gd name="T12" fmla="*/ 21 w 43"/>
                  <a:gd name="T13" fmla="*/ 31 h 41"/>
                  <a:gd name="T14" fmla="*/ 9 w 43"/>
                  <a:gd name="T15" fmla="*/ 41 h 41"/>
                  <a:gd name="T16" fmla="*/ 14 w 43"/>
                  <a:gd name="T17" fmla="*/ 27 h 41"/>
                  <a:gd name="T18" fmla="*/ 0 w 43"/>
                  <a:gd name="T19" fmla="*/ 17 h 41"/>
                  <a:gd name="T20" fmla="*/ 16 w 43"/>
                  <a:gd name="T21" fmla="*/ 17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1"/>
                  <a:gd name="T35" fmla="*/ 43 w 43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1">
                    <a:moveTo>
                      <a:pt x="16" y="17"/>
                    </a:moveTo>
                    <a:lnTo>
                      <a:pt x="21" y="0"/>
                    </a:lnTo>
                    <a:lnTo>
                      <a:pt x="28" y="17"/>
                    </a:lnTo>
                    <a:lnTo>
                      <a:pt x="43" y="17"/>
                    </a:lnTo>
                    <a:lnTo>
                      <a:pt x="31" y="27"/>
                    </a:lnTo>
                    <a:lnTo>
                      <a:pt x="35" y="41"/>
                    </a:lnTo>
                    <a:lnTo>
                      <a:pt x="21" y="31"/>
                    </a:lnTo>
                    <a:lnTo>
                      <a:pt x="9" y="41"/>
                    </a:lnTo>
                    <a:lnTo>
                      <a:pt x="14" y="27"/>
                    </a:lnTo>
                    <a:lnTo>
                      <a:pt x="0" y="17"/>
                    </a:lnTo>
                    <a:lnTo>
                      <a:pt x="16" y="17"/>
                    </a:lnTo>
                    <a:close/>
                  </a:path>
                </a:pathLst>
              </a:custGeom>
              <a:solidFill>
                <a:srgbClr val="FF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Freeform 72"/>
              <p:cNvSpPr>
                <a:spLocks noChangeAspect="1"/>
              </p:cNvSpPr>
              <p:nvPr/>
            </p:nvSpPr>
            <p:spPr bwMode="gray">
              <a:xfrm>
                <a:off x="2965450" y="708025"/>
                <a:ext cx="68262" cy="65088"/>
              </a:xfrm>
              <a:custGeom>
                <a:avLst/>
                <a:gdLst>
                  <a:gd name="T0" fmla="*/ 16 w 43"/>
                  <a:gd name="T1" fmla="*/ 17 h 41"/>
                  <a:gd name="T2" fmla="*/ 21 w 43"/>
                  <a:gd name="T3" fmla="*/ 0 h 41"/>
                  <a:gd name="T4" fmla="*/ 28 w 43"/>
                  <a:gd name="T5" fmla="*/ 17 h 41"/>
                  <a:gd name="T6" fmla="*/ 43 w 43"/>
                  <a:gd name="T7" fmla="*/ 17 h 41"/>
                  <a:gd name="T8" fmla="*/ 31 w 43"/>
                  <a:gd name="T9" fmla="*/ 27 h 41"/>
                  <a:gd name="T10" fmla="*/ 35 w 43"/>
                  <a:gd name="T11" fmla="*/ 41 h 41"/>
                  <a:gd name="T12" fmla="*/ 21 w 43"/>
                  <a:gd name="T13" fmla="*/ 31 h 41"/>
                  <a:gd name="T14" fmla="*/ 9 w 43"/>
                  <a:gd name="T15" fmla="*/ 41 h 41"/>
                  <a:gd name="T16" fmla="*/ 14 w 43"/>
                  <a:gd name="T17" fmla="*/ 27 h 41"/>
                  <a:gd name="T18" fmla="*/ 0 w 43"/>
                  <a:gd name="T19" fmla="*/ 17 h 41"/>
                  <a:gd name="T20" fmla="*/ 16 w 43"/>
                  <a:gd name="T21" fmla="*/ 17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1"/>
                  <a:gd name="T35" fmla="*/ 43 w 43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1">
                    <a:moveTo>
                      <a:pt x="16" y="17"/>
                    </a:moveTo>
                    <a:lnTo>
                      <a:pt x="21" y="0"/>
                    </a:lnTo>
                    <a:lnTo>
                      <a:pt x="28" y="17"/>
                    </a:lnTo>
                    <a:lnTo>
                      <a:pt x="43" y="17"/>
                    </a:lnTo>
                    <a:lnTo>
                      <a:pt x="31" y="27"/>
                    </a:lnTo>
                    <a:lnTo>
                      <a:pt x="35" y="41"/>
                    </a:lnTo>
                    <a:lnTo>
                      <a:pt x="21" y="31"/>
                    </a:lnTo>
                    <a:lnTo>
                      <a:pt x="9" y="41"/>
                    </a:lnTo>
                    <a:lnTo>
                      <a:pt x="14" y="27"/>
                    </a:lnTo>
                    <a:lnTo>
                      <a:pt x="0" y="17"/>
                    </a:lnTo>
                    <a:lnTo>
                      <a:pt x="16" y="17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Freeform 73"/>
              <p:cNvSpPr>
                <a:spLocks noChangeAspect="1"/>
              </p:cNvSpPr>
              <p:nvPr/>
            </p:nvSpPr>
            <p:spPr bwMode="gray">
              <a:xfrm>
                <a:off x="3246438" y="636588"/>
                <a:ext cx="68262" cy="63500"/>
              </a:xfrm>
              <a:custGeom>
                <a:avLst/>
                <a:gdLst>
                  <a:gd name="T0" fmla="*/ 17 w 43"/>
                  <a:gd name="T1" fmla="*/ 14 h 40"/>
                  <a:gd name="T2" fmla="*/ 21 w 43"/>
                  <a:gd name="T3" fmla="*/ 0 h 40"/>
                  <a:gd name="T4" fmla="*/ 26 w 43"/>
                  <a:gd name="T5" fmla="*/ 14 h 40"/>
                  <a:gd name="T6" fmla="*/ 43 w 43"/>
                  <a:gd name="T7" fmla="*/ 14 h 40"/>
                  <a:gd name="T8" fmla="*/ 28 w 43"/>
                  <a:gd name="T9" fmla="*/ 26 h 40"/>
                  <a:gd name="T10" fmla="*/ 33 w 43"/>
                  <a:gd name="T11" fmla="*/ 40 h 40"/>
                  <a:gd name="T12" fmla="*/ 21 w 43"/>
                  <a:gd name="T13" fmla="*/ 31 h 40"/>
                  <a:gd name="T14" fmla="*/ 7 w 43"/>
                  <a:gd name="T15" fmla="*/ 40 h 40"/>
                  <a:gd name="T16" fmla="*/ 12 w 43"/>
                  <a:gd name="T17" fmla="*/ 26 h 40"/>
                  <a:gd name="T18" fmla="*/ 0 w 43"/>
                  <a:gd name="T19" fmla="*/ 14 h 40"/>
                  <a:gd name="T20" fmla="*/ 17 w 43"/>
                  <a:gd name="T21" fmla="*/ 14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0"/>
                  <a:gd name="T35" fmla="*/ 43 w 43"/>
                  <a:gd name="T36" fmla="*/ 40 h 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0">
                    <a:moveTo>
                      <a:pt x="17" y="14"/>
                    </a:moveTo>
                    <a:lnTo>
                      <a:pt x="21" y="0"/>
                    </a:lnTo>
                    <a:lnTo>
                      <a:pt x="26" y="14"/>
                    </a:lnTo>
                    <a:lnTo>
                      <a:pt x="43" y="14"/>
                    </a:lnTo>
                    <a:lnTo>
                      <a:pt x="28" y="26"/>
                    </a:lnTo>
                    <a:lnTo>
                      <a:pt x="33" y="40"/>
                    </a:lnTo>
                    <a:lnTo>
                      <a:pt x="21" y="31"/>
                    </a:lnTo>
                    <a:lnTo>
                      <a:pt x="7" y="40"/>
                    </a:lnTo>
                    <a:lnTo>
                      <a:pt x="12" y="26"/>
                    </a:lnTo>
                    <a:lnTo>
                      <a:pt x="0" y="14"/>
                    </a:lnTo>
                    <a:lnTo>
                      <a:pt x="17" y="14"/>
                    </a:lnTo>
                    <a:close/>
                  </a:path>
                </a:pathLst>
              </a:custGeom>
              <a:solidFill>
                <a:srgbClr val="FF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Freeform 74"/>
              <p:cNvSpPr>
                <a:spLocks noChangeAspect="1"/>
              </p:cNvSpPr>
              <p:nvPr/>
            </p:nvSpPr>
            <p:spPr bwMode="gray">
              <a:xfrm>
                <a:off x="3246438" y="636588"/>
                <a:ext cx="68262" cy="63500"/>
              </a:xfrm>
              <a:custGeom>
                <a:avLst/>
                <a:gdLst>
                  <a:gd name="T0" fmla="*/ 17 w 43"/>
                  <a:gd name="T1" fmla="*/ 14 h 40"/>
                  <a:gd name="T2" fmla="*/ 21 w 43"/>
                  <a:gd name="T3" fmla="*/ 0 h 40"/>
                  <a:gd name="T4" fmla="*/ 26 w 43"/>
                  <a:gd name="T5" fmla="*/ 14 h 40"/>
                  <a:gd name="T6" fmla="*/ 43 w 43"/>
                  <a:gd name="T7" fmla="*/ 14 h 40"/>
                  <a:gd name="T8" fmla="*/ 28 w 43"/>
                  <a:gd name="T9" fmla="*/ 26 h 40"/>
                  <a:gd name="T10" fmla="*/ 33 w 43"/>
                  <a:gd name="T11" fmla="*/ 40 h 40"/>
                  <a:gd name="T12" fmla="*/ 21 w 43"/>
                  <a:gd name="T13" fmla="*/ 31 h 40"/>
                  <a:gd name="T14" fmla="*/ 7 w 43"/>
                  <a:gd name="T15" fmla="*/ 40 h 40"/>
                  <a:gd name="T16" fmla="*/ 12 w 43"/>
                  <a:gd name="T17" fmla="*/ 26 h 40"/>
                  <a:gd name="T18" fmla="*/ 0 w 43"/>
                  <a:gd name="T19" fmla="*/ 14 h 40"/>
                  <a:gd name="T20" fmla="*/ 17 w 43"/>
                  <a:gd name="T21" fmla="*/ 14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0"/>
                  <a:gd name="T35" fmla="*/ 43 w 43"/>
                  <a:gd name="T36" fmla="*/ 40 h 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0">
                    <a:moveTo>
                      <a:pt x="17" y="14"/>
                    </a:moveTo>
                    <a:lnTo>
                      <a:pt x="21" y="0"/>
                    </a:lnTo>
                    <a:lnTo>
                      <a:pt x="26" y="14"/>
                    </a:lnTo>
                    <a:lnTo>
                      <a:pt x="43" y="14"/>
                    </a:lnTo>
                    <a:lnTo>
                      <a:pt x="28" y="26"/>
                    </a:lnTo>
                    <a:lnTo>
                      <a:pt x="33" y="40"/>
                    </a:lnTo>
                    <a:lnTo>
                      <a:pt x="21" y="31"/>
                    </a:lnTo>
                    <a:lnTo>
                      <a:pt x="7" y="40"/>
                    </a:lnTo>
                    <a:lnTo>
                      <a:pt x="12" y="26"/>
                    </a:lnTo>
                    <a:lnTo>
                      <a:pt x="0" y="14"/>
                    </a:lnTo>
                    <a:lnTo>
                      <a:pt x="17" y="14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Freeform 75"/>
              <p:cNvSpPr>
                <a:spLocks noChangeAspect="1"/>
              </p:cNvSpPr>
              <p:nvPr/>
            </p:nvSpPr>
            <p:spPr bwMode="gray">
              <a:xfrm>
                <a:off x="3317875" y="712788"/>
                <a:ext cx="68262" cy="63500"/>
              </a:xfrm>
              <a:custGeom>
                <a:avLst/>
                <a:gdLst>
                  <a:gd name="T0" fmla="*/ 17 w 43"/>
                  <a:gd name="T1" fmla="*/ 14 h 40"/>
                  <a:gd name="T2" fmla="*/ 22 w 43"/>
                  <a:gd name="T3" fmla="*/ 0 h 40"/>
                  <a:gd name="T4" fmla="*/ 27 w 43"/>
                  <a:gd name="T5" fmla="*/ 14 h 40"/>
                  <a:gd name="T6" fmla="*/ 43 w 43"/>
                  <a:gd name="T7" fmla="*/ 14 h 40"/>
                  <a:gd name="T8" fmla="*/ 31 w 43"/>
                  <a:gd name="T9" fmla="*/ 24 h 40"/>
                  <a:gd name="T10" fmla="*/ 36 w 43"/>
                  <a:gd name="T11" fmla="*/ 40 h 40"/>
                  <a:gd name="T12" fmla="*/ 22 w 43"/>
                  <a:gd name="T13" fmla="*/ 31 h 40"/>
                  <a:gd name="T14" fmla="*/ 10 w 43"/>
                  <a:gd name="T15" fmla="*/ 40 h 40"/>
                  <a:gd name="T16" fmla="*/ 15 w 43"/>
                  <a:gd name="T17" fmla="*/ 24 h 40"/>
                  <a:gd name="T18" fmla="*/ 0 w 43"/>
                  <a:gd name="T19" fmla="*/ 14 h 40"/>
                  <a:gd name="T20" fmla="*/ 17 w 43"/>
                  <a:gd name="T21" fmla="*/ 14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0"/>
                  <a:gd name="T35" fmla="*/ 43 w 43"/>
                  <a:gd name="T36" fmla="*/ 40 h 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0">
                    <a:moveTo>
                      <a:pt x="17" y="14"/>
                    </a:moveTo>
                    <a:lnTo>
                      <a:pt x="22" y="0"/>
                    </a:lnTo>
                    <a:lnTo>
                      <a:pt x="27" y="14"/>
                    </a:lnTo>
                    <a:lnTo>
                      <a:pt x="43" y="14"/>
                    </a:lnTo>
                    <a:lnTo>
                      <a:pt x="31" y="24"/>
                    </a:lnTo>
                    <a:lnTo>
                      <a:pt x="36" y="40"/>
                    </a:lnTo>
                    <a:lnTo>
                      <a:pt x="22" y="31"/>
                    </a:lnTo>
                    <a:lnTo>
                      <a:pt x="10" y="40"/>
                    </a:lnTo>
                    <a:lnTo>
                      <a:pt x="15" y="24"/>
                    </a:lnTo>
                    <a:lnTo>
                      <a:pt x="0" y="14"/>
                    </a:lnTo>
                    <a:lnTo>
                      <a:pt x="17" y="14"/>
                    </a:lnTo>
                    <a:close/>
                  </a:path>
                </a:pathLst>
              </a:custGeom>
              <a:solidFill>
                <a:srgbClr val="FF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Freeform 76"/>
              <p:cNvSpPr>
                <a:spLocks noChangeAspect="1"/>
              </p:cNvSpPr>
              <p:nvPr/>
            </p:nvSpPr>
            <p:spPr bwMode="gray">
              <a:xfrm>
                <a:off x="3317875" y="712788"/>
                <a:ext cx="68262" cy="63500"/>
              </a:xfrm>
              <a:custGeom>
                <a:avLst/>
                <a:gdLst>
                  <a:gd name="T0" fmla="*/ 17 w 43"/>
                  <a:gd name="T1" fmla="*/ 14 h 40"/>
                  <a:gd name="T2" fmla="*/ 22 w 43"/>
                  <a:gd name="T3" fmla="*/ 0 h 40"/>
                  <a:gd name="T4" fmla="*/ 27 w 43"/>
                  <a:gd name="T5" fmla="*/ 14 h 40"/>
                  <a:gd name="T6" fmla="*/ 43 w 43"/>
                  <a:gd name="T7" fmla="*/ 14 h 40"/>
                  <a:gd name="T8" fmla="*/ 31 w 43"/>
                  <a:gd name="T9" fmla="*/ 24 h 40"/>
                  <a:gd name="T10" fmla="*/ 36 w 43"/>
                  <a:gd name="T11" fmla="*/ 40 h 40"/>
                  <a:gd name="T12" fmla="*/ 22 w 43"/>
                  <a:gd name="T13" fmla="*/ 31 h 40"/>
                  <a:gd name="T14" fmla="*/ 10 w 43"/>
                  <a:gd name="T15" fmla="*/ 40 h 40"/>
                  <a:gd name="T16" fmla="*/ 15 w 43"/>
                  <a:gd name="T17" fmla="*/ 24 h 40"/>
                  <a:gd name="T18" fmla="*/ 0 w 43"/>
                  <a:gd name="T19" fmla="*/ 14 h 40"/>
                  <a:gd name="T20" fmla="*/ 17 w 43"/>
                  <a:gd name="T21" fmla="*/ 14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0"/>
                  <a:gd name="T35" fmla="*/ 43 w 43"/>
                  <a:gd name="T36" fmla="*/ 40 h 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0">
                    <a:moveTo>
                      <a:pt x="17" y="14"/>
                    </a:moveTo>
                    <a:lnTo>
                      <a:pt x="22" y="0"/>
                    </a:lnTo>
                    <a:lnTo>
                      <a:pt x="27" y="14"/>
                    </a:lnTo>
                    <a:lnTo>
                      <a:pt x="43" y="14"/>
                    </a:lnTo>
                    <a:lnTo>
                      <a:pt x="31" y="24"/>
                    </a:lnTo>
                    <a:lnTo>
                      <a:pt x="36" y="40"/>
                    </a:lnTo>
                    <a:lnTo>
                      <a:pt x="22" y="31"/>
                    </a:lnTo>
                    <a:lnTo>
                      <a:pt x="10" y="40"/>
                    </a:lnTo>
                    <a:lnTo>
                      <a:pt x="15" y="24"/>
                    </a:lnTo>
                    <a:lnTo>
                      <a:pt x="0" y="14"/>
                    </a:lnTo>
                    <a:lnTo>
                      <a:pt x="17" y="14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Freeform 77"/>
              <p:cNvSpPr>
                <a:spLocks noChangeAspect="1"/>
              </p:cNvSpPr>
              <p:nvPr/>
            </p:nvSpPr>
            <p:spPr bwMode="gray">
              <a:xfrm>
                <a:off x="3344863" y="814388"/>
                <a:ext cx="68262" cy="65088"/>
              </a:xfrm>
              <a:custGeom>
                <a:avLst/>
                <a:gdLst>
                  <a:gd name="T0" fmla="*/ 17 w 43"/>
                  <a:gd name="T1" fmla="*/ 15 h 41"/>
                  <a:gd name="T2" fmla="*/ 22 w 43"/>
                  <a:gd name="T3" fmla="*/ 0 h 41"/>
                  <a:gd name="T4" fmla="*/ 26 w 43"/>
                  <a:gd name="T5" fmla="*/ 15 h 41"/>
                  <a:gd name="T6" fmla="*/ 43 w 43"/>
                  <a:gd name="T7" fmla="*/ 15 h 41"/>
                  <a:gd name="T8" fmla="*/ 29 w 43"/>
                  <a:gd name="T9" fmla="*/ 24 h 41"/>
                  <a:gd name="T10" fmla="*/ 34 w 43"/>
                  <a:gd name="T11" fmla="*/ 41 h 41"/>
                  <a:gd name="T12" fmla="*/ 22 w 43"/>
                  <a:gd name="T13" fmla="*/ 31 h 41"/>
                  <a:gd name="T14" fmla="*/ 7 w 43"/>
                  <a:gd name="T15" fmla="*/ 41 h 41"/>
                  <a:gd name="T16" fmla="*/ 12 w 43"/>
                  <a:gd name="T17" fmla="*/ 24 h 41"/>
                  <a:gd name="T18" fmla="*/ 0 w 43"/>
                  <a:gd name="T19" fmla="*/ 15 h 41"/>
                  <a:gd name="T20" fmla="*/ 17 w 43"/>
                  <a:gd name="T21" fmla="*/ 15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1"/>
                  <a:gd name="T35" fmla="*/ 43 w 43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1">
                    <a:moveTo>
                      <a:pt x="17" y="15"/>
                    </a:moveTo>
                    <a:lnTo>
                      <a:pt x="22" y="0"/>
                    </a:lnTo>
                    <a:lnTo>
                      <a:pt x="26" y="15"/>
                    </a:lnTo>
                    <a:lnTo>
                      <a:pt x="43" y="15"/>
                    </a:lnTo>
                    <a:lnTo>
                      <a:pt x="29" y="24"/>
                    </a:lnTo>
                    <a:lnTo>
                      <a:pt x="34" y="41"/>
                    </a:lnTo>
                    <a:lnTo>
                      <a:pt x="22" y="31"/>
                    </a:lnTo>
                    <a:lnTo>
                      <a:pt x="7" y="41"/>
                    </a:lnTo>
                    <a:lnTo>
                      <a:pt x="12" y="24"/>
                    </a:lnTo>
                    <a:lnTo>
                      <a:pt x="0" y="15"/>
                    </a:lnTo>
                    <a:lnTo>
                      <a:pt x="17" y="15"/>
                    </a:lnTo>
                    <a:close/>
                  </a:path>
                </a:pathLst>
              </a:custGeom>
              <a:solidFill>
                <a:srgbClr val="FF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Freeform 78"/>
              <p:cNvSpPr>
                <a:spLocks noChangeAspect="1"/>
              </p:cNvSpPr>
              <p:nvPr/>
            </p:nvSpPr>
            <p:spPr bwMode="gray">
              <a:xfrm>
                <a:off x="3344863" y="814388"/>
                <a:ext cx="68262" cy="65088"/>
              </a:xfrm>
              <a:custGeom>
                <a:avLst/>
                <a:gdLst>
                  <a:gd name="T0" fmla="*/ 17 w 43"/>
                  <a:gd name="T1" fmla="*/ 15 h 41"/>
                  <a:gd name="T2" fmla="*/ 22 w 43"/>
                  <a:gd name="T3" fmla="*/ 0 h 41"/>
                  <a:gd name="T4" fmla="*/ 26 w 43"/>
                  <a:gd name="T5" fmla="*/ 15 h 41"/>
                  <a:gd name="T6" fmla="*/ 43 w 43"/>
                  <a:gd name="T7" fmla="*/ 15 h 41"/>
                  <a:gd name="T8" fmla="*/ 29 w 43"/>
                  <a:gd name="T9" fmla="*/ 24 h 41"/>
                  <a:gd name="T10" fmla="*/ 34 w 43"/>
                  <a:gd name="T11" fmla="*/ 41 h 41"/>
                  <a:gd name="T12" fmla="*/ 22 w 43"/>
                  <a:gd name="T13" fmla="*/ 31 h 41"/>
                  <a:gd name="T14" fmla="*/ 7 w 43"/>
                  <a:gd name="T15" fmla="*/ 41 h 41"/>
                  <a:gd name="T16" fmla="*/ 12 w 43"/>
                  <a:gd name="T17" fmla="*/ 24 h 41"/>
                  <a:gd name="T18" fmla="*/ 0 w 43"/>
                  <a:gd name="T19" fmla="*/ 15 h 41"/>
                  <a:gd name="T20" fmla="*/ 17 w 43"/>
                  <a:gd name="T21" fmla="*/ 15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1"/>
                  <a:gd name="T35" fmla="*/ 43 w 43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1">
                    <a:moveTo>
                      <a:pt x="17" y="15"/>
                    </a:moveTo>
                    <a:lnTo>
                      <a:pt x="22" y="0"/>
                    </a:lnTo>
                    <a:lnTo>
                      <a:pt x="26" y="15"/>
                    </a:lnTo>
                    <a:lnTo>
                      <a:pt x="43" y="15"/>
                    </a:lnTo>
                    <a:lnTo>
                      <a:pt x="29" y="24"/>
                    </a:lnTo>
                    <a:lnTo>
                      <a:pt x="34" y="41"/>
                    </a:lnTo>
                    <a:lnTo>
                      <a:pt x="22" y="31"/>
                    </a:lnTo>
                    <a:lnTo>
                      <a:pt x="7" y="41"/>
                    </a:lnTo>
                    <a:lnTo>
                      <a:pt x="12" y="24"/>
                    </a:lnTo>
                    <a:lnTo>
                      <a:pt x="0" y="15"/>
                    </a:lnTo>
                    <a:lnTo>
                      <a:pt x="17" y="15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Freeform 79"/>
              <p:cNvSpPr>
                <a:spLocks noChangeAspect="1"/>
              </p:cNvSpPr>
              <p:nvPr/>
            </p:nvSpPr>
            <p:spPr bwMode="gray">
              <a:xfrm>
                <a:off x="3317875" y="912813"/>
                <a:ext cx="68262" cy="65088"/>
              </a:xfrm>
              <a:custGeom>
                <a:avLst/>
                <a:gdLst>
                  <a:gd name="T0" fmla="*/ 17 w 43"/>
                  <a:gd name="T1" fmla="*/ 17 h 41"/>
                  <a:gd name="T2" fmla="*/ 22 w 43"/>
                  <a:gd name="T3" fmla="*/ 0 h 41"/>
                  <a:gd name="T4" fmla="*/ 27 w 43"/>
                  <a:gd name="T5" fmla="*/ 17 h 41"/>
                  <a:gd name="T6" fmla="*/ 43 w 43"/>
                  <a:gd name="T7" fmla="*/ 17 h 41"/>
                  <a:gd name="T8" fmla="*/ 29 w 43"/>
                  <a:gd name="T9" fmla="*/ 27 h 41"/>
                  <a:gd name="T10" fmla="*/ 34 w 43"/>
                  <a:gd name="T11" fmla="*/ 41 h 41"/>
                  <a:gd name="T12" fmla="*/ 22 w 43"/>
                  <a:gd name="T13" fmla="*/ 32 h 41"/>
                  <a:gd name="T14" fmla="*/ 7 w 43"/>
                  <a:gd name="T15" fmla="*/ 41 h 41"/>
                  <a:gd name="T16" fmla="*/ 12 w 43"/>
                  <a:gd name="T17" fmla="*/ 27 h 41"/>
                  <a:gd name="T18" fmla="*/ 0 w 43"/>
                  <a:gd name="T19" fmla="*/ 17 h 41"/>
                  <a:gd name="T20" fmla="*/ 17 w 43"/>
                  <a:gd name="T21" fmla="*/ 17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1"/>
                  <a:gd name="T35" fmla="*/ 43 w 43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1">
                    <a:moveTo>
                      <a:pt x="17" y="17"/>
                    </a:moveTo>
                    <a:lnTo>
                      <a:pt x="22" y="0"/>
                    </a:lnTo>
                    <a:lnTo>
                      <a:pt x="27" y="17"/>
                    </a:lnTo>
                    <a:lnTo>
                      <a:pt x="43" y="17"/>
                    </a:lnTo>
                    <a:lnTo>
                      <a:pt x="29" y="27"/>
                    </a:lnTo>
                    <a:lnTo>
                      <a:pt x="34" y="41"/>
                    </a:lnTo>
                    <a:lnTo>
                      <a:pt x="22" y="32"/>
                    </a:lnTo>
                    <a:lnTo>
                      <a:pt x="7" y="41"/>
                    </a:lnTo>
                    <a:lnTo>
                      <a:pt x="12" y="27"/>
                    </a:lnTo>
                    <a:lnTo>
                      <a:pt x="0" y="17"/>
                    </a:lnTo>
                    <a:lnTo>
                      <a:pt x="17" y="17"/>
                    </a:lnTo>
                    <a:close/>
                  </a:path>
                </a:pathLst>
              </a:custGeom>
              <a:solidFill>
                <a:srgbClr val="FF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96" name="Freeform 80"/>
              <p:cNvSpPr>
                <a:spLocks noChangeAspect="1"/>
              </p:cNvSpPr>
              <p:nvPr/>
            </p:nvSpPr>
            <p:spPr bwMode="gray">
              <a:xfrm>
                <a:off x="3317875" y="912813"/>
                <a:ext cx="68262" cy="65088"/>
              </a:xfrm>
              <a:custGeom>
                <a:avLst/>
                <a:gdLst>
                  <a:gd name="T0" fmla="*/ 17 w 43"/>
                  <a:gd name="T1" fmla="*/ 17 h 41"/>
                  <a:gd name="T2" fmla="*/ 22 w 43"/>
                  <a:gd name="T3" fmla="*/ 0 h 41"/>
                  <a:gd name="T4" fmla="*/ 27 w 43"/>
                  <a:gd name="T5" fmla="*/ 17 h 41"/>
                  <a:gd name="T6" fmla="*/ 43 w 43"/>
                  <a:gd name="T7" fmla="*/ 17 h 41"/>
                  <a:gd name="T8" fmla="*/ 29 w 43"/>
                  <a:gd name="T9" fmla="*/ 27 h 41"/>
                  <a:gd name="T10" fmla="*/ 34 w 43"/>
                  <a:gd name="T11" fmla="*/ 41 h 41"/>
                  <a:gd name="T12" fmla="*/ 22 w 43"/>
                  <a:gd name="T13" fmla="*/ 32 h 41"/>
                  <a:gd name="T14" fmla="*/ 7 w 43"/>
                  <a:gd name="T15" fmla="*/ 41 h 41"/>
                  <a:gd name="T16" fmla="*/ 12 w 43"/>
                  <a:gd name="T17" fmla="*/ 27 h 41"/>
                  <a:gd name="T18" fmla="*/ 0 w 43"/>
                  <a:gd name="T19" fmla="*/ 17 h 41"/>
                  <a:gd name="T20" fmla="*/ 17 w 43"/>
                  <a:gd name="T21" fmla="*/ 17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1"/>
                  <a:gd name="T35" fmla="*/ 43 w 43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1">
                    <a:moveTo>
                      <a:pt x="17" y="17"/>
                    </a:moveTo>
                    <a:lnTo>
                      <a:pt x="22" y="0"/>
                    </a:lnTo>
                    <a:lnTo>
                      <a:pt x="27" y="17"/>
                    </a:lnTo>
                    <a:lnTo>
                      <a:pt x="43" y="17"/>
                    </a:lnTo>
                    <a:lnTo>
                      <a:pt x="29" y="27"/>
                    </a:lnTo>
                    <a:lnTo>
                      <a:pt x="34" y="41"/>
                    </a:lnTo>
                    <a:lnTo>
                      <a:pt x="22" y="32"/>
                    </a:lnTo>
                    <a:lnTo>
                      <a:pt x="7" y="41"/>
                    </a:lnTo>
                    <a:lnTo>
                      <a:pt x="12" y="27"/>
                    </a:lnTo>
                    <a:lnTo>
                      <a:pt x="0" y="17"/>
                    </a:lnTo>
                    <a:lnTo>
                      <a:pt x="17" y="17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Freeform 81"/>
              <p:cNvSpPr>
                <a:spLocks noChangeAspect="1"/>
              </p:cNvSpPr>
              <p:nvPr/>
            </p:nvSpPr>
            <p:spPr bwMode="gray">
              <a:xfrm>
                <a:off x="3246438" y="989013"/>
                <a:ext cx="68262" cy="65088"/>
              </a:xfrm>
              <a:custGeom>
                <a:avLst/>
                <a:gdLst>
                  <a:gd name="T0" fmla="*/ 14 w 43"/>
                  <a:gd name="T1" fmla="*/ 15 h 41"/>
                  <a:gd name="T2" fmla="*/ 21 w 43"/>
                  <a:gd name="T3" fmla="*/ 0 h 41"/>
                  <a:gd name="T4" fmla="*/ 26 w 43"/>
                  <a:gd name="T5" fmla="*/ 15 h 41"/>
                  <a:gd name="T6" fmla="*/ 43 w 43"/>
                  <a:gd name="T7" fmla="*/ 15 h 41"/>
                  <a:gd name="T8" fmla="*/ 28 w 43"/>
                  <a:gd name="T9" fmla="*/ 24 h 41"/>
                  <a:gd name="T10" fmla="*/ 33 w 43"/>
                  <a:gd name="T11" fmla="*/ 41 h 41"/>
                  <a:gd name="T12" fmla="*/ 21 w 43"/>
                  <a:gd name="T13" fmla="*/ 31 h 41"/>
                  <a:gd name="T14" fmla="*/ 7 w 43"/>
                  <a:gd name="T15" fmla="*/ 41 h 41"/>
                  <a:gd name="T16" fmla="*/ 12 w 43"/>
                  <a:gd name="T17" fmla="*/ 24 h 41"/>
                  <a:gd name="T18" fmla="*/ 0 w 43"/>
                  <a:gd name="T19" fmla="*/ 15 h 41"/>
                  <a:gd name="T20" fmla="*/ 14 w 43"/>
                  <a:gd name="T21" fmla="*/ 15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1"/>
                  <a:gd name="T35" fmla="*/ 43 w 43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1">
                    <a:moveTo>
                      <a:pt x="14" y="15"/>
                    </a:moveTo>
                    <a:lnTo>
                      <a:pt x="21" y="0"/>
                    </a:lnTo>
                    <a:lnTo>
                      <a:pt x="26" y="15"/>
                    </a:lnTo>
                    <a:lnTo>
                      <a:pt x="43" y="15"/>
                    </a:lnTo>
                    <a:lnTo>
                      <a:pt x="28" y="24"/>
                    </a:lnTo>
                    <a:lnTo>
                      <a:pt x="33" y="41"/>
                    </a:lnTo>
                    <a:lnTo>
                      <a:pt x="21" y="31"/>
                    </a:lnTo>
                    <a:lnTo>
                      <a:pt x="7" y="41"/>
                    </a:lnTo>
                    <a:lnTo>
                      <a:pt x="12" y="24"/>
                    </a:lnTo>
                    <a:lnTo>
                      <a:pt x="0" y="15"/>
                    </a:lnTo>
                    <a:lnTo>
                      <a:pt x="14" y="15"/>
                    </a:lnTo>
                    <a:close/>
                  </a:path>
                </a:pathLst>
              </a:custGeom>
              <a:solidFill>
                <a:srgbClr val="FF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Freeform 82"/>
              <p:cNvSpPr>
                <a:spLocks noChangeAspect="1"/>
              </p:cNvSpPr>
              <p:nvPr/>
            </p:nvSpPr>
            <p:spPr bwMode="gray">
              <a:xfrm>
                <a:off x="3246438" y="989013"/>
                <a:ext cx="68262" cy="65088"/>
              </a:xfrm>
              <a:custGeom>
                <a:avLst/>
                <a:gdLst>
                  <a:gd name="T0" fmla="*/ 14 w 43"/>
                  <a:gd name="T1" fmla="*/ 15 h 41"/>
                  <a:gd name="T2" fmla="*/ 21 w 43"/>
                  <a:gd name="T3" fmla="*/ 0 h 41"/>
                  <a:gd name="T4" fmla="*/ 26 w 43"/>
                  <a:gd name="T5" fmla="*/ 15 h 41"/>
                  <a:gd name="T6" fmla="*/ 43 w 43"/>
                  <a:gd name="T7" fmla="*/ 15 h 41"/>
                  <a:gd name="T8" fmla="*/ 28 w 43"/>
                  <a:gd name="T9" fmla="*/ 24 h 41"/>
                  <a:gd name="T10" fmla="*/ 33 w 43"/>
                  <a:gd name="T11" fmla="*/ 41 h 41"/>
                  <a:gd name="T12" fmla="*/ 21 w 43"/>
                  <a:gd name="T13" fmla="*/ 31 h 41"/>
                  <a:gd name="T14" fmla="*/ 7 w 43"/>
                  <a:gd name="T15" fmla="*/ 41 h 41"/>
                  <a:gd name="T16" fmla="*/ 12 w 43"/>
                  <a:gd name="T17" fmla="*/ 24 h 41"/>
                  <a:gd name="T18" fmla="*/ 0 w 43"/>
                  <a:gd name="T19" fmla="*/ 15 h 41"/>
                  <a:gd name="T20" fmla="*/ 14 w 43"/>
                  <a:gd name="T21" fmla="*/ 15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1"/>
                  <a:gd name="T35" fmla="*/ 43 w 43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1">
                    <a:moveTo>
                      <a:pt x="14" y="15"/>
                    </a:moveTo>
                    <a:lnTo>
                      <a:pt x="21" y="0"/>
                    </a:lnTo>
                    <a:lnTo>
                      <a:pt x="26" y="15"/>
                    </a:lnTo>
                    <a:lnTo>
                      <a:pt x="43" y="15"/>
                    </a:lnTo>
                    <a:lnTo>
                      <a:pt x="28" y="24"/>
                    </a:lnTo>
                    <a:lnTo>
                      <a:pt x="33" y="41"/>
                    </a:lnTo>
                    <a:lnTo>
                      <a:pt x="21" y="31"/>
                    </a:lnTo>
                    <a:lnTo>
                      <a:pt x="7" y="41"/>
                    </a:lnTo>
                    <a:lnTo>
                      <a:pt x="12" y="24"/>
                    </a:lnTo>
                    <a:lnTo>
                      <a:pt x="0" y="15"/>
                    </a:lnTo>
                    <a:lnTo>
                      <a:pt x="14" y="15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82980" name="Picture 36" descr="Logo_EN_rvb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246" y="3120"/>
              <a:ext cx="272" cy="725"/>
            </a:xfrm>
            <a:prstGeom prst="rect">
              <a:avLst/>
            </a:prstGeom>
            <a:noFill/>
          </p:spPr>
        </p:pic>
      </p:grpSp>
      <p:sp>
        <p:nvSpPr>
          <p:cNvPr id="82983" name="Rectangle 39"/>
          <p:cNvSpPr>
            <a:spLocks noChangeArrowheads="1"/>
          </p:cNvSpPr>
          <p:nvPr/>
        </p:nvSpPr>
        <p:spPr bwMode="auto">
          <a:xfrm>
            <a:off x="900113" y="1628775"/>
            <a:ext cx="8064500" cy="392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Tx/>
              <a:buChar char="•"/>
            </a:pPr>
            <a:r>
              <a:rPr lang="en-GB" b="1">
                <a:solidFill>
                  <a:srgbClr val="005BA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Social: </a:t>
            </a:r>
            <a:r>
              <a:rPr lang="en-GB">
                <a:solidFill>
                  <a:srgbClr val="005BA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smooth transition to new driving time, rest period and tachograph rules</a:t>
            </a:r>
          </a:p>
          <a:p>
            <a:pPr>
              <a:lnSpc>
                <a:spcPct val="100000"/>
              </a:lnSpc>
            </a:pPr>
            <a:endParaRPr lang="en-GB" sz="1200">
              <a:solidFill>
                <a:srgbClr val="005BAB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100000"/>
              </a:lnSpc>
              <a:buFontTx/>
              <a:buChar char="•"/>
            </a:pPr>
            <a:r>
              <a:rPr lang="en-GB" b="1">
                <a:solidFill>
                  <a:srgbClr val="005BA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Environment : </a:t>
            </a:r>
            <a:r>
              <a:rPr lang="en-GB">
                <a:solidFill>
                  <a:srgbClr val="005BA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implement Eurovignette Directive and assess possible smart charging to better reflect external costs of all transport modes</a:t>
            </a:r>
          </a:p>
          <a:p>
            <a:pPr>
              <a:lnSpc>
                <a:spcPct val="100000"/>
              </a:lnSpc>
              <a:buFontTx/>
              <a:buChar char="•"/>
            </a:pPr>
            <a:endParaRPr lang="en-GB" sz="1200">
              <a:solidFill>
                <a:srgbClr val="005BAB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100000"/>
              </a:lnSpc>
              <a:buFontTx/>
              <a:buChar char="•"/>
            </a:pPr>
            <a:r>
              <a:rPr lang="en-GB" b="1">
                <a:solidFill>
                  <a:srgbClr val="005BA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Innovation</a:t>
            </a:r>
            <a:r>
              <a:rPr lang="en-GB">
                <a:solidFill>
                  <a:srgbClr val="005BA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action plans for logistics, intelligent transport systems and green propulsion systems</a:t>
            </a:r>
          </a:p>
          <a:p>
            <a:pPr>
              <a:lnSpc>
                <a:spcPct val="100000"/>
              </a:lnSpc>
              <a:buFontTx/>
              <a:buChar char="•"/>
            </a:pPr>
            <a:endParaRPr lang="en-GB" sz="1200" b="1">
              <a:solidFill>
                <a:srgbClr val="005BAB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100000"/>
              </a:lnSpc>
              <a:buFontTx/>
              <a:buChar char="•"/>
            </a:pPr>
            <a:r>
              <a:rPr lang="en-GB" b="1">
                <a:solidFill>
                  <a:srgbClr val="005BA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Market and profession </a:t>
            </a:r>
            <a:r>
              <a:rPr lang="en-GB">
                <a:solidFill>
                  <a:srgbClr val="005BA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modernize rules on the admission to the occupation and the access to the market</a:t>
            </a:r>
            <a:endParaRPr lang="en-GB" b="1">
              <a:solidFill>
                <a:srgbClr val="005BAB"/>
              </a:solidFill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29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29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29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29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/>
      <p:bldP spid="7" grpId="0"/>
      <p:bldP spid="8298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9" name="Rectangle 8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New EU rules on admission to the occupation and access to the market</a:t>
            </a:r>
            <a:endParaRPr lang="en-US" b="1"/>
          </a:p>
        </p:txBody>
      </p:sp>
      <p:pic>
        <p:nvPicPr>
          <p:cNvPr id="14428" name="Picture 92" descr="Pictur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989138"/>
            <a:ext cx="3962400" cy="2228850"/>
          </a:xfrm>
          <a:prstGeom prst="rect">
            <a:avLst/>
          </a:prstGeom>
          <a:noFill/>
        </p:spPr>
      </p:pic>
      <p:pic>
        <p:nvPicPr>
          <p:cNvPr id="14429" name="Picture 93" descr="Pictur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2150" y="1990725"/>
            <a:ext cx="4248150" cy="2230438"/>
          </a:xfrm>
          <a:prstGeom prst="rect">
            <a:avLst/>
          </a:prstGeom>
          <a:noFill/>
        </p:spPr>
      </p:pic>
      <p:pic>
        <p:nvPicPr>
          <p:cNvPr id="14430" name="Picture 94" descr="Picture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41563" y="4216400"/>
            <a:ext cx="4332287" cy="18049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19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/>
              <a:t>New EU rules on admission to the occupation and access to the market</a:t>
            </a:r>
            <a:r>
              <a:rPr lang="en-GB" sz="2800"/>
              <a:t> </a:t>
            </a:r>
            <a:r>
              <a:rPr lang="fr-BE" sz="2800"/>
              <a:t/>
            </a:r>
            <a:br>
              <a:rPr lang="fr-BE" sz="2800"/>
            </a:br>
            <a:endParaRPr lang="en-US" sz="2800"/>
          </a:p>
        </p:txBody>
      </p:sp>
      <p:sp>
        <p:nvSpPr>
          <p:cNvPr id="68" name="Rectangle 67"/>
          <p:cNvSpPr>
            <a:spLocks noChangeArrowheads="1"/>
          </p:cNvSpPr>
          <p:nvPr/>
        </p:nvSpPr>
        <p:spPr bwMode="gray">
          <a:xfrm>
            <a:off x="7929563" y="6389688"/>
            <a:ext cx="352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>
                <a:solidFill>
                  <a:srgbClr val="005BAB"/>
                </a:solidFill>
              </a:rPr>
              <a:t> </a:t>
            </a:r>
            <a:r>
              <a:rPr lang="en-US" sz="1200">
                <a:solidFill>
                  <a:srgbClr val="005BAB"/>
                </a:solidFill>
                <a:latin typeface="Trebuchet MS" pitchFamily="34" charset="0"/>
              </a:rPr>
              <a:t>| </a:t>
            </a:r>
            <a:endParaRPr lang="en-US" sz="1200">
              <a:solidFill>
                <a:srgbClr val="005BAB"/>
              </a:solidFill>
            </a:endParaRPr>
          </a:p>
        </p:txBody>
      </p:sp>
      <p:sp>
        <p:nvSpPr>
          <p:cNvPr id="84996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78D97C62-E5D7-40E0-B0D2-A5C48CE07BBD}" type="slidenum">
              <a:rPr lang="en-US" sz="1000">
                <a:solidFill>
                  <a:srgbClr val="005BAB"/>
                </a:solidFill>
              </a:rPr>
              <a:pPr algn="r">
                <a:lnSpc>
                  <a:spcPct val="100000"/>
                </a:lnSpc>
              </a:pPr>
              <a:t>5</a:t>
            </a:fld>
            <a:endParaRPr lang="en-US" sz="1000">
              <a:solidFill>
                <a:srgbClr val="005BAB"/>
              </a:solidFill>
            </a:endParaRPr>
          </a:p>
        </p:txBody>
      </p:sp>
      <p:sp>
        <p:nvSpPr>
          <p:cNvPr id="84997" name="Footer Placeholder 6"/>
          <p:cNvSpPr txBox="1">
            <a:spLocks noGrp="1"/>
          </p:cNvSpPr>
          <p:nvPr/>
        </p:nvSpPr>
        <p:spPr bwMode="gray">
          <a:xfrm>
            <a:off x="2857500" y="6350000"/>
            <a:ext cx="52292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endParaRPr lang="en-GB" sz="1000">
              <a:solidFill>
                <a:srgbClr val="005BAB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marL="357188" indent="-357188" algn="l">
              <a:buClr>
                <a:srgbClr val="9ECC3B"/>
              </a:buClr>
              <a:buSzPct val="100000"/>
              <a:buFont typeface="Trebuchet MS" pitchFamily="34" charset="0"/>
              <a:buNone/>
              <a:defRPr sz="3600">
                <a:solidFill>
                  <a:srgbClr val="9ECC3B"/>
                </a:solidFill>
                <a:sym typeface="Wingdings"/>
              </a:defRPr>
            </a:lvl1pPr>
          </a:lstStyle>
          <a:p>
            <a:pPr algn="ctr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4400" dirty="0" smtClean="0">
                <a:latin typeface="Arial" pitchFamily="34" charset="0"/>
                <a:ea typeface="+mj-ea"/>
                <a:cs typeface="+mj-cs"/>
              </a:rPr>
              <a:t></a:t>
            </a:r>
          </a:p>
        </p:txBody>
      </p:sp>
      <p:grpSp>
        <p:nvGrpSpPr>
          <p:cNvPr id="84999" name="Group 7"/>
          <p:cNvGrpSpPr>
            <a:grpSpLocks/>
          </p:cNvGrpSpPr>
          <p:nvPr/>
        </p:nvGrpSpPr>
        <p:grpSpPr bwMode="auto">
          <a:xfrm>
            <a:off x="390525" y="4953000"/>
            <a:ext cx="431800" cy="1644650"/>
            <a:chOff x="246" y="3120"/>
            <a:chExt cx="272" cy="1036"/>
          </a:xfrm>
        </p:grpSpPr>
        <p:grpSp>
          <p:nvGrpSpPr>
            <p:cNvPr id="85000" name="Group 109"/>
            <p:cNvGrpSpPr>
              <a:grpSpLocks noChangeAspect="1"/>
            </p:cNvGrpSpPr>
            <p:nvPr/>
          </p:nvGrpSpPr>
          <p:grpSpPr bwMode="auto">
            <a:xfrm>
              <a:off x="247" y="3965"/>
              <a:ext cx="271" cy="191"/>
              <a:chOff x="2786063" y="571500"/>
              <a:chExt cx="798512" cy="561975"/>
            </a:xfrm>
          </p:grpSpPr>
          <p:sp>
            <p:nvSpPr>
              <p:cNvPr id="72" name="Rectangle 56"/>
              <p:cNvSpPr>
                <a:spLocks noChangeAspect="1" noChangeArrowheads="1"/>
              </p:cNvSpPr>
              <p:nvPr/>
            </p:nvSpPr>
            <p:spPr bwMode="gray">
              <a:xfrm>
                <a:off x="2786063" y="571500"/>
                <a:ext cx="798512" cy="561975"/>
              </a:xfrm>
              <a:prstGeom prst="rect">
                <a:avLst/>
              </a:prstGeom>
              <a:solidFill>
                <a:srgbClr val="034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Line 57"/>
              <p:cNvSpPr>
                <a:spLocks noChangeAspect="1" noChangeShapeType="1"/>
              </p:cNvSpPr>
              <p:nvPr/>
            </p:nvSpPr>
            <p:spPr bwMode="gray">
              <a:xfrm>
                <a:off x="3178175" y="844550"/>
                <a:ext cx="1587" cy="1588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74" name="Line 58"/>
              <p:cNvSpPr>
                <a:spLocks noChangeAspect="1" noChangeShapeType="1"/>
              </p:cNvSpPr>
              <p:nvPr/>
            </p:nvSpPr>
            <p:spPr bwMode="gray">
              <a:xfrm>
                <a:off x="3178175" y="844550"/>
                <a:ext cx="1587" cy="1588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75" name="Freeform 59"/>
              <p:cNvSpPr>
                <a:spLocks noChangeAspect="1"/>
              </p:cNvSpPr>
              <p:nvPr/>
            </p:nvSpPr>
            <p:spPr bwMode="gray">
              <a:xfrm>
                <a:off x="3143250" y="609600"/>
                <a:ext cx="65087" cy="65088"/>
              </a:xfrm>
              <a:custGeom>
                <a:avLst/>
                <a:gdLst>
                  <a:gd name="T0" fmla="*/ 14 w 41"/>
                  <a:gd name="T1" fmla="*/ 14 h 41"/>
                  <a:gd name="T2" fmla="*/ 22 w 41"/>
                  <a:gd name="T3" fmla="*/ 0 h 41"/>
                  <a:gd name="T4" fmla="*/ 26 w 41"/>
                  <a:gd name="T5" fmla="*/ 14 h 41"/>
                  <a:gd name="T6" fmla="*/ 41 w 41"/>
                  <a:gd name="T7" fmla="*/ 14 h 41"/>
                  <a:gd name="T8" fmla="*/ 29 w 41"/>
                  <a:gd name="T9" fmla="*/ 24 h 41"/>
                  <a:gd name="T10" fmla="*/ 34 w 41"/>
                  <a:gd name="T11" fmla="*/ 41 h 41"/>
                  <a:gd name="T12" fmla="*/ 22 w 41"/>
                  <a:gd name="T13" fmla="*/ 31 h 41"/>
                  <a:gd name="T14" fmla="*/ 7 w 41"/>
                  <a:gd name="T15" fmla="*/ 41 h 41"/>
                  <a:gd name="T16" fmla="*/ 12 w 41"/>
                  <a:gd name="T17" fmla="*/ 24 h 41"/>
                  <a:gd name="T18" fmla="*/ 0 w 41"/>
                  <a:gd name="T19" fmla="*/ 14 h 41"/>
                  <a:gd name="T20" fmla="*/ 14 w 41"/>
                  <a:gd name="T21" fmla="*/ 14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1"/>
                  <a:gd name="T34" fmla="*/ 0 h 41"/>
                  <a:gd name="T35" fmla="*/ 41 w 41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1" h="41">
                    <a:moveTo>
                      <a:pt x="14" y="14"/>
                    </a:moveTo>
                    <a:lnTo>
                      <a:pt x="22" y="0"/>
                    </a:lnTo>
                    <a:lnTo>
                      <a:pt x="26" y="14"/>
                    </a:lnTo>
                    <a:lnTo>
                      <a:pt x="41" y="14"/>
                    </a:lnTo>
                    <a:lnTo>
                      <a:pt x="29" y="24"/>
                    </a:lnTo>
                    <a:lnTo>
                      <a:pt x="34" y="41"/>
                    </a:lnTo>
                    <a:lnTo>
                      <a:pt x="22" y="31"/>
                    </a:lnTo>
                    <a:lnTo>
                      <a:pt x="7" y="41"/>
                    </a:lnTo>
                    <a:lnTo>
                      <a:pt x="12" y="24"/>
                    </a:lnTo>
                    <a:lnTo>
                      <a:pt x="0" y="14"/>
                    </a:lnTo>
                    <a:lnTo>
                      <a:pt x="14" y="14"/>
                    </a:lnTo>
                    <a:close/>
                  </a:path>
                </a:pathLst>
              </a:custGeom>
              <a:solidFill>
                <a:srgbClr val="FF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Freeform 60"/>
              <p:cNvSpPr>
                <a:spLocks noChangeAspect="1"/>
              </p:cNvSpPr>
              <p:nvPr/>
            </p:nvSpPr>
            <p:spPr bwMode="gray">
              <a:xfrm>
                <a:off x="3143250" y="609600"/>
                <a:ext cx="65087" cy="65088"/>
              </a:xfrm>
              <a:custGeom>
                <a:avLst/>
                <a:gdLst>
                  <a:gd name="T0" fmla="*/ 14 w 41"/>
                  <a:gd name="T1" fmla="*/ 14 h 41"/>
                  <a:gd name="T2" fmla="*/ 22 w 41"/>
                  <a:gd name="T3" fmla="*/ 0 h 41"/>
                  <a:gd name="T4" fmla="*/ 26 w 41"/>
                  <a:gd name="T5" fmla="*/ 14 h 41"/>
                  <a:gd name="T6" fmla="*/ 41 w 41"/>
                  <a:gd name="T7" fmla="*/ 14 h 41"/>
                  <a:gd name="T8" fmla="*/ 29 w 41"/>
                  <a:gd name="T9" fmla="*/ 24 h 41"/>
                  <a:gd name="T10" fmla="*/ 34 w 41"/>
                  <a:gd name="T11" fmla="*/ 41 h 41"/>
                  <a:gd name="T12" fmla="*/ 22 w 41"/>
                  <a:gd name="T13" fmla="*/ 31 h 41"/>
                  <a:gd name="T14" fmla="*/ 7 w 41"/>
                  <a:gd name="T15" fmla="*/ 41 h 41"/>
                  <a:gd name="T16" fmla="*/ 12 w 41"/>
                  <a:gd name="T17" fmla="*/ 24 h 41"/>
                  <a:gd name="T18" fmla="*/ 0 w 41"/>
                  <a:gd name="T19" fmla="*/ 14 h 41"/>
                  <a:gd name="T20" fmla="*/ 14 w 41"/>
                  <a:gd name="T21" fmla="*/ 14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1"/>
                  <a:gd name="T34" fmla="*/ 0 h 41"/>
                  <a:gd name="T35" fmla="*/ 41 w 41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1" h="41">
                    <a:moveTo>
                      <a:pt x="14" y="14"/>
                    </a:moveTo>
                    <a:lnTo>
                      <a:pt x="22" y="0"/>
                    </a:lnTo>
                    <a:lnTo>
                      <a:pt x="26" y="14"/>
                    </a:lnTo>
                    <a:lnTo>
                      <a:pt x="41" y="14"/>
                    </a:lnTo>
                    <a:lnTo>
                      <a:pt x="29" y="24"/>
                    </a:lnTo>
                    <a:lnTo>
                      <a:pt x="34" y="41"/>
                    </a:lnTo>
                    <a:lnTo>
                      <a:pt x="22" y="31"/>
                    </a:lnTo>
                    <a:lnTo>
                      <a:pt x="7" y="41"/>
                    </a:lnTo>
                    <a:lnTo>
                      <a:pt x="12" y="24"/>
                    </a:lnTo>
                    <a:lnTo>
                      <a:pt x="0" y="14"/>
                    </a:lnTo>
                    <a:lnTo>
                      <a:pt x="14" y="14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Freeform 61"/>
              <p:cNvSpPr>
                <a:spLocks noChangeAspect="1"/>
              </p:cNvSpPr>
              <p:nvPr/>
            </p:nvSpPr>
            <p:spPr bwMode="gray">
              <a:xfrm>
                <a:off x="3036888" y="636588"/>
                <a:ext cx="68262" cy="63500"/>
              </a:xfrm>
              <a:custGeom>
                <a:avLst/>
                <a:gdLst>
                  <a:gd name="T0" fmla="*/ 17 w 43"/>
                  <a:gd name="T1" fmla="*/ 14 h 40"/>
                  <a:gd name="T2" fmla="*/ 22 w 43"/>
                  <a:gd name="T3" fmla="*/ 0 h 40"/>
                  <a:gd name="T4" fmla="*/ 26 w 43"/>
                  <a:gd name="T5" fmla="*/ 14 h 40"/>
                  <a:gd name="T6" fmla="*/ 43 w 43"/>
                  <a:gd name="T7" fmla="*/ 14 h 40"/>
                  <a:gd name="T8" fmla="*/ 31 w 43"/>
                  <a:gd name="T9" fmla="*/ 26 h 40"/>
                  <a:gd name="T10" fmla="*/ 36 w 43"/>
                  <a:gd name="T11" fmla="*/ 40 h 40"/>
                  <a:gd name="T12" fmla="*/ 22 w 43"/>
                  <a:gd name="T13" fmla="*/ 31 h 40"/>
                  <a:gd name="T14" fmla="*/ 10 w 43"/>
                  <a:gd name="T15" fmla="*/ 40 h 40"/>
                  <a:gd name="T16" fmla="*/ 14 w 43"/>
                  <a:gd name="T17" fmla="*/ 26 h 40"/>
                  <a:gd name="T18" fmla="*/ 0 w 43"/>
                  <a:gd name="T19" fmla="*/ 14 h 40"/>
                  <a:gd name="T20" fmla="*/ 17 w 43"/>
                  <a:gd name="T21" fmla="*/ 14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0"/>
                  <a:gd name="T35" fmla="*/ 43 w 43"/>
                  <a:gd name="T36" fmla="*/ 40 h 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0">
                    <a:moveTo>
                      <a:pt x="17" y="14"/>
                    </a:moveTo>
                    <a:lnTo>
                      <a:pt x="22" y="0"/>
                    </a:lnTo>
                    <a:lnTo>
                      <a:pt x="26" y="14"/>
                    </a:lnTo>
                    <a:lnTo>
                      <a:pt x="43" y="14"/>
                    </a:lnTo>
                    <a:lnTo>
                      <a:pt x="31" y="26"/>
                    </a:lnTo>
                    <a:lnTo>
                      <a:pt x="36" y="40"/>
                    </a:lnTo>
                    <a:lnTo>
                      <a:pt x="22" y="31"/>
                    </a:lnTo>
                    <a:lnTo>
                      <a:pt x="10" y="40"/>
                    </a:lnTo>
                    <a:lnTo>
                      <a:pt x="14" y="26"/>
                    </a:lnTo>
                    <a:lnTo>
                      <a:pt x="0" y="14"/>
                    </a:lnTo>
                    <a:lnTo>
                      <a:pt x="17" y="14"/>
                    </a:lnTo>
                    <a:close/>
                  </a:path>
                </a:pathLst>
              </a:custGeom>
              <a:solidFill>
                <a:srgbClr val="FF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Freeform 62"/>
              <p:cNvSpPr>
                <a:spLocks noChangeAspect="1"/>
              </p:cNvSpPr>
              <p:nvPr/>
            </p:nvSpPr>
            <p:spPr bwMode="gray">
              <a:xfrm>
                <a:off x="3036888" y="636588"/>
                <a:ext cx="68262" cy="63500"/>
              </a:xfrm>
              <a:custGeom>
                <a:avLst/>
                <a:gdLst>
                  <a:gd name="T0" fmla="*/ 17 w 43"/>
                  <a:gd name="T1" fmla="*/ 14 h 40"/>
                  <a:gd name="T2" fmla="*/ 22 w 43"/>
                  <a:gd name="T3" fmla="*/ 0 h 40"/>
                  <a:gd name="T4" fmla="*/ 26 w 43"/>
                  <a:gd name="T5" fmla="*/ 14 h 40"/>
                  <a:gd name="T6" fmla="*/ 43 w 43"/>
                  <a:gd name="T7" fmla="*/ 14 h 40"/>
                  <a:gd name="T8" fmla="*/ 31 w 43"/>
                  <a:gd name="T9" fmla="*/ 26 h 40"/>
                  <a:gd name="T10" fmla="*/ 36 w 43"/>
                  <a:gd name="T11" fmla="*/ 40 h 40"/>
                  <a:gd name="T12" fmla="*/ 22 w 43"/>
                  <a:gd name="T13" fmla="*/ 31 h 40"/>
                  <a:gd name="T14" fmla="*/ 10 w 43"/>
                  <a:gd name="T15" fmla="*/ 40 h 40"/>
                  <a:gd name="T16" fmla="*/ 14 w 43"/>
                  <a:gd name="T17" fmla="*/ 26 h 40"/>
                  <a:gd name="T18" fmla="*/ 0 w 43"/>
                  <a:gd name="T19" fmla="*/ 14 h 40"/>
                  <a:gd name="T20" fmla="*/ 17 w 43"/>
                  <a:gd name="T21" fmla="*/ 14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0"/>
                  <a:gd name="T35" fmla="*/ 43 w 43"/>
                  <a:gd name="T36" fmla="*/ 40 h 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0">
                    <a:moveTo>
                      <a:pt x="17" y="14"/>
                    </a:moveTo>
                    <a:lnTo>
                      <a:pt x="22" y="0"/>
                    </a:lnTo>
                    <a:lnTo>
                      <a:pt x="26" y="14"/>
                    </a:lnTo>
                    <a:lnTo>
                      <a:pt x="43" y="14"/>
                    </a:lnTo>
                    <a:lnTo>
                      <a:pt x="31" y="26"/>
                    </a:lnTo>
                    <a:lnTo>
                      <a:pt x="36" y="40"/>
                    </a:lnTo>
                    <a:lnTo>
                      <a:pt x="22" y="31"/>
                    </a:lnTo>
                    <a:lnTo>
                      <a:pt x="10" y="40"/>
                    </a:lnTo>
                    <a:lnTo>
                      <a:pt x="14" y="26"/>
                    </a:lnTo>
                    <a:lnTo>
                      <a:pt x="0" y="14"/>
                    </a:lnTo>
                    <a:lnTo>
                      <a:pt x="17" y="14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Freeform 63"/>
              <p:cNvSpPr>
                <a:spLocks noChangeAspect="1"/>
              </p:cNvSpPr>
              <p:nvPr/>
            </p:nvSpPr>
            <p:spPr bwMode="gray">
              <a:xfrm>
                <a:off x="3040063" y="985838"/>
                <a:ext cx="69850" cy="65088"/>
              </a:xfrm>
              <a:custGeom>
                <a:avLst/>
                <a:gdLst>
                  <a:gd name="T0" fmla="*/ 17 w 44"/>
                  <a:gd name="T1" fmla="*/ 17 h 41"/>
                  <a:gd name="T2" fmla="*/ 22 w 44"/>
                  <a:gd name="T3" fmla="*/ 0 h 41"/>
                  <a:gd name="T4" fmla="*/ 27 w 44"/>
                  <a:gd name="T5" fmla="*/ 17 h 41"/>
                  <a:gd name="T6" fmla="*/ 44 w 44"/>
                  <a:gd name="T7" fmla="*/ 17 h 41"/>
                  <a:gd name="T8" fmla="*/ 29 w 44"/>
                  <a:gd name="T9" fmla="*/ 26 h 41"/>
                  <a:gd name="T10" fmla="*/ 34 w 44"/>
                  <a:gd name="T11" fmla="*/ 41 h 41"/>
                  <a:gd name="T12" fmla="*/ 22 w 44"/>
                  <a:gd name="T13" fmla="*/ 31 h 41"/>
                  <a:gd name="T14" fmla="*/ 8 w 44"/>
                  <a:gd name="T15" fmla="*/ 41 h 41"/>
                  <a:gd name="T16" fmla="*/ 12 w 44"/>
                  <a:gd name="T17" fmla="*/ 26 h 41"/>
                  <a:gd name="T18" fmla="*/ 0 w 44"/>
                  <a:gd name="T19" fmla="*/ 17 h 41"/>
                  <a:gd name="T20" fmla="*/ 17 w 44"/>
                  <a:gd name="T21" fmla="*/ 17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4"/>
                  <a:gd name="T34" fmla="*/ 0 h 41"/>
                  <a:gd name="T35" fmla="*/ 44 w 44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4" h="41">
                    <a:moveTo>
                      <a:pt x="17" y="17"/>
                    </a:moveTo>
                    <a:lnTo>
                      <a:pt x="22" y="0"/>
                    </a:lnTo>
                    <a:lnTo>
                      <a:pt x="27" y="17"/>
                    </a:lnTo>
                    <a:lnTo>
                      <a:pt x="44" y="17"/>
                    </a:lnTo>
                    <a:lnTo>
                      <a:pt x="29" y="26"/>
                    </a:lnTo>
                    <a:lnTo>
                      <a:pt x="34" y="41"/>
                    </a:lnTo>
                    <a:lnTo>
                      <a:pt x="22" y="31"/>
                    </a:lnTo>
                    <a:lnTo>
                      <a:pt x="8" y="41"/>
                    </a:lnTo>
                    <a:lnTo>
                      <a:pt x="12" y="26"/>
                    </a:lnTo>
                    <a:lnTo>
                      <a:pt x="0" y="17"/>
                    </a:lnTo>
                    <a:lnTo>
                      <a:pt x="17" y="17"/>
                    </a:lnTo>
                    <a:close/>
                  </a:path>
                </a:pathLst>
              </a:custGeom>
              <a:solidFill>
                <a:srgbClr val="FF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Freeform 64"/>
              <p:cNvSpPr>
                <a:spLocks noChangeAspect="1"/>
              </p:cNvSpPr>
              <p:nvPr/>
            </p:nvSpPr>
            <p:spPr bwMode="gray">
              <a:xfrm>
                <a:off x="3040063" y="985838"/>
                <a:ext cx="69850" cy="65088"/>
              </a:xfrm>
              <a:custGeom>
                <a:avLst/>
                <a:gdLst>
                  <a:gd name="T0" fmla="*/ 17 w 44"/>
                  <a:gd name="T1" fmla="*/ 17 h 41"/>
                  <a:gd name="T2" fmla="*/ 22 w 44"/>
                  <a:gd name="T3" fmla="*/ 0 h 41"/>
                  <a:gd name="T4" fmla="*/ 27 w 44"/>
                  <a:gd name="T5" fmla="*/ 17 h 41"/>
                  <a:gd name="T6" fmla="*/ 44 w 44"/>
                  <a:gd name="T7" fmla="*/ 17 h 41"/>
                  <a:gd name="T8" fmla="*/ 29 w 44"/>
                  <a:gd name="T9" fmla="*/ 26 h 41"/>
                  <a:gd name="T10" fmla="*/ 34 w 44"/>
                  <a:gd name="T11" fmla="*/ 41 h 41"/>
                  <a:gd name="T12" fmla="*/ 22 w 44"/>
                  <a:gd name="T13" fmla="*/ 31 h 41"/>
                  <a:gd name="T14" fmla="*/ 8 w 44"/>
                  <a:gd name="T15" fmla="*/ 41 h 41"/>
                  <a:gd name="T16" fmla="*/ 12 w 44"/>
                  <a:gd name="T17" fmla="*/ 26 h 41"/>
                  <a:gd name="T18" fmla="*/ 0 w 44"/>
                  <a:gd name="T19" fmla="*/ 17 h 41"/>
                  <a:gd name="T20" fmla="*/ 17 w 44"/>
                  <a:gd name="T21" fmla="*/ 17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4"/>
                  <a:gd name="T34" fmla="*/ 0 h 41"/>
                  <a:gd name="T35" fmla="*/ 44 w 44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4" h="41">
                    <a:moveTo>
                      <a:pt x="17" y="17"/>
                    </a:moveTo>
                    <a:lnTo>
                      <a:pt x="22" y="0"/>
                    </a:lnTo>
                    <a:lnTo>
                      <a:pt x="27" y="17"/>
                    </a:lnTo>
                    <a:lnTo>
                      <a:pt x="44" y="17"/>
                    </a:lnTo>
                    <a:lnTo>
                      <a:pt x="29" y="26"/>
                    </a:lnTo>
                    <a:lnTo>
                      <a:pt x="34" y="41"/>
                    </a:lnTo>
                    <a:lnTo>
                      <a:pt x="22" y="31"/>
                    </a:lnTo>
                    <a:lnTo>
                      <a:pt x="8" y="41"/>
                    </a:lnTo>
                    <a:lnTo>
                      <a:pt x="12" y="26"/>
                    </a:lnTo>
                    <a:lnTo>
                      <a:pt x="0" y="17"/>
                    </a:lnTo>
                    <a:lnTo>
                      <a:pt x="17" y="17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Freeform 65"/>
              <p:cNvSpPr>
                <a:spLocks noChangeAspect="1"/>
              </p:cNvSpPr>
              <p:nvPr/>
            </p:nvSpPr>
            <p:spPr bwMode="gray">
              <a:xfrm>
                <a:off x="3143250" y="1016000"/>
                <a:ext cx="65087" cy="65088"/>
              </a:xfrm>
              <a:custGeom>
                <a:avLst/>
                <a:gdLst>
                  <a:gd name="T0" fmla="*/ 14 w 41"/>
                  <a:gd name="T1" fmla="*/ 14 h 41"/>
                  <a:gd name="T2" fmla="*/ 22 w 41"/>
                  <a:gd name="T3" fmla="*/ 0 h 41"/>
                  <a:gd name="T4" fmla="*/ 26 w 41"/>
                  <a:gd name="T5" fmla="*/ 14 h 41"/>
                  <a:gd name="T6" fmla="*/ 41 w 41"/>
                  <a:gd name="T7" fmla="*/ 14 h 41"/>
                  <a:gd name="T8" fmla="*/ 29 w 41"/>
                  <a:gd name="T9" fmla="*/ 24 h 41"/>
                  <a:gd name="T10" fmla="*/ 34 w 41"/>
                  <a:gd name="T11" fmla="*/ 41 h 41"/>
                  <a:gd name="T12" fmla="*/ 22 w 41"/>
                  <a:gd name="T13" fmla="*/ 31 h 41"/>
                  <a:gd name="T14" fmla="*/ 7 w 41"/>
                  <a:gd name="T15" fmla="*/ 41 h 41"/>
                  <a:gd name="T16" fmla="*/ 12 w 41"/>
                  <a:gd name="T17" fmla="*/ 24 h 41"/>
                  <a:gd name="T18" fmla="*/ 0 w 41"/>
                  <a:gd name="T19" fmla="*/ 14 h 41"/>
                  <a:gd name="T20" fmla="*/ 14 w 41"/>
                  <a:gd name="T21" fmla="*/ 14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1"/>
                  <a:gd name="T34" fmla="*/ 0 h 41"/>
                  <a:gd name="T35" fmla="*/ 41 w 41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1" h="41">
                    <a:moveTo>
                      <a:pt x="14" y="14"/>
                    </a:moveTo>
                    <a:lnTo>
                      <a:pt x="22" y="0"/>
                    </a:lnTo>
                    <a:lnTo>
                      <a:pt x="26" y="14"/>
                    </a:lnTo>
                    <a:lnTo>
                      <a:pt x="41" y="14"/>
                    </a:lnTo>
                    <a:lnTo>
                      <a:pt x="29" y="24"/>
                    </a:lnTo>
                    <a:lnTo>
                      <a:pt x="34" y="41"/>
                    </a:lnTo>
                    <a:lnTo>
                      <a:pt x="22" y="31"/>
                    </a:lnTo>
                    <a:lnTo>
                      <a:pt x="7" y="41"/>
                    </a:lnTo>
                    <a:lnTo>
                      <a:pt x="12" y="24"/>
                    </a:lnTo>
                    <a:lnTo>
                      <a:pt x="0" y="14"/>
                    </a:lnTo>
                    <a:lnTo>
                      <a:pt x="14" y="14"/>
                    </a:lnTo>
                    <a:close/>
                  </a:path>
                </a:pathLst>
              </a:custGeom>
              <a:solidFill>
                <a:srgbClr val="FF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Freeform 66"/>
              <p:cNvSpPr>
                <a:spLocks noChangeAspect="1"/>
              </p:cNvSpPr>
              <p:nvPr/>
            </p:nvSpPr>
            <p:spPr bwMode="gray">
              <a:xfrm>
                <a:off x="3143250" y="1016000"/>
                <a:ext cx="65087" cy="65088"/>
              </a:xfrm>
              <a:custGeom>
                <a:avLst/>
                <a:gdLst>
                  <a:gd name="T0" fmla="*/ 14 w 41"/>
                  <a:gd name="T1" fmla="*/ 14 h 41"/>
                  <a:gd name="T2" fmla="*/ 22 w 41"/>
                  <a:gd name="T3" fmla="*/ 0 h 41"/>
                  <a:gd name="T4" fmla="*/ 26 w 41"/>
                  <a:gd name="T5" fmla="*/ 14 h 41"/>
                  <a:gd name="T6" fmla="*/ 41 w 41"/>
                  <a:gd name="T7" fmla="*/ 14 h 41"/>
                  <a:gd name="T8" fmla="*/ 29 w 41"/>
                  <a:gd name="T9" fmla="*/ 24 h 41"/>
                  <a:gd name="T10" fmla="*/ 34 w 41"/>
                  <a:gd name="T11" fmla="*/ 41 h 41"/>
                  <a:gd name="T12" fmla="*/ 22 w 41"/>
                  <a:gd name="T13" fmla="*/ 31 h 41"/>
                  <a:gd name="T14" fmla="*/ 7 w 41"/>
                  <a:gd name="T15" fmla="*/ 41 h 41"/>
                  <a:gd name="T16" fmla="*/ 12 w 41"/>
                  <a:gd name="T17" fmla="*/ 24 h 41"/>
                  <a:gd name="T18" fmla="*/ 0 w 41"/>
                  <a:gd name="T19" fmla="*/ 14 h 41"/>
                  <a:gd name="T20" fmla="*/ 14 w 41"/>
                  <a:gd name="T21" fmla="*/ 14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1"/>
                  <a:gd name="T34" fmla="*/ 0 h 41"/>
                  <a:gd name="T35" fmla="*/ 41 w 41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1" h="41">
                    <a:moveTo>
                      <a:pt x="14" y="14"/>
                    </a:moveTo>
                    <a:lnTo>
                      <a:pt x="22" y="0"/>
                    </a:lnTo>
                    <a:lnTo>
                      <a:pt x="26" y="14"/>
                    </a:lnTo>
                    <a:lnTo>
                      <a:pt x="41" y="14"/>
                    </a:lnTo>
                    <a:lnTo>
                      <a:pt x="29" y="24"/>
                    </a:lnTo>
                    <a:lnTo>
                      <a:pt x="34" y="41"/>
                    </a:lnTo>
                    <a:lnTo>
                      <a:pt x="22" y="31"/>
                    </a:lnTo>
                    <a:lnTo>
                      <a:pt x="7" y="41"/>
                    </a:lnTo>
                    <a:lnTo>
                      <a:pt x="12" y="24"/>
                    </a:lnTo>
                    <a:lnTo>
                      <a:pt x="0" y="14"/>
                    </a:lnTo>
                    <a:lnTo>
                      <a:pt x="14" y="14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Freeform 67"/>
              <p:cNvSpPr>
                <a:spLocks noChangeAspect="1"/>
              </p:cNvSpPr>
              <p:nvPr/>
            </p:nvSpPr>
            <p:spPr bwMode="gray">
              <a:xfrm>
                <a:off x="2965450" y="912813"/>
                <a:ext cx="68262" cy="65088"/>
              </a:xfrm>
              <a:custGeom>
                <a:avLst/>
                <a:gdLst>
                  <a:gd name="T0" fmla="*/ 16 w 43"/>
                  <a:gd name="T1" fmla="*/ 17 h 41"/>
                  <a:gd name="T2" fmla="*/ 21 w 43"/>
                  <a:gd name="T3" fmla="*/ 0 h 41"/>
                  <a:gd name="T4" fmla="*/ 26 w 43"/>
                  <a:gd name="T5" fmla="*/ 17 h 41"/>
                  <a:gd name="T6" fmla="*/ 43 w 43"/>
                  <a:gd name="T7" fmla="*/ 17 h 41"/>
                  <a:gd name="T8" fmla="*/ 31 w 43"/>
                  <a:gd name="T9" fmla="*/ 27 h 41"/>
                  <a:gd name="T10" fmla="*/ 35 w 43"/>
                  <a:gd name="T11" fmla="*/ 41 h 41"/>
                  <a:gd name="T12" fmla="*/ 21 w 43"/>
                  <a:gd name="T13" fmla="*/ 32 h 41"/>
                  <a:gd name="T14" fmla="*/ 9 w 43"/>
                  <a:gd name="T15" fmla="*/ 41 h 41"/>
                  <a:gd name="T16" fmla="*/ 14 w 43"/>
                  <a:gd name="T17" fmla="*/ 27 h 41"/>
                  <a:gd name="T18" fmla="*/ 0 w 43"/>
                  <a:gd name="T19" fmla="*/ 17 h 41"/>
                  <a:gd name="T20" fmla="*/ 16 w 43"/>
                  <a:gd name="T21" fmla="*/ 17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1"/>
                  <a:gd name="T35" fmla="*/ 43 w 43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1">
                    <a:moveTo>
                      <a:pt x="16" y="17"/>
                    </a:moveTo>
                    <a:lnTo>
                      <a:pt x="21" y="0"/>
                    </a:lnTo>
                    <a:lnTo>
                      <a:pt x="26" y="17"/>
                    </a:lnTo>
                    <a:lnTo>
                      <a:pt x="43" y="17"/>
                    </a:lnTo>
                    <a:lnTo>
                      <a:pt x="31" y="27"/>
                    </a:lnTo>
                    <a:lnTo>
                      <a:pt x="35" y="41"/>
                    </a:lnTo>
                    <a:lnTo>
                      <a:pt x="21" y="32"/>
                    </a:lnTo>
                    <a:lnTo>
                      <a:pt x="9" y="41"/>
                    </a:lnTo>
                    <a:lnTo>
                      <a:pt x="14" y="27"/>
                    </a:lnTo>
                    <a:lnTo>
                      <a:pt x="0" y="17"/>
                    </a:lnTo>
                    <a:lnTo>
                      <a:pt x="16" y="17"/>
                    </a:lnTo>
                    <a:close/>
                  </a:path>
                </a:pathLst>
              </a:custGeom>
              <a:solidFill>
                <a:srgbClr val="FF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Freeform 68"/>
              <p:cNvSpPr>
                <a:spLocks noChangeAspect="1"/>
              </p:cNvSpPr>
              <p:nvPr/>
            </p:nvSpPr>
            <p:spPr bwMode="gray">
              <a:xfrm>
                <a:off x="2965450" y="912813"/>
                <a:ext cx="68262" cy="65088"/>
              </a:xfrm>
              <a:custGeom>
                <a:avLst/>
                <a:gdLst>
                  <a:gd name="T0" fmla="*/ 16 w 43"/>
                  <a:gd name="T1" fmla="*/ 17 h 41"/>
                  <a:gd name="T2" fmla="*/ 21 w 43"/>
                  <a:gd name="T3" fmla="*/ 0 h 41"/>
                  <a:gd name="T4" fmla="*/ 26 w 43"/>
                  <a:gd name="T5" fmla="*/ 17 h 41"/>
                  <a:gd name="T6" fmla="*/ 43 w 43"/>
                  <a:gd name="T7" fmla="*/ 17 h 41"/>
                  <a:gd name="T8" fmla="*/ 31 w 43"/>
                  <a:gd name="T9" fmla="*/ 27 h 41"/>
                  <a:gd name="T10" fmla="*/ 35 w 43"/>
                  <a:gd name="T11" fmla="*/ 41 h 41"/>
                  <a:gd name="T12" fmla="*/ 21 w 43"/>
                  <a:gd name="T13" fmla="*/ 32 h 41"/>
                  <a:gd name="T14" fmla="*/ 9 w 43"/>
                  <a:gd name="T15" fmla="*/ 41 h 41"/>
                  <a:gd name="T16" fmla="*/ 14 w 43"/>
                  <a:gd name="T17" fmla="*/ 27 h 41"/>
                  <a:gd name="T18" fmla="*/ 0 w 43"/>
                  <a:gd name="T19" fmla="*/ 17 h 41"/>
                  <a:gd name="T20" fmla="*/ 16 w 43"/>
                  <a:gd name="T21" fmla="*/ 17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1"/>
                  <a:gd name="T35" fmla="*/ 43 w 43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1">
                    <a:moveTo>
                      <a:pt x="16" y="17"/>
                    </a:moveTo>
                    <a:lnTo>
                      <a:pt x="21" y="0"/>
                    </a:lnTo>
                    <a:lnTo>
                      <a:pt x="26" y="17"/>
                    </a:lnTo>
                    <a:lnTo>
                      <a:pt x="43" y="17"/>
                    </a:lnTo>
                    <a:lnTo>
                      <a:pt x="31" y="27"/>
                    </a:lnTo>
                    <a:lnTo>
                      <a:pt x="35" y="41"/>
                    </a:lnTo>
                    <a:lnTo>
                      <a:pt x="21" y="32"/>
                    </a:lnTo>
                    <a:lnTo>
                      <a:pt x="9" y="41"/>
                    </a:lnTo>
                    <a:lnTo>
                      <a:pt x="14" y="27"/>
                    </a:lnTo>
                    <a:lnTo>
                      <a:pt x="0" y="17"/>
                    </a:lnTo>
                    <a:lnTo>
                      <a:pt x="16" y="17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Freeform 69"/>
              <p:cNvSpPr>
                <a:spLocks noChangeAspect="1"/>
              </p:cNvSpPr>
              <p:nvPr/>
            </p:nvSpPr>
            <p:spPr bwMode="gray">
              <a:xfrm>
                <a:off x="2938463" y="811213"/>
                <a:ext cx="68262" cy="65088"/>
              </a:xfrm>
              <a:custGeom>
                <a:avLst/>
                <a:gdLst>
                  <a:gd name="T0" fmla="*/ 17 w 43"/>
                  <a:gd name="T1" fmla="*/ 14 h 41"/>
                  <a:gd name="T2" fmla="*/ 21 w 43"/>
                  <a:gd name="T3" fmla="*/ 0 h 41"/>
                  <a:gd name="T4" fmla="*/ 26 w 43"/>
                  <a:gd name="T5" fmla="*/ 14 h 41"/>
                  <a:gd name="T6" fmla="*/ 43 w 43"/>
                  <a:gd name="T7" fmla="*/ 14 h 41"/>
                  <a:gd name="T8" fmla="*/ 29 w 43"/>
                  <a:gd name="T9" fmla="*/ 24 h 41"/>
                  <a:gd name="T10" fmla="*/ 36 w 43"/>
                  <a:gd name="T11" fmla="*/ 41 h 41"/>
                  <a:gd name="T12" fmla="*/ 21 w 43"/>
                  <a:gd name="T13" fmla="*/ 31 h 41"/>
                  <a:gd name="T14" fmla="*/ 9 w 43"/>
                  <a:gd name="T15" fmla="*/ 41 h 41"/>
                  <a:gd name="T16" fmla="*/ 14 w 43"/>
                  <a:gd name="T17" fmla="*/ 24 h 41"/>
                  <a:gd name="T18" fmla="*/ 0 w 43"/>
                  <a:gd name="T19" fmla="*/ 14 h 41"/>
                  <a:gd name="T20" fmla="*/ 17 w 43"/>
                  <a:gd name="T21" fmla="*/ 14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1"/>
                  <a:gd name="T35" fmla="*/ 43 w 43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1">
                    <a:moveTo>
                      <a:pt x="17" y="14"/>
                    </a:moveTo>
                    <a:lnTo>
                      <a:pt x="21" y="0"/>
                    </a:lnTo>
                    <a:lnTo>
                      <a:pt x="26" y="14"/>
                    </a:lnTo>
                    <a:lnTo>
                      <a:pt x="43" y="14"/>
                    </a:lnTo>
                    <a:lnTo>
                      <a:pt x="29" y="24"/>
                    </a:lnTo>
                    <a:lnTo>
                      <a:pt x="36" y="41"/>
                    </a:lnTo>
                    <a:lnTo>
                      <a:pt x="21" y="31"/>
                    </a:lnTo>
                    <a:lnTo>
                      <a:pt x="9" y="41"/>
                    </a:lnTo>
                    <a:lnTo>
                      <a:pt x="14" y="24"/>
                    </a:lnTo>
                    <a:lnTo>
                      <a:pt x="0" y="14"/>
                    </a:lnTo>
                    <a:lnTo>
                      <a:pt x="17" y="14"/>
                    </a:lnTo>
                    <a:close/>
                  </a:path>
                </a:pathLst>
              </a:custGeom>
              <a:solidFill>
                <a:srgbClr val="FF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Freeform 70"/>
              <p:cNvSpPr>
                <a:spLocks noChangeAspect="1"/>
              </p:cNvSpPr>
              <p:nvPr/>
            </p:nvSpPr>
            <p:spPr bwMode="gray">
              <a:xfrm>
                <a:off x="2938463" y="811213"/>
                <a:ext cx="68262" cy="65088"/>
              </a:xfrm>
              <a:custGeom>
                <a:avLst/>
                <a:gdLst>
                  <a:gd name="T0" fmla="*/ 17 w 43"/>
                  <a:gd name="T1" fmla="*/ 14 h 41"/>
                  <a:gd name="T2" fmla="*/ 21 w 43"/>
                  <a:gd name="T3" fmla="*/ 0 h 41"/>
                  <a:gd name="T4" fmla="*/ 26 w 43"/>
                  <a:gd name="T5" fmla="*/ 14 h 41"/>
                  <a:gd name="T6" fmla="*/ 43 w 43"/>
                  <a:gd name="T7" fmla="*/ 14 h 41"/>
                  <a:gd name="T8" fmla="*/ 29 w 43"/>
                  <a:gd name="T9" fmla="*/ 24 h 41"/>
                  <a:gd name="T10" fmla="*/ 36 w 43"/>
                  <a:gd name="T11" fmla="*/ 41 h 41"/>
                  <a:gd name="T12" fmla="*/ 21 w 43"/>
                  <a:gd name="T13" fmla="*/ 31 h 41"/>
                  <a:gd name="T14" fmla="*/ 9 w 43"/>
                  <a:gd name="T15" fmla="*/ 41 h 41"/>
                  <a:gd name="T16" fmla="*/ 14 w 43"/>
                  <a:gd name="T17" fmla="*/ 24 h 41"/>
                  <a:gd name="T18" fmla="*/ 0 w 43"/>
                  <a:gd name="T19" fmla="*/ 14 h 41"/>
                  <a:gd name="T20" fmla="*/ 17 w 43"/>
                  <a:gd name="T21" fmla="*/ 14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1"/>
                  <a:gd name="T35" fmla="*/ 43 w 43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1">
                    <a:moveTo>
                      <a:pt x="17" y="14"/>
                    </a:moveTo>
                    <a:lnTo>
                      <a:pt x="21" y="0"/>
                    </a:lnTo>
                    <a:lnTo>
                      <a:pt x="26" y="14"/>
                    </a:lnTo>
                    <a:lnTo>
                      <a:pt x="43" y="14"/>
                    </a:lnTo>
                    <a:lnTo>
                      <a:pt x="29" y="24"/>
                    </a:lnTo>
                    <a:lnTo>
                      <a:pt x="36" y="41"/>
                    </a:lnTo>
                    <a:lnTo>
                      <a:pt x="21" y="31"/>
                    </a:lnTo>
                    <a:lnTo>
                      <a:pt x="9" y="41"/>
                    </a:lnTo>
                    <a:lnTo>
                      <a:pt x="14" y="24"/>
                    </a:lnTo>
                    <a:lnTo>
                      <a:pt x="0" y="14"/>
                    </a:lnTo>
                    <a:lnTo>
                      <a:pt x="17" y="14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Freeform 71"/>
              <p:cNvSpPr>
                <a:spLocks noChangeAspect="1"/>
              </p:cNvSpPr>
              <p:nvPr/>
            </p:nvSpPr>
            <p:spPr bwMode="gray">
              <a:xfrm>
                <a:off x="2965450" y="708025"/>
                <a:ext cx="68262" cy="65088"/>
              </a:xfrm>
              <a:custGeom>
                <a:avLst/>
                <a:gdLst>
                  <a:gd name="T0" fmla="*/ 16 w 43"/>
                  <a:gd name="T1" fmla="*/ 17 h 41"/>
                  <a:gd name="T2" fmla="*/ 21 w 43"/>
                  <a:gd name="T3" fmla="*/ 0 h 41"/>
                  <a:gd name="T4" fmla="*/ 28 w 43"/>
                  <a:gd name="T5" fmla="*/ 17 h 41"/>
                  <a:gd name="T6" fmla="*/ 43 w 43"/>
                  <a:gd name="T7" fmla="*/ 17 h 41"/>
                  <a:gd name="T8" fmla="*/ 31 w 43"/>
                  <a:gd name="T9" fmla="*/ 27 h 41"/>
                  <a:gd name="T10" fmla="*/ 35 w 43"/>
                  <a:gd name="T11" fmla="*/ 41 h 41"/>
                  <a:gd name="T12" fmla="*/ 21 w 43"/>
                  <a:gd name="T13" fmla="*/ 31 h 41"/>
                  <a:gd name="T14" fmla="*/ 9 w 43"/>
                  <a:gd name="T15" fmla="*/ 41 h 41"/>
                  <a:gd name="T16" fmla="*/ 14 w 43"/>
                  <a:gd name="T17" fmla="*/ 27 h 41"/>
                  <a:gd name="T18" fmla="*/ 0 w 43"/>
                  <a:gd name="T19" fmla="*/ 17 h 41"/>
                  <a:gd name="T20" fmla="*/ 16 w 43"/>
                  <a:gd name="T21" fmla="*/ 17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1"/>
                  <a:gd name="T35" fmla="*/ 43 w 43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1">
                    <a:moveTo>
                      <a:pt x="16" y="17"/>
                    </a:moveTo>
                    <a:lnTo>
                      <a:pt x="21" y="0"/>
                    </a:lnTo>
                    <a:lnTo>
                      <a:pt x="28" y="17"/>
                    </a:lnTo>
                    <a:lnTo>
                      <a:pt x="43" y="17"/>
                    </a:lnTo>
                    <a:lnTo>
                      <a:pt x="31" y="27"/>
                    </a:lnTo>
                    <a:lnTo>
                      <a:pt x="35" y="41"/>
                    </a:lnTo>
                    <a:lnTo>
                      <a:pt x="21" y="31"/>
                    </a:lnTo>
                    <a:lnTo>
                      <a:pt x="9" y="41"/>
                    </a:lnTo>
                    <a:lnTo>
                      <a:pt x="14" y="27"/>
                    </a:lnTo>
                    <a:lnTo>
                      <a:pt x="0" y="17"/>
                    </a:lnTo>
                    <a:lnTo>
                      <a:pt x="16" y="17"/>
                    </a:lnTo>
                    <a:close/>
                  </a:path>
                </a:pathLst>
              </a:custGeom>
              <a:solidFill>
                <a:srgbClr val="FF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Freeform 72"/>
              <p:cNvSpPr>
                <a:spLocks noChangeAspect="1"/>
              </p:cNvSpPr>
              <p:nvPr/>
            </p:nvSpPr>
            <p:spPr bwMode="gray">
              <a:xfrm>
                <a:off x="2965450" y="708025"/>
                <a:ext cx="68262" cy="65088"/>
              </a:xfrm>
              <a:custGeom>
                <a:avLst/>
                <a:gdLst>
                  <a:gd name="T0" fmla="*/ 16 w 43"/>
                  <a:gd name="T1" fmla="*/ 17 h 41"/>
                  <a:gd name="T2" fmla="*/ 21 w 43"/>
                  <a:gd name="T3" fmla="*/ 0 h 41"/>
                  <a:gd name="T4" fmla="*/ 28 w 43"/>
                  <a:gd name="T5" fmla="*/ 17 h 41"/>
                  <a:gd name="T6" fmla="*/ 43 w 43"/>
                  <a:gd name="T7" fmla="*/ 17 h 41"/>
                  <a:gd name="T8" fmla="*/ 31 w 43"/>
                  <a:gd name="T9" fmla="*/ 27 h 41"/>
                  <a:gd name="T10" fmla="*/ 35 w 43"/>
                  <a:gd name="T11" fmla="*/ 41 h 41"/>
                  <a:gd name="T12" fmla="*/ 21 w 43"/>
                  <a:gd name="T13" fmla="*/ 31 h 41"/>
                  <a:gd name="T14" fmla="*/ 9 w 43"/>
                  <a:gd name="T15" fmla="*/ 41 h 41"/>
                  <a:gd name="T16" fmla="*/ 14 w 43"/>
                  <a:gd name="T17" fmla="*/ 27 h 41"/>
                  <a:gd name="T18" fmla="*/ 0 w 43"/>
                  <a:gd name="T19" fmla="*/ 17 h 41"/>
                  <a:gd name="T20" fmla="*/ 16 w 43"/>
                  <a:gd name="T21" fmla="*/ 17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1"/>
                  <a:gd name="T35" fmla="*/ 43 w 43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1">
                    <a:moveTo>
                      <a:pt x="16" y="17"/>
                    </a:moveTo>
                    <a:lnTo>
                      <a:pt x="21" y="0"/>
                    </a:lnTo>
                    <a:lnTo>
                      <a:pt x="28" y="17"/>
                    </a:lnTo>
                    <a:lnTo>
                      <a:pt x="43" y="17"/>
                    </a:lnTo>
                    <a:lnTo>
                      <a:pt x="31" y="27"/>
                    </a:lnTo>
                    <a:lnTo>
                      <a:pt x="35" y="41"/>
                    </a:lnTo>
                    <a:lnTo>
                      <a:pt x="21" y="31"/>
                    </a:lnTo>
                    <a:lnTo>
                      <a:pt x="9" y="41"/>
                    </a:lnTo>
                    <a:lnTo>
                      <a:pt x="14" y="27"/>
                    </a:lnTo>
                    <a:lnTo>
                      <a:pt x="0" y="17"/>
                    </a:lnTo>
                    <a:lnTo>
                      <a:pt x="16" y="17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Freeform 73"/>
              <p:cNvSpPr>
                <a:spLocks noChangeAspect="1"/>
              </p:cNvSpPr>
              <p:nvPr/>
            </p:nvSpPr>
            <p:spPr bwMode="gray">
              <a:xfrm>
                <a:off x="3246438" y="636588"/>
                <a:ext cx="68262" cy="63500"/>
              </a:xfrm>
              <a:custGeom>
                <a:avLst/>
                <a:gdLst>
                  <a:gd name="T0" fmla="*/ 17 w 43"/>
                  <a:gd name="T1" fmla="*/ 14 h 40"/>
                  <a:gd name="T2" fmla="*/ 21 w 43"/>
                  <a:gd name="T3" fmla="*/ 0 h 40"/>
                  <a:gd name="T4" fmla="*/ 26 w 43"/>
                  <a:gd name="T5" fmla="*/ 14 h 40"/>
                  <a:gd name="T6" fmla="*/ 43 w 43"/>
                  <a:gd name="T7" fmla="*/ 14 h 40"/>
                  <a:gd name="T8" fmla="*/ 28 w 43"/>
                  <a:gd name="T9" fmla="*/ 26 h 40"/>
                  <a:gd name="T10" fmla="*/ 33 w 43"/>
                  <a:gd name="T11" fmla="*/ 40 h 40"/>
                  <a:gd name="T12" fmla="*/ 21 w 43"/>
                  <a:gd name="T13" fmla="*/ 31 h 40"/>
                  <a:gd name="T14" fmla="*/ 7 w 43"/>
                  <a:gd name="T15" fmla="*/ 40 h 40"/>
                  <a:gd name="T16" fmla="*/ 12 w 43"/>
                  <a:gd name="T17" fmla="*/ 26 h 40"/>
                  <a:gd name="T18" fmla="*/ 0 w 43"/>
                  <a:gd name="T19" fmla="*/ 14 h 40"/>
                  <a:gd name="T20" fmla="*/ 17 w 43"/>
                  <a:gd name="T21" fmla="*/ 14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0"/>
                  <a:gd name="T35" fmla="*/ 43 w 43"/>
                  <a:gd name="T36" fmla="*/ 40 h 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0">
                    <a:moveTo>
                      <a:pt x="17" y="14"/>
                    </a:moveTo>
                    <a:lnTo>
                      <a:pt x="21" y="0"/>
                    </a:lnTo>
                    <a:lnTo>
                      <a:pt x="26" y="14"/>
                    </a:lnTo>
                    <a:lnTo>
                      <a:pt x="43" y="14"/>
                    </a:lnTo>
                    <a:lnTo>
                      <a:pt x="28" y="26"/>
                    </a:lnTo>
                    <a:lnTo>
                      <a:pt x="33" y="40"/>
                    </a:lnTo>
                    <a:lnTo>
                      <a:pt x="21" y="31"/>
                    </a:lnTo>
                    <a:lnTo>
                      <a:pt x="7" y="40"/>
                    </a:lnTo>
                    <a:lnTo>
                      <a:pt x="12" y="26"/>
                    </a:lnTo>
                    <a:lnTo>
                      <a:pt x="0" y="14"/>
                    </a:lnTo>
                    <a:lnTo>
                      <a:pt x="17" y="14"/>
                    </a:lnTo>
                    <a:close/>
                  </a:path>
                </a:pathLst>
              </a:custGeom>
              <a:solidFill>
                <a:srgbClr val="FF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Freeform 74"/>
              <p:cNvSpPr>
                <a:spLocks noChangeAspect="1"/>
              </p:cNvSpPr>
              <p:nvPr/>
            </p:nvSpPr>
            <p:spPr bwMode="gray">
              <a:xfrm>
                <a:off x="3246438" y="636588"/>
                <a:ext cx="68262" cy="63500"/>
              </a:xfrm>
              <a:custGeom>
                <a:avLst/>
                <a:gdLst>
                  <a:gd name="T0" fmla="*/ 17 w 43"/>
                  <a:gd name="T1" fmla="*/ 14 h 40"/>
                  <a:gd name="T2" fmla="*/ 21 w 43"/>
                  <a:gd name="T3" fmla="*/ 0 h 40"/>
                  <a:gd name="T4" fmla="*/ 26 w 43"/>
                  <a:gd name="T5" fmla="*/ 14 h 40"/>
                  <a:gd name="T6" fmla="*/ 43 w 43"/>
                  <a:gd name="T7" fmla="*/ 14 h 40"/>
                  <a:gd name="T8" fmla="*/ 28 w 43"/>
                  <a:gd name="T9" fmla="*/ 26 h 40"/>
                  <a:gd name="T10" fmla="*/ 33 w 43"/>
                  <a:gd name="T11" fmla="*/ 40 h 40"/>
                  <a:gd name="T12" fmla="*/ 21 w 43"/>
                  <a:gd name="T13" fmla="*/ 31 h 40"/>
                  <a:gd name="T14" fmla="*/ 7 w 43"/>
                  <a:gd name="T15" fmla="*/ 40 h 40"/>
                  <a:gd name="T16" fmla="*/ 12 w 43"/>
                  <a:gd name="T17" fmla="*/ 26 h 40"/>
                  <a:gd name="T18" fmla="*/ 0 w 43"/>
                  <a:gd name="T19" fmla="*/ 14 h 40"/>
                  <a:gd name="T20" fmla="*/ 17 w 43"/>
                  <a:gd name="T21" fmla="*/ 14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0"/>
                  <a:gd name="T35" fmla="*/ 43 w 43"/>
                  <a:gd name="T36" fmla="*/ 40 h 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0">
                    <a:moveTo>
                      <a:pt x="17" y="14"/>
                    </a:moveTo>
                    <a:lnTo>
                      <a:pt x="21" y="0"/>
                    </a:lnTo>
                    <a:lnTo>
                      <a:pt x="26" y="14"/>
                    </a:lnTo>
                    <a:lnTo>
                      <a:pt x="43" y="14"/>
                    </a:lnTo>
                    <a:lnTo>
                      <a:pt x="28" y="26"/>
                    </a:lnTo>
                    <a:lnTo>
                      <a:pt x="33" y="40"/>
                    </a:lnTo>
                    <a:lnTo>
                      <a:pt x="21" y="31"/>
                    </a:lnTo>
                    <a:lnTo>
                      <a:pt x="7" y="40"/>
                    </a:lnTo>
                    <a:lnTo>
                      <a:pt x="12" y="26"/>
                    </a:lnTo>
                    <a:lnTo>
                      <a:pt x="0" y="14"/>
                    </a:lnTo>
                    <a:lnTo>
                      <a:pt x="17" y="14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Freeform 75"/>
              <p:cNvSpPr>
                <a:spLocks noChangeAspect="1"/>
              </p:cNvSpPr>
              <p:nvPr/>
            </p:nvSpPr>
            <p:spPr bwMode="gray">
              <a:xfrm>
                <a:off x="3317875" y="712788"/>
                <a:ext cx="68262" cy="63500"/>
              </a:xfrm>
              <a:custGeom>
                <a:avLst/>
                <a:gdLst>
                  <a:gd name="T0" fmla="*/ 17 w 43"/>
                  <a:gd name="T1" fmla="*/ 14 h 40"/>
                  <a:gd name="T2" fmla="*/ 22 w 43"/>
                  <a:gd name="T3" fmla="*/ 0 h 40"/>
                  <a:gd name="T4" fmla="*/ 27 w 43"/>
                  <a:gd name="T5" fmla="*/ 14 h 40"/>
                  <a:gd name="T6" fmla="*/ 43 w 43"/>
                  <a:gd name="T7" fmla="*/ 14 h 40"/>
                  <a:gd name="T8" fmla="*/ 31 w 43"/>
                  <a:gd name="T9" fmla="*/ 24 h 40"/>
                  <a:gd name="T10" fmla="*/ 36 w 43"/>
                  <a:gd name="T11" fmla="*/ 40 h 40"/>
                  <a:gd name="T12" fmla="*/ 22 w 43"/>
                  <a:gd name="T13" fmla="*/ 31 h 40"/>
                  <a:gd name="T14" fmla="*/ 10 w 43"/>
                  <a:gd name="T15" fmla="*/ 40 h 40"/>
                  <a:gd name="T16" fmla="*/ 15 w 43"/>
                  <a:gd name="T17" fmla="*/ 24 h 40"/>
                  <a:gd name="T18" fmla="*/ 0 w 43"/>
                  <a:gd name="T19" fmla="*/ 14 h 40"/>
                  <a:gd name="T20" fmla="*/ 17 w 43"/>
                  <a:gd name="T21" fmla="*/ 14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0"/>
                  <a:gd name="T35" fmla="*/ 43 w 43"/>
                  <a:gd name="T36" fmla="*/ 40 h 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0">
                    <a:moveTo>
                      <a:pt x="17" y="14"/>
                    </a:moveTo>
                    <a:lnTo>
                      <a:pt x="22" y="0"/>
                    </a:lnTo>
                    <a:lnTo>
                      <a:pt x="27" y="14"/>
                    </a:lnTo>
                    <a:lnTo>
                      <a:pt x="43" y="14"/>
                    </a:lnTo>
                    <a:lnTo>
                      <a:pt x="31" y="24"/>
                    </a:lnTo>
                    <a:lnTo>
                      <a:pt x="36" y="40"/>
                    </a:lnTo>
                    <a:lnTo>
                      <a:pt x="22" y="31"/>
                    </a:lnTo>
                    <a:lnTo>
                      <a:pt x="10" y="40"/>
                    </a:lnTo>
                    <a:lnTo>
                      <a:pt x="15" y="24"/>
                    </a:lnTo>
                    <a:lnTo>
                      <a:pt x="0" y="14"/>
                    </a:lnTo>
                    <a:lnTo>
                      <a:pt x="17" y="14"/>
                    </a:lnTo>
                    <a:close/>
                  </a:path>
                </a:pathLst>
              </a:custGeom>
              <a:solidFill>
                <a:srgbClr val="FF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Freeform 76"/>
              <p:cNvSpPr>
                <a:spLocks noChangeAspect="1"/>
              </p:cNvSpPr>
              <p:nvPr/>
            </p:nvSpPr>
            <p:spPr bwMode="gray">
              <a:xfrm>
                <a:off x="3317875" y="712788"/>
                <a:ext cx="68262" cy="63500"/>
              </a:xfrm>
              <a:custGeom>
                <a:avLst/>
                <a:gdLst>
                  <a:gd name="T0" fmla="*/ 17 w 43"/>
                  <a:gd name="T1" fmla="*/ 14 h 40"/>
                  <a:gd name="T2" fmla="*/ 22 w 43"/>
                  <a:gd name="T3" fmla="*/ 0 h 40"/>
                  <a:gd name="T4" fmla="*/ 27 w 43"/>
                  <a:gd name="T5" fmla="*/ 14 h 40"/>
                  <a:gd name="T6" fmla="*/ 43 w 43"/>
                  <a:gd name="T7" fmla="*/ 14 h 40"/>
                  <a:gd name="T8" fmla="*/ 31 w 43"/>
                  <a:gd name="T9" fmla="*/ 24 h 40"/>
                  <a:gd name="T10" fmla="*/ 36 w 43"/>
                  <a:gd name="T11" fmla="*/ 40 h 40"/>
                  <a:gd name="T12" fmla="*/ 22 w 43"/>
                  <a:gd name="T13" fmla="*/ 31 h 40"/>
                  <a:gd name="T14" fmla="*/ 10 w 43"/>
                  <a:gd name="T15" fmla="*/ 40 h 40"/>
                  <a:gd name="T16" fmla="*/ 15 w 43"/>
                  <a:gd name="T17" fmla="*/ 24 h 40"/>
                  <a:gd name="T18" fmla="*/ 0 w 43"/>
                  <a:gd name="T19" fmla="*/ 14 h 40"/>
                  <a:gd name="T20" fmla="*/ 17 w 43"/>
                  <a:gd name="T21" fmla="*/ 14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0"/>
                  <a:gd name="T35" fmla="*/ 43 w 43"/>
                  <a:gd name="T36" fmla="*/ 40 h 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0">
                    <a:moveTo>
                      <a:pt x="17" y="14"/>
                    </a:moveTo>
                    <a:lnTo>
                      <a:pt x="22" y="0"/>
                    </a:lnTo>
                    <a:lnTo>
                      <a:pt x="27" y="14"/>
                    </a:lnTo>
                    <a:lnTo>
                      <a:pt x="43" y="14"/>
                    </a:lnTo>
                    <a:lnTo>
                      <a:pt x="31" y="24"/>
                    </a:lnTo>
                    <a:lnTo>
                      <a:pt x="36" y="40"/>
                    </a:lnTo>
                    <a:lnTo>
                      <a:pt x="22" y="31"/>
                    </a:lnTo>
                    <a:lnTo>
                      <a:pt x="10" y="40"/>
                    </a:lnTo>
                    <a:lnTo>
                      <a:pt x="15" y="24"/>
                    </a:lnTo>
                    <a:lnTo>
                      <a:pt x="0" y="14"/>
                    </a:lnTo>
                    <a:lnTo>
                      <a:pt x="17" y="14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Freeform 77"/>
              <p:cNvSpPr>
                <a:spLocks noChangeAspect="1"/>
              </p:cNvSpPr>
              <p:nvPr/>
            </p:nvSpPr>
            <p:spPr bwMode="gray">
              <a:xfrm>
                <a:off x="3344863" y="814388"/>
                <a:ext cx="68262" cy="65088"/>
              </a:xfrm>
              <a:custGeom>
                <a:avLst/>
                <a:gdLst>
                  <a:gd name="T0" fmla="*/ 17 w 43"/>
                  <a:gd name="T1" fmla="*/ 15 h 41"/>
                  <a:gd name="T2" fmla="*/ 22 w 43"/>
                  <a:gd name="T3" fmla="*/ 0 h 41"/>
                  <a:gd name="T4" fmla="*/ 26 w 43"/>
                  <a:gd name="T5" fmla="*/ 15 h 41"/>
                  <a:gd name="T6" fmla="*/ 43 w 43"/>
                  <a:gd name="T7" fmla="*/ 15 h 41"/>
                  <a:gd name="T8" fmla="*/ 29 w 43"/>
                  <a:gd name="T9" fmla="*/ 24 h 41"/>
                  <a:gd name="T10" fmla="*/ 34 w 43"/>
                  <a:gd name="T11" fmla="*/ 41 h 41"/>
                  <a:gd name="T12" fmla="*/ 22 w 43"/>
                  <a:gd name="T13" fmla="*/ 31 h 41"/>
                  <a:gd name="T14" fmla="*/ 7 w 43"/>
                  <a:gd name="T15" fmla="*/ 41 h 41"/>
                  <a:gd name="T16" fmla="*/ 12 w 43"/>
                  <a:gd name="T17" fmla="*/ 24 h 41"/>
                  <a:gd name="T18" fmla="*/ 0 w 43"/>
                  <a:gd name="T19" fmla="*/ 15 h 41"/>
                  <a:gd name="T20" fmla="*/ 17 w 43"/>
                  <a:gd name="T21" fmla="*/ 15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1"/>
                  <a:gd name="T35" fmla="*/ 43 w 43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1">
                    <a:moveTo>
                      <a:pt x="17" y="15"/>
                    </a:moveTo>
                    <a:lnTo>
                      <a:pt x="22" y="0"/>
                    </a:lnTo>
                    <a:lnTo>
                      <a:pt x="26" y="15"/>
                    </a:lnTo>
                    <a:lnTo>
                      <a:pt x="43" y="15"/>
                    </a:lnTo>
                    <a:lnTo>
                      <a:pt x="29" y="24"/>
                    </a:lnTo>
                    <a:lnTo>
                      <a:pt x="34" y="41"/>
                    </a:lnTo>
                    <a:lnTo>
                      <a:pt x="22" y="31"/>
                    </a:lnTo>
                    <a:lnTo>
                      <a:pt x="7" y="41"/>
                    </a:lnTo>
                    <a:lnTo>
                      <a:pt x="12" y="24"/>
                    </a:lnTo>
                    <a:lnTo>
                      <a:pt x="0" y="15"/>
                    </a:lnTo>
                    <a:lnTo>
                      <a:pt x="17" y="15"/>
                    </a:lnTo>
                    <a:close/>
                  </a:path>
                </a:pathLst>
              </a:custGeom>
              <a:solidFill>
                <a:srgbClr val="FF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Freeform 78"/>
              <p:cNvSpPr>
                <a:spLocks noChangeAspect="1"/>
              </p:cNvSpPr>
              <p:nvPr/>
            </p:nvSpPr>
            <p:spPr bwMode="gray">
              <a:xfrm>
                <a:off x="3344863" y="814388"/>
                <a:ext cx="68262" cy="65088"/>
              </a:xfrm>
              <a:custGeom>
                <a:avLst/>
                <a:gdLst>
                  <a:gd name="T0" fmla="*/ 17 w 43"/>
                  <a:gd name="T1" fmla="*/ 15 h 41"/>
                  <a:gd name="T2" fmla="*/ 22 w 43"/>
                  <a:gd name="T3" fmla="*/ 0 h 41"/>
                  <a:gd name="T4" fmla="*/ 26 w 43"/>
                  <a:gd name="T5" fmla="*/ 15 h 41"/>
                  <a:gd name="T6" fmla="*/ 43 w 43"/>
                  <a:gd name="T7" fmla="*/ 15 h 41"/>
                  <a:gd name="T8" fmla="*/ 29 w 43"/>
                  <a:gd name="T9" fmla="*/ 24 h 41"/>
                  <a:gd name="T10" fmla="*/ 34 w 43"/>
                  <a:gd name="T11" fmla="*/ 41 h 41"/>
                  <a:gd name="T12" fmla="*/ 22 w 43"/>
                  <a:gd name="T13" fmla="*/ 31 h 41"/>
                  <a:gd name="T14" fmla="*/ 7 w 43"/>
                  <a:gd name="T15" fmla="*/ 41 h 41"/>
                  <a:gd name="T16" fmla="*/ 12 w 43"/>
                  <a:gd name="T17" fmla="*/ 24 h 41"/>
                  <a:gd name="T18" fmla="*/ 0 w 43"/>
                  <a:gd name="T19" fmla="*/ 15 h 41"/>
                  <a:gd name="T20" fmla="*/ 17 w 43"/>
                  <a:gd name="T21" fmla="*/ 15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1"/>
                  <a:gd name="T35" fmla="*/ 43 w 43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1">
                    <a:moveTo>
                      <a:pt x="17" y="15"/>
                    </a:moveTo>
                    <a:lnTo>
                      <a:pt x="22" y="0"/>
                    </a:lnTo>
                    <a:lnTo>
                      <a:pt x="26" y="15"/>
                    </a:lnTo>
                    <a:lnTo>
                      <a:pt x="43" y="15"/>
                    </a:lnTo>
                    <a:lnTo>
                      <a:pt x="29" y="24"/>
                    </a:lnTo>
                    <a:lnTo>
                      <a:pt x="34" y="41"/>
                    </a:lnTo>
                    <a:lnTo>
                      <a:pt x="22" y="31"/>
                    </a:lnTo>
                    <a:lnTo>
                      <a:pt x="7" y="41"/>
                    </a:lnTo>
                    <a:lnTo>
                      <a:pt x="12" y="24"/>
                    </a:lnTo>
                    <a:lnTo>
                      <a:pt x="0" y="15"/>
                    </a:lnTo>
                    <a:lnTo>
                      <a:pt x="17" y="15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Freeform 79"/>
              <p:cNvSpPr>
                <a:spLocks noChangeAspect="1"/>
              </p:cNvSpPr>
              <p:nvPr/>
            </p:nvSpPr>
            <p:spPr bwMode="gray">
              <a:xfrm>
                <a:off x="3317875" y="912813"/>
                <a:ext cx="68262" cy="65088"/>
              </a:xfrm>
              <a:custGeom>
                <a:avLst/>
                <a:gdLst>
                  <a:gd name="T0" fmla="*/ 17 w 43"/>
                  <a:gd name="T1" fmla="*/ 17 h 41"/>
                  <a:gd name="T2" fmla="*/ 22 w 43"/>
                  <a:gd name="T3" fmla="*/ 0 h 41"/>
                  <a:gd name="T4" fmla="*/ 27 w 43"/>
                  <a:gd name="T5" fmla="*/ 17 h 41"/>
                  <a:gd name="T6" fmla="*/ 43 w 43"/>
                  <a:gd name="T7" fmla="*/ 17 h 41"/>
                  <a:gd name="T8" fmla="*/ 29 w 43"/>
                  <a:gd name="T9" fmla="*/ 27 h 41"/>
                  <a:gd name="T10" fmla="*/ 34 w 43"/>
                  <a:gd name="T11" fmla="*/ 41 h 41"/>
                  <a:gd name="T12" fmla="*/ 22 w 43"/>
                  <a:gd name="T13" fmla="*/ 32 h 41"/>
                  <a:gd name="T14" fmla="*/ 7 w 43"/>
                  <a:gd name="T15" fmla="*/ 41 h 41"/>
                  <a:gd name="T16" fmla="*/ 12 w 43"/>
                  <a:gd name="T17" fmla="*/ 27 h 41"/>
                  <a:gd name="T18" fmla="*/ 0 w 43"/>
                  <a:gd name="T19" fmla="*/ 17 h 41"/>
                  <a:gd name="T20" fmla="*/ 17 w 43"/>
                  <a:gd name="T21" fmla="*/ 17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1"/>
                  <a:gd name="T35" fmla="*/ 43 w 43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1">
                    <a:moveTo>
                      <a:pt x="17" y="17"/>
                    </a:moveTo>
                    <a:lnTo>
                      <a:pt x="22" y="0"/>
                    </a:lnTo>
                    <a:lnTo>
                      <a:pt x="27" y="17"/>
                    </a:lnTo>
                    <a:lnTo>
                      <a:pt x="43" y="17"/>
                    </a:lnTo>
                    <a:lnTo>
                      <a:pt x="29" y="27"/>
                    </a:lnTo>
                    <a:lnTo>
                      <a:pt x="34" y="41"/>
                    </a:lnTo>
                    <a:lnTo>
                      <a:pt x="22" y="32"/>
                    </a:lnTo>
                    <a:lnTo>
                      <a:pt x="7" y="41"/>
                    </a:lnTo>
                    <a:lnTo>
                      <a:pt x="12" y="27"/>
                    </a:lnTo>
                    <a:lnTo>
                      <a:pt x="0" y="17"/>
                    </a:lnTo>
                    <a:lnTo>
                      <a:pt x="17" y="17"/>
                    </a:lnTo>
                    <a:close/>
                  </a:path>
                </a:pathLst>
              </a:custGeom>
              <a:solidFill>
                <a:srgbClr val="FF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96" name="Freeform 80"/>
              <p:cNvSpPr>
                <a:spLocks noChangeAspect="1"/>
              </p:cNvSpPr>
              <p:nvPr/>
            </p:nvSpPr>
            <p:spPr bwMode="gray">
              <a:xfrm>
                <a:off x="3317875" y="912813"/>
                <a:ext cx="68262" cy="65088"/>
              </a:xfrm>
              <a:custGeom>
                <a:avLst/>
                <a:gdLst>
                  <a:gd name="T0" fmla="*/ 17 w 43"/>
                  <a:gd name="T1" fmla="*/ 17 h 41"/>
                  <a:gd name="T2" fmla="*/ 22 w 43"/>
                  <a:gd name="T3" fmla="*/ 0 h 41"/>
                  <a:gd name="T4" fmla="*/ 27 w 43"/>
                  <a:gd name="T5" fmla="*/ 17 h 41"/>
                  <a:gd name="T6" fmla="*/ 43 w 43"/>
                  <a:gd name="T7" fmla="*/ 17 h 41"/>
                  <a:gd name="T8" fmla="*/ 29 w 43"/>
                  <a:gd name="T9" fmla="*/ 27 h 41"/>
                  <a:gd name="T10" fmla="*/ 34 w 43"/>
                  <a:gd name="T11" fmla="*/ 41 h 41"/>
                  <a:gd name="T12" fmla="*/ 22 w 43"/>
                  <a:gd name="T13" fmla="*/ 32 h 41"/>
                  <a:gd name="T14" fmla="*/ 7 w 43"/>
                  <a:gd name="T15" fmla="*/ 41 h 41"/>
                  <a:gd name="T16" fmla="*/ 12 w 43"/>
                  <a:gd name="T17" fmla="*/ 27 h 41"/>
                  <a:gd name="T18" fmla="*/ 0 w 43"/>
                  <a:gd name="T19" fmla="*/ 17 h 41"/>
                  <a:gd name="T20" fmla="*/ 17 w 43"/>
                  <a:gd name="T21" fmla="*/ 17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1"/>
                  <a:gd name="T35" fmla="*/ 43 w 43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1">
                    <a:moveTo>
                      <a:pt x="17" y="17"/>
                    </a:moveTo>
                    <a:lnTo>
                      <a:pt x="22" y="0"/>
                    </a:lnTo>
                    <a:lnTo>
                      <a:pt x="27" y="17"/>
                    </a:lnTo>
                    <a:lnTo>
                      <a:pt x="43" y="17"/>
                    </a:lnTo>
                    <a:lnTo>
                      <a:pt x="29" y="27"/>
                    </a:lnTo>
                    <a:lnTo>
                      <a:pt x="34" y="41"/>
                    </a:lnTo>
                    <a:lnTo>
                      <a:pt x="22" y="32"/>
                    </a:lnTo>
                    <a:lnTo>
                      <a:pt x="7" y="41"/>
                    </a:lnTo>
                    <a:lnTo>
                      <a:pt x="12" y="27"/>
                    </a:lnTo>
                    <a:lnTo>
                      <a:pt x="0" y="17"/>
                    </a:lnTo>
                    <a:lnTo>
                      <a:pt x="17" y="17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Freeform 81"/>
              <p:cNvSpPr>
                <a:spLocks noChangeAspect="1"/>
              </p:cNvSpPr>
              <p:nvPr/>
            </p:nvSpPr>
            <p:spPr bwMode="gray">
              <a:xfrm>
                <a:off x="3246438" y="989013"/>
                <a:ext cx="68262" cy="65088"/>
              </a:xfrm>
              <a:custGeom>
                <a:avLst/>
                <a:gdLst>
                  <a:gd name="T0" fmla="*/ 14 w 43"/>
                  <a:gd name="T1" fmla="*/ 15 h 41"/>
                  <a:gd name="T2" fmla="*/ 21 w 43"/>
                  <a:gd name="T3" fmla="*/ 0 h 41"/>
                  <a:gd name="T4" fmla="*/ 26 w 43"/>
                  <a:gd name="T5" fmla="*/ 15 h 41"/>
                  <a:gd name="T6" fmla="*/ 43 w 43"/>
                  <a:gd name="T7" fmla="*/ 15 h 41"/>
                  <a:gd name="T8" fmla="*/ 28 w 43"/>
                  <a:gd name="T9" fmla="*/ 24 h 41"/>
                  <a:gd name="T10" fmla="*/ 33 w 43"/>
                  <a:gd name="T11" fmla="*/ 41 h 41"/>
                  <a:gd name="T12" fmla="*/ 21 w 43"/>
                  <a:gd name="T13" fmla="*/ 31 h 41"/>
                  <a:gd name="T14" fmla="*/ 7 w 43"/>
                  <a:gd name="T15" fmla="*/ 41 h 41"/>
                  <a:gd name="T16" fmla="*/ 12 w 43"/>
                  <a:gd name="T17" fmla="*/ 24 h 41"/>
                  <a:gd name="T18" fmla="*/ 0 w 43"/>
                  <a:gd name="T19" fmla="*/ 15 h 41"/>
                  <a:gd name="T20" fmla="*/ 14 w 43"/>
                  <a:gd name="T21" fmla="*/ 15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1"/>
                  <a:gd name="T35" fmla="*/ 43 w 43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1">
                    <a:moveTo>
                      <a:pt x="14" y="15"/>
                    </a:moveTo>
                    <a:lnTo>
                      <a:pt x="21" y="0"/>
                    </a:lnTo>
                    <a:lnTo>
                      <a:pt x="26" y="15"/>
                    </a:lnTo>
                    <a:lnTo>
                      <a:pt x="43" y="15"/>
                    </a:lnTo>
                    <a:lnTo>
                      <a:pt x="28" y="24"/>
                    </a:lnTo>
                    <a:lnTo>
                      <a:pt x="33" y="41"/>
                    </a:lnTo>
                    <a:lnTo>
                      <a:pt x="21" y="31"/>
                    </a:lnTo>
                    <a:lnTo>
                      <a:pt x="7" y="41"/>
                    </a:lnTo>
                    <a:lnTo>
                      <a:pt x="12" y="24"/>
                    </a:lnTo>
                    <a:lnTo>
                      <a:pt x="0" y="15"/>
                    </a:lnTo>
                    <a:lnTo>
                      <a:pt x="14" y="15"/>
                    </a:lnTo>
                    <a:close/>
                  </a:path>
                </a:pathLst>
              </a:custGeom>
              <a:solidFill>
                <a:srgbClr val="FF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Freeform 82"/>
              <p:cNvSpPr>
                <a:spLocks noChangeAspect="1"/>
              </p:cNvSpPr>
              <p:nvPr/>
            </p:nvSpPr>
            <p:spPr bwMode="gray">
              <a:xfrm>
                <a:off x="3246438" y="989013"/>
                <a:ext cx="68262" cy="65088"/>
              </a:xfrm>
              <a:custGeom>
                <a:avLst/>
                <a:gdLst>
                  <a:gd name="T0" fmla="*/ 14 w 43"/>
                  <a:gd name="T1" fmla="*/ 15 h 41"/>
                  <a:gd name="T2" fmla="*/ 21 w 43"/>
                  <a:gd name="T3" fmla="*/ 0 h 41"/>
                  <a:gd name="T4" fmla="*/ 26 w 43"/>
                  <a:gd name="T5" fmla="*/ 15 h 41"/>
                  <a:gd name="T6" fmla="*/ 43 w 43"/>
                  <a:gd name="T7" fmla="*/ 15 h 41"/>
                  <a:gd name="T8" fmla="*/ 28 w 43"/>
                  <a:gd name="T9" fmla="*/ 24 h 41"/>
                  <a:gd name="T10" fmla="*/ 33 w 43"/>
                  <a:gd name="T11" fmla="*/ 41 h 41"/>
                  <a:gd name="T12" fmla="*/ 21 w 43"/>
                  <a:gd name="T13" fmla="*/ 31 h 41"/>
                  <a:gd name="T14" fmla="*/ 7 w 43"/>
                  <a:gd name="T15" fmla="*/ 41 h 41"/>
                  <a:gd name="T16" fmla="*/ 12 w 43"/>
                  <a:gd name="T17" fmla="*/ 24 h 41"/>
                  <a:gd name="T18" fmla="*/ 0 w 43"/>
                  <a:gd name="T19" fmla="*/ 15 h 41"/>
                  <a:gd name="T20" fmla="*/ 14 w 43"/>
                  <a:gd name="T21" fmla="*/ 15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1"/>
                  <a:gd name="T35" fmla="*/ 43 w 43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1">
                    <a:moveTo>
                      <a:pt x="14" y="15"/>
                    </a:moveTo>
                    <a:lnTo>
                      <a:pt x="21" y="0"/>
                    </a:lnTo>
                    <a:lnTo>
                      <a:pt x="26" y="15"/>
                    </a:lnTo>
                    <a:lnTo>
                      <a:pt x="43" y="15"/>
                    </a:lnTo>
                    <a:lnTo>
                      <a:pt x="28" y="24"/>
                    </a:lnTo>
                    <a:lnTo>
                      <a:pt x="33" y="41"/>
                    </a:lnTo>
                    <a:lnTo>
                      <a:pt x="21" y="31"/>
                    </a:lnTo>
                    <a:lnTo>
                      <a:pt x="7" y="41"/>
                    </a:lnTo>
                    <a:lnTo>
                      <a:pt x="12" y="24"/>
                    </a:lnTo>
                    <a:lnTo>
                      <a:pt x="0" y="15"/>
                    </a:lnTo>
                    <a:lnTo>
                      <a:pt x="14" y="15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85028" name="Picture 36" descr="Logo_EN_rvb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246" y="3120"/>
              <a:ext cx="272" cy="725"/>
            </a:xfrm>
            <a:prstGeom prst="rect">
              <a:avLst/>
            </a:prstGeom>
            <a:noFill/>
          </p:spPr>
        </p:pic>
      </p:grpSp>
      <p:grpSp>
        <p:nvGrpSpPr>
          <p:cNvPr id="85030" name="Group 38"/>
          <p:cNvGrpSpPr>
            <a:grpSpLocks/>
          </p:cNvGrpSpPr>
          <p:nvPr/>
        </p:nvGrpSpPr>
        <p:grpSpPr bwMode="auto">
          <a:xfrm>
            <a:off x="6227763" y="2060575"/>
            <a:ext cx="2916237" cy="4033838"/>
            <a:chOff x="4280" y="1253"/>
            <a:chExt cx="1886" cy="2359"/>
          </a:xfrm>
        </p:grpSpPr>
        <p:pic>
          <p:nvPicPr>
            <p:cNvPr id="85031" name="Picture 39" descr="Picture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84" y="1254"/>
              <a:ext cx="998" cy="1133"/>
            </a:xfrm>
            <a:prstGeom prst="rect">
              <a:avLst/>
            </a:prstGeom>
            <a:noFill/>
          </p:spPr>
        </p:pic>
        <p:pic>
          <p:nvPicPr>
            <p:cNvPr id="85032" name="Picture 40" descr="Picture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82" y="1253"/>
              <a:ext cx="882" cy="1133"/>
            </a:xfrm>
            <a:prstGeom prst="rect">
              <a:avLst/>
            </a:prstGeom>
            <a:noFill/>
          </p:spPr>
        </p:pic>
        <p:pic>
          <p:nvPicPr>
            <p:cNvPr id="85033" name="Picture 41" descr="Picture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80" y="2387"/>
              <a:ext cx="1002" cy="1225"/>
            </a:xfrm>
            <a:prstGeom prst="rect">
              <a:avLst/>
            </a:prstGeom>
            <a:noFill/>
          </p:spPr>
        </p:pic>
        <p:pic>
          <p:nvPicPr>
            <p:cNvPr id="85034" name="Picture 42" descr="Picture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285" y="2387"/>
              <a:ext cx="881" cy="1225"/>
            </a:xfrm>
            <a:prstGeom prst="rect">
              <a:avLst/>
            </a:prstGeom>
            <a:noFill/>
          </p:spPr>
        </p:pic>
      </p:grpSp>
      <p:sp>
        <p:nvSpPr>
          <p:cNvPr id="85035" name="Rectangle 43"/>
          <p:cNvSpPr>
            <a:spLocks noChangeArrowheads="1"/>
          </p:cNvSpPr>
          <p:nvPr/>
        </p:nvSpPr>
        <p:spPr bwMode="auto">
          <a:xfrm>
            <a:off x="519113" y="1668463"/>
            <a:ext cx="7239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r>
              <a:rPr lang="en-GB" sz="2600" b="1">
                <a:solidFill>
                  <a:srgbClr val="005BAB"/>
                </a:solidFill>
              </a:rPr>
              <a:t>Main objectives</a:t>
            </a:r>
            <a:endParaRPr lang="en-GB" sz="3200" b="1">
              <a:solidFill>
                <a:srgbClr val="005BAB"/>
              </a:solidFill>
            </a:endParaRPr>
          </a:p>
        </p:txBody>
      </p:sp>
      <p:sp>
        <p:nvSpPr>
          <p:cNvPr id="85036" name="Rectangle 44"/>
          <p:cNvSpPr>
            <a:spLocks noGrp="1" noChangeArrowheads="1"/>
          </p:cNvSpPr>
          <p:nvPr>
            <p:ph type="body" idx="1"/>
          </p:nvPr>
        </p:nvSpPr>
        <p:spPr>
          <a:xfrm>
            <a:off x="900113" y="2565400"/>
            <a:ext cx="5543550" cy="3744913"/>
          </a:xfrm>
          <a:noFill/>
          <a:ln/>
        </p:spPr>
        <p:txBody>
          <a:bodyPr/>
          <a:lstStyle/>
          <a:p>
            <a:pPr marL="342900" indent="-342900" defTabSz="523875"/>
            <a:r>
              <a:rPr lang="en-GB" sz="2400">
                <a:solidFill>
                  <a:srgbClr val="005BAB"/>
                </a:solidFill>
              </a:rPr>
              <a:t>Contribute to a level playing field</a:t>
            </a:r>
          </a:p>
          <a:p>
            <a:pPr marL="342900" indent="-342900" defTabSz="523875">
              <a:buFont typeface="Trebuchet MS" pitchFamily="34" charset="0"/>
              <a:buNone/>
            </a:pPr>
            <a:endParaRPr lang="en-GB" sz="1200">
              <a:solidFill>
                <a:srgbClr val="005BAB"/>
              </a:solidFill>
            </a:endParaRPr>
          </a:p>
          <a:p>
            <a:pPr marL="342900" indent="-342900" defTabSz="523875"/>
            <a:r>
              <a:rPr lang="en-GB" sz="2400">
                <a:solidFill>
                  <a:srgbClr val="005BAB"/>
                </a:solidFill>
              </a:rPr>
              <a:t>Reduce legal uncertainty and unnecessary administrative burden </a:t>
            </a:r>
          </a:p>
          <a:p>
            <a:pPr marL="342900" indent="-342900" defTabSz="523875"/>
            <a:endParaRPr lang="en-GB" sz="1200">
              <a:solidFill>
                <a:srgbClr val="005BAB"/>
              </a:solidFill>
            </a:endParaRPr>
          </a:p>
          <a:p>
            <a:pPr marL="342900" indent="-342900" defTabSz="523875"/>
            <a:r>
              <a:rPr lang="en-GB" sz="2400">
                <a:solidFill>
                  <a:srgbClr val="005BAB"/>
                </a:solidFill>
              </a:rPr>
              <a:t>Enhance compliance with safety, social and technical rules </a:t>
            </a:r>
          </a:p>
          <a:p>
            <a:pPr marL="342900" indent="-342900" defTabSz="523875">
              <a:buFont typeface="Trebuchet MS" pitchFamily="34" charset="0"/>
              <a:buNone/>
            </a:pPr>
            <a:endParaRPr lang="en-GB" sz="1200">
              <a:solidFill>
                <a:srgbClr val="005BAB"/>
              </a:solidFill>
            </a:endParaRPr>
          </a:p>
          <a:p>
            <a:pPr marL="342900" indent="-342900" defTabSz="523875"/>
            <a:r>
              <a:rPr lang="en-GB" sz="2400">
                <a:solidFill>
                  <a:srgbClr val="005BAB"/>
                </a:solidFill>
              </a:rPr>
              <a:t>Raise the level of professional qualification for managing road transport activities</a:t>
            </a:r>
            <a:endParaRPr lang="en-GB" sz="2000">
              <a:solidFill>
                <a:srgbClr val="005BAB"/>
              </a:solidFill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5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5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5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5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5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5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5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5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5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5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5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5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50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50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/>
      <p:bldP spid="7" grpId="0"/>
      <p:bldP spid="85035" grpId="0" autoUpdateAnimBg="0"/>
      <p:bldP spid="85036" grpId="0" build="p" autoUpdateAnimBg="0" advAuto="100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b="1"/>
              <a:t>Proposed way forward</a:t>
            </a:r>
            <a:r>
              <a:rPr lang="en-GB" b="1"/>
              <a:t> </a:t>
            </a:r>
            <a:r>
              <a:rPr lang="fr-BE" b="1"/>
              <a:t/>
            </a:r>
            <a:br>
              <a:rPr lang="fr-BE" b="1"/>
            </a:br>
            <a:endParaRPr lang="en-US" b="1"/>
          </a:p>
        </p:txBody>
      </p:sp>
      <p:sp>
        <p:nvSpPr>
          <p:cNvPr id="68" name="Rectangle 67"/>
          <p:cNvSpPr>
            <a:spLocks noChangeArrowheads="1"/>
          </p:cNvSpPr>
          <p:nvPr/>
        </p:nvSpPr>
        <p:spPr bwMode="gray">
          <a:xfrm>
            <a:off x="7929563" y="6389688"/>
            <a:ext cx="352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>
                <a:solidFill>
                  <a:srgbClr val="005BAB"/>
                </a:solidFill>
              </a:rPr>
              <a:t> </a:t>
            </a:r>
            <a:r>
              <a:rPr lang="en-US" sz="1200">
                <a:solidFill>
                  <a:srgbClr val="005BAB"/>
                </a:solidFill>
                <a:latin typeface="Trebuchet MS" pitchFamily="34" charset="0"/>
              </a:rPr>
              <a:t>| </a:t>
            </a:r>
            <a:endParaRPr lang="en-US" sz="1200">
              <a:solidFill>
                <a:srgbClr val="005BAB"/>
              </a:solidFill>
            </a:endParaRPr>
          </a:p>
        </p:txBody>
      </p:sp>
      <p:sp>
        <p:nvSpPr>
          <p:cNvPr id="87044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7D3B2732-6525-4C98-A889-BE8FEE19CF12}" type="slidenum">
              <a:rPr lang="en-US" sz="1000">
                <a:solidFill>
                  <a:srgbClr val="005BAB"/>
                </a:solidFill>
              </a:rPr>
              <a:pPr algn="r">
                <a:lnSpc>
                  <a:spcPct val="100000"/>
                </a:lnSpc>
              </a:pPr>
              <a:t>6</a:t>
            </a:fld>
            <a:endParaRPr lang="en-US" sz="1000">
              <a:solidFill>
                <a:srgbClr val="005BAB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marL="357188" indent="-357188" algn="l">
              <a:buClr>
                <a:srgbClr val="9ECC3B"/>
              </a:buClr>
              <a:buSzPct val="100000"/>
              <a:buFont typeface="Trebuchet MS" pitchFamily="34" charset="0"/>
              <a:buNone/>
              <a:defRPr sz="3600">
                <a:solidFill>
                  <a:srgbClr val="9ECC3B"/>
                </a:solidFill>
                <a:sym typeface="Wingdings"/>
              </a:defRPr>
            </a:lvl1pPr>
          </a:lstStyle>
          <a:p>
            <a:pPr algn="ctr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4400" dirty="0" smtClean="0">
                <a:latin typeface="Arial" pitchFamily="34" charset="0"/>
                <a:ea typeface="+mj-ea"/>
                <a:cs typeface="+mj-cs"/>
              </a:rPr>
              <a:t></a:t>
            </a:r>
          </a:p>
        </p:txBody>
      </p:sp>
      <p:grpSp>
        <p:nvGrpSpPr>
          <p:cNvPr id="87047" name="Group 7"/>
          <p:cNvGrpSpPr>
            <a:grpSpLocks/>
          </p:cNvGrpSpPr>
          <p:nvPr/>
        </p:nvGrpSpPr>
        <p:grpSpPr bwMode="auto">
          <a:xfrm>
            <a:off x="390525" y="4953000"/>
            <a:ext cx="431800" cy="1644650"/>
            <a:chOff x="246" y="3120"/>
            <a:chExt cx="272" cy="1036"/>
          </a:xfrm>
        </p:grpSpPr>
        <p:grpSp>
          <p:nvGrpSpPr>
            <p:cNvPr id="87048" name="Group 109"/>
            <p:cNvGrpSpPr>
              <a:grpSpLocks noChangeAspect="1"/>
            </p:cNvGrpSpPr>
            <p:nvPr/>
          </p:nvGrpSpPr>
          <p:grpSpPr bwMode="auto">
            <a:xfrm>
              <a:off x="247" y="3965"/>
              <a:ext cx="271" cy="191"/>
              <a:chOff x="2786063" y="571500"/>
              <a:chExt cx="798512" cy="561975"/>
            </a:xfrm>
          </p:grpSpPr>
          <p:sp>
            <p:nvSpPr>
              <p:cNvPr id="72" name="Rectangle 56"/>
              <p:cNvSpPr>
                <a:spLocks noChangeAspect="1" noChangeArrowheads="1"/>
              </p:cNvSpPr>
              <p:nvPr/>
            </p:nvSpPr>
            <p:spPr bwMode="gray">
              <a:xfrm>
                <a:off x="2786063" y="571500"/>
                <a:ext cx="798512" cy="561975"/>
              </a:xfrm>
              <a:prstGeom prst="rect">
                <a:avLst/>
              </a:prstGeom>
              <a:solidFill>
                <a:srgbClr val="034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Line 57"/>
              <p:cNvSpPr>
                <a:spLocks noChangeAspect="1" noChangeShapeType="1"/>
              </p:cNvSpPr>
              <p:nvPr/>
            </p:nvSpPr>
            <p:spPr bwMode="gray">
              <a:xfrm>
                <a:off x="3178175" y="844550"/>
                <a:ext cx="1587" cy="1588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74" name="Line 58"/>
              <p:cNvSpPr>
                <a:spLocks noChangeAspect="1" noChangeShapeType="1"/>
              </p:cNvSpPr>
              <p:nvPr/>
            </p:nvSpPr>
            <p:spPr bwMode="gray">
              <a:xfrm>
                <a:off x="3178175" y="844550"/>
                <a:ext cx="1587" cy="1588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75" name="Freeform 59"/>
              <p:cNvSpPr>
                <a:spLocks noChangeAspect="1"/>
              </p:cNvSpPr>
              <p:nvPr/>
            </p:nvSpPr>
            <p:spPr bwMode="gray">
              <a:xfrm>
                <a:off x="3143250" y="609600"/>
                <a:ext cx="65087" cy="65088"/>
              </a:xfrm>
              <a:custGeom>
                <a:avLst/>
                <a:gdLst>
                  <a:gd name="T0" fmla="*/ 14 w 41"/>
                  <a:gd name="T1" fmla="*/ 14 h 41"/>
                  <a:gd name="T2" fmla="*/ 22 w 41"/>
                  <a:gd name="T3" fmla="*/ 0 h 41"/>
                  <a:gd name="T4" fmla="*/ 26 w 41"/>
                  <a:gd name="T5" fmla="*/ 14 h 41"/>
                  <a:gd name="T6" fmla="*/ 41 w 41"/>
                  <a:gd name="T7" fmla="*/ 14 h 41"/>
                  <a:gd name="T8" fmla="*/ 29 w 41"/>
                  <a:gd name="T9" fmla="*/ 24 h 41"/>
                  <a:gd name="T10" fmla="*/ 34 w 41"/>
                  <a:gd name="T11" fmla="*/ 41 h 41"/>
                  <a:gd name="T12" fmla="*/ 22 w 41"/>
                  <a:gd name="T13" fmla="*/ 31 h 41"/>
                  <a:gd name="T14" fmla="*/ 7 w 41"/>
                  <a:gd name="T15" fmla="*/ 41 h 41"/>
                  <a:gd name="T16" fmla="*/ 12 w 41"/>
                  <a:gd name="T17" fmla="*/ 24 h 41"/>
                  <a:gd name="T18" fmla="*/ 0 w 41"/>
                  <a:gd name="T19" fmla="*/ 14 h 41"/>
                  <a:gd name="T20" fmla="*/ 14 w 41"/>
                  <a:gd name="T21" fmla="*/ 14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1"/>
                  <a:gd name="T34" fmla="*/ 0 h 41"/>
                  <a:gd name="T35" fmla="*/ 41 w 41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1" h="41">
                    <a:moveTo>
                      <a:pt x="14" y="14"/>
                    </a:moveTo>
                    <a:lnTo>
                      <a:pt x="22" y="0"/>
                    </a:lnTo>
                    <a:lnTo>
                      <a:pt x="26" y="14"/>
                    </a:lnTo>
                    <a:lnTo>
                      <a:pt x="41" y="14"/>
                    </a:lnTo>
                    <a:lnTo>
                      <a:pt x="29" y="24"/>
                    </a:lnTo>
                    <a:lnTo>
                      <a:pt x="34" y="41"/>
                    </a:lnTo>
                    <a:lnTo>
                      <a:pt x="22" y="31"/>
                    </a:lnTo>
                    <a:lnTo>
                      <a:pt x="7" y="41"/>
                    </a:lnTo>
                    <a:lnTo>
                      <a:pt x="12" y="24"/>
                    </a:lnTo>
                    <a:lnTo>
                      <a:pt x="0" y="14"/>
                    </a:lnTo>
                    <a:lnTo>
                      <a:pt x="14" y="14"/>
                    </a:lnTo>
                    <a:close/>
                  </a:path>
                </a:pathLst>
              </a:custGeom>
              <a:solidFill>
                <a:srgbClr val="FF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Freeform 60"/>
              <p:cNvSpPr>
                <a:spLocks noChangeAspect="1"/>
              </p:cNvSpPr>
              <p:nvPr/>
            </p:nvSpPr>
            <p:spPr bwMode="gray">
              <a:xfrm>
                <a:off x="3143250" y="609600"/>
                <a:ext cx="65087" cy="65088"/>
              </a:xfrm>
              <a:custGeom>
                <a:avLst/>
                <a:gdLst>
                  <a:gd name="T0" fmla="*/ 14 w 41"/>
                  <a:gd name="T1" fmla="*/ 14 h 41"/>
                  <a:gd name="T2" fmla="*/ 22 w 41"/>
                  <a:gd name="T3" fmla="*/ 0 h 41"/>
                  <a:gd name="T4" fmla="*/ 26 w 41"/>
                  <a:gd name="T5" fmla="*/ 14 h 41"/>
                  <a:gd name="T6" fmla="*/ 41 w 41"/>
                  <a:gd name="T7" fmla="*/ 14 h 41"/>
                  <a:gd name="T8" fmla="*/ 29 w 41"/>
                  <a:gd name="T9" fmla="*/ 24 h 41"/>
                  <a:gd name="T10" fmla="*/ 34 w 41"/>
                  <a:gd name="T11" fmla="*/ 41 h 41"/>
                  <a:gd name="T12" fmla="*/ 22 w 41"/>
                  <a:gd name="T13" fmla="*/ 31 h 41"/>
                  <a:gd name="T14" fmla="*/ 7 w 41"/>
                  <a:gd name="T15" fmla="*/ 41 h 41"/>
                  <a:gd name="T16" fmla="*/ 12 w 41"/>
                  <a:gd name="T17" fmla="*/ 24 h 41"/>
                  <a:gd name="T18" fmla="*/ 0 w 41"/>
                  <a:gd name="T19" fmla="*/ 14 h 41"/>
                  <a:gd name="T20" fmla="*/ 14 w 41"/>
                  <a:gd name="T21" fmla="*/ 14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1"/>
                  <a:gd name="T34" fmla="*/ 0 h 41"/>
                  <a:gd name="T35" fmla="*/ 41 w 41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1" h="41">
                    <a:moveTo>
                      <a:pt x="14" y="14"/>
                    </a:moveTo>
                    <a:lnTo>
                      <a:pt x="22" y="0"/>
                    </a:lnTo>
                    <a:lnTo>
                      <a:pt x="26" y="14"/>
                    </a:lnTo>
                    <a:lnTo>
                      <a:pt x="41" y="14"/>
                    </a:lnTo>
                    <a:lnTo>
                      <a:pt x="29" y="24"/>
                    </a:lnTo>
                    <a:lnTo>
                      <a:pt x="34" y="41"/>
                    </a:lnTo>
                    <a:lnTo>
                      <a:pt x="22" y="31"/>
                    </a:lnTo>
                    <a:lnTo>
                      <a:pt x="7" y="41"/>
                    </a:lnTo>
                    <a:lnTo>
                      <a:pt x="12" y="24"/>
                    </a:lnTo>
                    <a:lnTo>
                      <a:pt x="0" y="14"/>
                    </a:lnTo>
                    <a:lnTo>
                      <a:pt x="14" y="14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Freeform 61"/>
              <p:cNvSpPr>
                <a:spLocks noChangeAspect="1"/>
              </p:cNvSpPr>
              <p:nvPr/>
            </p:nvSpPr>
            <p:spPr bwMode="gray">
              <a:xfrm>
                <a:off x="3036888" y="636588"/>
                <a:ext cx="68262" cy="63500"/>
              </a:xfrm>
              <a:custGeom>
                <a:avLst/>
                <a:gdLst>
                  <a:gd name="T0" fmla="*/ 17 w 43"/>
                  <a:gd name="T1" fmla="*/ 14 h 40"/>
                  <a:gd name="T2" fmla="*/ 22 w 43"/>
                  <a:gd name="T3" fmla="*/ 0 h 40"/>
                  <a:gd name="T4" fmla="*/ 26 w 43"/>
                  <a:gd name="T5" fmla="*/ 14 h 40"/>
                  <a:gd name="T6" fmla="*/ 43 w 43"/>
                  <a:gd name="T7" fmla="*/ 14 h 40"/>
                  <a:gd name="T8" fmla="*/ 31 w 43"/>
                  <a:gd name="T9" fmla="*/ 26 h 40"/>
                  <a:gd name="T10" fmla="*/ 36 w 43"/>
                  <a:gd name="T11" fmla="*/ 40 h 40"/>
                  <a:gd name="T12" fmla="*/ 22 w 43"/>
                  <a:gd name="T13" fmla="*/ 31 h 40"/>
                  <a:gd name="T14" fmla="*/ 10 w 43"/>
                  <a:gd name="T15" fmla="*/ 40 h 40"/>
                  <a:gd name="T16" fmla="*/ 14 w 43"/>
                  <a:gd name="T17" fmla="*/ 26 h 40"/>
                  <a:gd name="T18" fmla="*/ 0 w 43"/>
                  <a:gd name="T19" fmla="*/ 14 h 40"/>
                  <a:gd name="T20" fmla="*/ 17 w 43"/>
                  <a:gd name="T21" fmla="*/ 14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0"/>
                  <a:gd name="T35" fmla="*/ 43 w 43"/>
                  <a:gd name="T36" fmla="*/ 40 h 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0">
                    <a:moveTo>
                      <a:pt x="17" y="14"/>
                    </a:moveTo>
                    <a:lnTo>
                      <a:pt x="22" y="0"/>
                    </a:lnTo>
                    <a:lnTo>
                      <a:pt x="26" y="14"/>
                    </a:lnTo>
                    <a:lnTo>
                      <a:pt x="43" y="14"/>
                    </a:lnTo>
                    <a:lnTo>
                      <a:pt x="31" y="26"/>
                    </a:lnTo>
                    <a:lnTo>
                      <a:pt x="36" y="40"/>
                    </a:lnTo>
                    <a:lnTo>
                      <a:pt x="22" y="31"/>
                    </a:lnTo>
                    <a:lnTo>
                      <a:pt x="10" y="40"/>
                    </a:lnTo>
                    <a:lnTo>
                      <a:pt x="14" y="26"/>
                    </a:lnTo>
                    <a:lnTo>
                      <a:pt x="0" y="14"/>
                    </a:lnTo>
                    <a:lnTo>
                      <a:pt x="17" y="14"/>
                    </a:lnTo>
                    <a:close/>
                  </a:path>
                </a:pathLst>
              </a:custGeom>
              <a:solidFill>
                <a:srgbClr val="FF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Freeform 62"/>
              <p:cNvSpPr>
                <a:spLocks noChangeAspect="1"/>
              </p:cNvSpPr>
              <p:nvPr/>
            </p:nvSpPr>
            <p:spPr bwMode="gray">
              <a:xfrm>
                <a:off x="3036888" y="636588"/>
                <a:ext cx="68262" cy="63500"/>
              </a:xfrm>
              <a:custGeom>
                <a:avLst/>
                <a:gdLst>
                  <a:gd name="T0" fmla="*/ 17 w 43"/>
                  <a:gd name="T1" fmla="*/ 14 h 40"/>
                  <a:gd name="T2" fmla="*/ 22 w 43"/>
                  <a:gd name="T3" fmla="*/ 0 h 40"/>
                  <a:gd name="T4" fmla="*/ 26 w 43"/>
                  <a:gd name="T5" fmla="*/ 14 h 40"/>
                  <a:gd name="T6" fmla="*/ 43 w 43"/>
                  <a:gd name="T7" fmla="*/ 14 h 40"/>
                  <a:gd name="T8" fmla="*/ 31 w 43"/>
                  <a:gd name="T9" fmla="*/ 26 h 40"/>
                  <a:gd name="T10" fmla="*/ 36 w 43"/>
                  <a:gd name="T11" fmla="*/ 40 h 40"/>
                  <a:gd name="T12" fmla="*/ 22 w 43"/>
                  <a:gd name="T13" fmla="*/ 31 h 40"/>
                  <a:gd name="T14" fmla="*/ 10 w 43"/>
                  <a:gd name="T15" fmla="*/ 40 h 40"/>
                  <a:gd name="T16" fmla="*/ 14 w 43"/>
                  <a:gd name="T17" fmla="*/ 26 h 40"/>
                  <a:gd name="T18" fmla="*/ 0 w 43"/>
                  <a:gd name="T19" fmla="*/ 14 h 40"/>
                  <a:gd name="T20" fmla="*/ 17 w 43"/>
                  <a:gd name="T21" fmla="*/ 14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0"/>
                  <a:gd name="T35" fmla="*/ 43 w 43"/>
                  <a:gd name="T36" fmla="*/ 40 h 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0">
                    <a:moveTo>
                      <a:pt x="17" y="14"/>
                    </a:moveTo>
                    <a:lnTo>
                      <a:pt x="22" y="0"/>
                    </a:lnTo>
                    <a:lnTo>
                      <a:pt x="26" y="14"/>
                    </a:lnTo>
                    <a:lnTo>
                      <a:pt x="43" y="14"/>
                    </a:lnTo>
                    <a:lnTo>
                      <a:pt x="31" y="26"/>
                    </a:lnTo>
                    <a:lnTo>
                      <a:pt x="36" y="40"/>
                    </a:lnTo>
                    <a:lnTo>
                      <a:pt x="22" y="31"/>
                    </a:lnTo>
                    <a:lnTo>
                      <a:pt x="10" y="40"/>
                    </a:lnTo>
                    <a:lnTo>
                      <a:pt x="14" y="26"/>
                    </a:lnTo>
                    <a:lnTo>
                      <a:pt x="0" y="14"/>
                    </a:lnTo>
                    <a:lnTo>
                      <a:pt x="17" y="14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Freeform 63"/>
              <p:cNvSpPr>
                <a:spLocks noChangeAspect="1"/>
              </p:cNvSpPr>
              <p:nvPr/>
            </p:nvSpPr>
            <p:spPr bwMode="gray">
              <a:xfrm>
                <a:off x="3040063" y="985838"/>
                <a:ext cx="69850" cy="65088"/>
              </a:xfrm>
              <a:custGeom>
                <a:avLst/>
                <a:gdLst>
                  <a:gd name="T0" fmla="*/ 17 w 44"/>
                  <a:gd name="T1" fmla="*/ 17 h 41"/>
                  <a:gd name="T2" fmla="*/ 22 w 44"/>
                  <a:gd name="T3" fmla="*/ 0 h 41"/>
                  <a:gd name="T4" fmla="*/ 27 w 44"/>
                  <a:gd name="T5" fmla="*/ 17 h 41"/>
                  <a:gd name="T6" fmla="*/ 44 w 44"/>
                  <a:gd name="T7" fmla="*/ 17 h 41"/>
                  <a:gd name="T8" fmla="*/ 29 w 44"/>
                  <a:gd name="T9" fmla="*/ 26 h 41"/>
                  <a:gd name="T10" fmla="*/ 34 w 44"/>
                  <a:gd name="T11" fmla="*/ 41 h 41"/>
                  <a:gd name="T12" fmla="*/ 22 w 44"/>
                  <a:gd name="T13" fmla="*/ 31 h 41"/>
                  <a:gd name="T14" fmla="*/ 8 w 44"/>
                  <a:gd name="T15" fmla="*/ 41 h 41"/>
                  <a:gd name="T16" fmla="*/ 12 w 44"/>
                  <a:gd name="T17" fmla="*/ 26 h 41"/>
                  <a:gd name="T18" fmla="*/ 0 w 44"/>
                  <a:gd name="T19" fmla="*/ 17 h 41"/>
                  <a:gd name="T20" fmla="*/ 17 w 44"/>
                  <a:gd name="T21" fmla="*/ 17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4"/>
                  <a:gd name="T34" fmla="*/ 0 h 41"/>
                  <a:gd name="T35" fmla="*/ 44 w 44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4" h="41">
                    <a:moveTo>
                      <a:pt x="17" y="17"/>
                    </a:moveTo>
                    <a:lnTo>
                      <a:pt x="22" y="0"/>
                    </a:lnTo>
                    <a:lnTo>
                      <a:pt x="27" y="17"/>
                    </a:lnTo>
                    <a:lnTo>
                      <a:pt x="44" y="17"/>
                    </a:lnTo>
                    <a:lnTo>
                      <a:pt x="29" y="26"/>
                    </a:lnTo>
                    <a:lnTo>
                      <a:pt x="34" y="41"/>
                    </a:lnTo>
                    <a:lnTo>
                      <a:pt x="22" y="31"/>
                    </a:lnTo>
                    <a:lnTo>
                      <a:pt x="8" y="41"/>
                    </a:lnTo>
                    <a:lnTo>
                      <a:pt x="12" y="26"/>
                    </a:lnTo>
                    <a:lnTo>
                      <a:pt x="0" y="17"/>
                    </a:lnTo>
                    <a:lnTo>
                      <a:pt x="17" y="17"/>
                    </a:lnTo>
                    <a:close/>
                  </a:path>
                </a:pathLst>
              </a:custGeom>
              <a:solidFill>
                <a:srgbClr val="FF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Freeform 64"/>
              <p:cNvSpPr>
                <a:spLocks noChangeAspect="1"/>
              </p:cNvSpPr>
              <p:nvPr/>
            </p:nvSpPr>
            <p:spPr bwMode="gray">
              <a:xfrm>
                <a:off x="3040063" y="985838"/>
                <a:ext cx="69850" cy="65088"/>
              </a:xfrm>
              <a:custGeom>
                <a:avLst/>
                <a:gdLst>
                  <a:gd name="T0" fmla="*/ 17 w 44"/>
                  <a:gd name="T1" fmla="*/ 17 h 41"/>
                  <a:gd name="T2" fmla="*/ 22 w 44"/>
                  <a:gd name="T3" fmla="*/ 0 h 41"/>
                  <a:gd name="T4" fmla="*/ 27 w 44"/>
                  <a:gd name="T5" fmla="*/ 17 h 41"/>
                  <a:gd name="T6" fmla="*/ 44 w 44"/>
                  <a:gd name="T7" fmla="*/ 17 h 41"/>
                  <a:gd name="T8" fmla="*/ 29 w 44"/>
                  <a:gd name="T9" fmla="*/ 26 h 41"/>
                  <a:gd name="T10" fmla="*/ 34 w 44"/>
                  <a:gd name="T11" fmla="*/ 41 h 41"/>
                  <a:gd name="T12" fmla="*/ 22 w 44"/>
                  <a:gd name="T13" fmla="*/ 31 h 41"/>
                  <a:gd name="T14" fmla="*/ 8 w 44"/>
                  <a:gd name="T15" fmla="*/ 41 h 41"/>
                  <a:gd name="T16" fmla="*/ 12 w 44"/>
                  <a:gd name="T17" fmla="*/ 26 h 41"/>
                  <a:gd name="T18" fmla="*/ 0 w 44"/>
                  <a:gd name="T19" fmla="*/ 17 h 41"/>
                  <a:gd name="T20" fmla="*/ 17 w 44"/>
                  <a:gd name="T21" fmla="*/ 17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4"/>
                  <a:gd name="T34" fmla="*/ 0 h 41"/>
                  <a:gd name="T35" fmla="*/ 44 w 44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4" h="41">
                    <a:moveTo>
                      <a:pt x="17" y="17"/>
                    </a:moveTo>
                    <a:lnTo>
                      <a:pt x="22" y="0"/>
                    </a:lnTo>
                    <a:lnTo>
                      <a:pt x="27" y="17"/>
                    </a:lnTo>
                    <a:lnTo>
                      <a:pt x="44" y="17"/>
                    </a:lnTo>
                    <a:lnTo>
                      <a:pt x="29" y="26"/>
                    </a:lnTo>
                    <a:lnTo>
                      <a:pt x="34" y="41"/>
                    </a:lnTo>
                    <a:lnTo>
                      <a:pt x="22" y="31"/>
                    </a:lnTo>
                    <a:lnTo>
                      <a:pt x="8" y="41"/>
                    </a:lnTo>
                    <a:lnTo>
                      <a:pt x="12" y="26"/>
                    </a:lnTo>
                    <a:lnTo>
                      <a:pt x="0" y="17"/>
                    </a:lnTo>
                    <a:lnTo>
                      <a:pt x="17" y="17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Freeform 65"/>
              <p:cNvSpPr>
                <a:spLocks noChangeAspect="1"/>
              </p:cNvSpPr>
              <p:nvPr/>
            </p:nvSpPr>
            <p:spPr bwMode="gray">
              <a:xfrm>
                <a:off x="3143250" y="1016000"/>
                <a:ext cx="65087" cy="65088"/>
              </a:xfrm>
              <a:custGeom>
                <a:avLst/>
                <a:gdLst>
                  <a:gd name="T0" fmla="*/ 14 w 41"/>
                  <a:gd name="T1" fmla="*/ 14 h 41"/>
                  <a:gd name="T2" fmla="*/ 22 w 41"/>
                  <a:gd name="T3" fmla="*/ 0 h 41"/>
                  <a:gd name="T4" fmla="*/ 26 w 41"/>
                  <a:gd name="T5" fmla="*/ 14 h 41"/>
                  <a:gd name="T6" fmla="*/ 41 w 41"/>
                  <a:gd name="T7" fmla="*/ 14 h 41"/>
                  <a:gd name="T8" fmla="*/ 29 w 41"/>
                  <a:gd name="T9" fmla="*/ 24 h 41"/>
                  <a:gd name="T10" fmla="*/ 34 w 41"/>
                  <a:gd name="T11" fmla="*/ 41 h 41"/>
                  <a:gd name="T12" fmla="*/ 22 w 41"/>
                  <a:gd name="T13" fmla="*/ 31 h 41"/>
                  <a:gd name="T14" fmla="*/ 7 w 41"/>
                  <a:gd name="T15" fmla="*/ 41 h 41"/>
                  <a:gd name="T16" fmla="*/ 12 w 41"/>
                  <a:gd name="T17" fmla="*/ 24 h 41"/>
                  <a:gd name="T18" fmla="*/ 0 w 41"/>
                  <a:gd name="T19" fmla="*/ 14 h 41"/>
                  <a:gd name="T20" fmla="*/ 14 w 41"/>
                  <a:gd name="T21" fmla="*/ 14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1"/>
                  <a:gd name="T34" fmla="*/ 0 h 41"/>
                  <a:gd name="T35" fmla="*/ 41 w 41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1" h="41">
                    <a:moveTo>
                      <a:pt x="14" y="14"/>
                    </a:moveTo>
                    <a:lnTo>
                      <a:pt x="22" y="0"/>
                    </a:lnTo>
                    <a:lnTo>
                      <a:pt x="26" y="14"/>
                    </a:lnTo>
                    <a:lnTo>
                      <a:pt x="41" y="14"/>
                    </a:lnTo>
                    <a:lnTo>
                      <a:pt x="29" y="24"/>
                    </a:lnTo>
                    <a:lnTo>
                      <a:pt x="34" y="41"/>
                    </a:lnTo>
                    <a:lnTo>
                      <a:pt x="22" y="31"/>
                    </a:lnTo>
                    <a:lnTo>
                      <a:pt x="7" y="41"/>
                    </a:lnTo>
                    <a:lnTo>
                      <a:pt x="12" y="24"/>
                    </a:lnTo>
                    <a:lnTo>
                      <a:pt x="0" y="14"/>
                    </a:lnTo>
                    <a:lnTo>
                      <a:pt x="14" y="14"/>
                    </a:lnTo>
                    <a:close/>
                  </a:path>
                </a:pathLst>
              </a:custGeom>
              <a:solidFill>
                <a:srgbClr val="FF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Freeform 66"/>
              <p:cNvSpPr>
                <a:spLocks noChangeAspect="1"/>
              </p:cNvSpPr>
              <p:nvPr/>
            </p:nvSpPr>
            <p:spPr bwMode="gray">
              <a:xfrm>
                <a:off x="3143250" y="1016000"/>
                <a:ext cx="65087" cy="65088"/>
              </a:xfrm>
              <a:custGeom>
                <a:avLst/>
                <a:gdLst>
                  <a:gd name="T0" fmla="*/ 14 w 41"/>
                  <a:gd name="T1" fmla="*/ 14 h 41"/>
                  <a:gd name="T2" fmla="*/ 22 w 41"/>
                  <a:gd name="T3" fmla="*/ 0 h 41"/>
                  <a:gd name="T4" fmla="*/ 26 w 41"/>
                  <a:gd name="T5" fmla="*/ 14 h 41"/>
                  <a:gd name="T6" fmla="*/ 41 w 41"/>
                  <a:gd name="T7" fmla="*/ 14 h 41"/>
                  <a:gd name="T8" fmla="*/ 29 w 41"/>
                  <a:gd name="T9" fmla="*/ 24 h 41"/>
                  <a:gd name="T10" fmla="*/ 34 w 41"/>
                  <a:gd name="T11" fmla="*/ 41 h 41"/>
                  <a:gd name="T12" fmla="*/ 22 w 41"/>
                  <a:gd name="T13" fmla="*/ 31 h 41"/>
                  <a:gd name="T14" fmla="*/ 7 w 41"/>
                  <a:gd name="T15" fmla="*/ 41 h 41"/>
                  <a:gd name="T16" fmla="*/ 12 w 41"/>
                  <a:gd name="T17" fmla="*/ 24 h 41"/>
                  <a:gd name="T18" fmla="*/ 0 w 41"/>
                  <a:gd name="T19" fmla="*/ 14 h 41"/>
                  <a:gd name="T20" fmla="*/ 14 w 41"/>
                  <a:gd name="T21" fmla="*/ 14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1"/>
                  <a:gd name="T34" fmla="*/ 0 h 41"/>
                  <a:gd name="T35" fmla="*/ 41 w 41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1" h="41">
                    <a:moveTo>
                      <a:pt x="14" y="14"/>
                    </a:moveTo>
                    <a:lnTo>
                      <a:pt x="22" y="0"/>
                    </a:lnTo>
                    <a:lnTo>
                      <a:pt x="26" y="14"/>
                    </a:lnTo>
                    <a:lnTo>
                      <a:pt x="41" y="14"/>
                    </a:lnTo>
                    <a:lnTo>
                      <a:pt x="29" y="24"/>
                    </a:lnTo>
                    <a:lnTo>
                      <a:pt x="34" y="41"/>
                    </a:lnTo>
                    <a:lnTo>
                      <a:pt x="22" y="31"/>
                    </a:lnTo>
                    <a:lnTo>
                      <a:pt x="7" y="41"/>
                    </a:lnTo>
                    <a:lnTo>
                      <a:pt x="12" y="24"/>
                    </a:lnTo>
                    <a:lnTo>
                      <a:pt x="0" y="14"/>
                    </a:lnTo>
                    <a:lnTo>
                      <a:pt x="14" y="14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Freeform 67"/>
              <p:cNvSpPr>
                <a:spLocks noChangeAspect="1"/>
              </p:cNvSpPr>
              <p:nvPr/>
            </p:nvSpPr>
            <p:spPr bwMode="gray">
              <a:xfrm>
                <a:off x="2965450" y="912813"/>
                <a:ext cx="68262" cy="65088"/>
              </a:xfrm>
              <a:custGeom>
                <a:avLst/>
                <a:gdLst>
                  <a:gd name="T0" fmla="*/ 16 w 43"/>
                  <a:gd name="T1" fmla="*/ 17 h 41"/>
                  <a:gd name="T2" fmla="*/ 21 w 43"/>
                  <a:gd name="T3" fmla="*/ 0 h 41"/>
                  <a:gd name="T4" fmla="*/ 26 w 43"/>
                  <a:gd name="T5" fmla="*/ 17 h 41"/>
                  <a:gd name="T6" fmla="*/ 43 w 43"/>
                  <a:gd name="T7" fmla="*/ 17 h 41"/>
                  <a:gd name="T8" fmla="*/ 31 w 43"/>
                  <a:gd name="T9" fmla="*/ 27 h 41"/>
                  <a:gd name="T10" fmla="*/ 35 w 43"/>
                  <a:gd name="T11" fmla="*/ 41 h 41"/>
                  <a:gd name="T12" fmla="*/ 21 w 43"/>
                  <a:gd name="T13" fmla="*/ 32 h 41"/>
                  <a:gd name="T14" fmla="*/ 9 w 43"/>
                  <a:gd name="T15" fmla="*/ 41 h 41"/>
                  <a:gd name="T16" fmla="*/ 14 w 43"/>
                  <a:gd name="T17" fmla="*/ 27 h 41"/>
                  <a:gd name="T18" fmla="*/ 0 w 43"/>
                  <a:gd name="T19" fmla="*/ 17 h 41"/>
                  <a:gd name="T20" fmla="*/ 16 w 43"/>
                  <a:gd name="T21" fmla="*/ 17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1"/>
                  <a:gd name="T35" fmla="*/ 43 w 43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1">
                    <a:moveTo>
                      <a:pt x="16" y="17"/>
                    </a:moveTo>
                    <a:lnTo>
                      <a:pt x="21" y="0"/>
                    </a:lnTo>
                    <a:lnTo>
                      <a:pt x="26" y="17"/>
                    </a:lnTo>
                    <a:lnTo>
                      <a:pt x="43" y="17"/>
                    </a:lnTo>
                    <a:lnTo>
                      <a:pt x="31" y="27"/>
                    </a:lnTo>
                    <a:lnTo>
                      <a:pt x="35" y="41"/>
                    </a:lnTo>
                    <a:lnTo>
                      <a:pt x="21" y="32"/>
                    </a:lnTo>
                    <a:lnTo>
                      <a:pt x="9" y="41"/>
                    </a:lnTo>
                    <a:lnTo>
                      <a:pt x="14" y="27"/>
                    </a:lnTo>
                    <a:lnTo>
                      <a:pt x="0" y="17"/>
                    </a:lnTo>
                    <a:lnTo>
                      <a:pt x="16" y="17"/>
                    </a:lnTo>
                    <a:close/>
                  </a:path>
                </a:pathLst>
              </a:custGeom>
              <a:solidFill>
                <a:srgbClr val="FF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Freeform 68"/>
              <p:cNvSpPr>
                <a:spLocks noChangeAspect="1"/>
              </p:cNvSpPr>
              <p:nvPr/>
            </p:nvSpPr>
            <p:spPr bwMode="gray">
              <a:xfrm>
                <a:off x="2965450" y="912813"/>
                <a:ext cx="68262" cy="65088"/>
              </a:xfrm>
              <a:custGeom>
                <a:avLst/>
                <a:gdLst>
                  <a:gd name="T0" fmla="*/ 16 w 43"/>
                  <a:gd name="T1" fmla="*/ 17 h 41"/>
                  <a:gd name="T2" fmla="*/ 21 w 43"/>
                  <a:gd name="T3" fmla="*/ 0 h 41"/>
                  <a:gd name="T4" fmla="*/ 26 w 43"/>
                  <a:gd name="T5" fmla="*/ 17 h 41"/>
                  <a:gd name="T6" fmla="*/ 43 w 43"/>
                  <a:gd name="T7" fmla="*/ 17 h 41"/>
                  <a:gd name="T8" fmla="*/ 31 w 43"/>
                  <a:gd name="T9" fmla="*/ 27 h 41"/>
                  <a:gd name="T10" fmla="*/ 35 w 43"/>
                  <a:gd name="T11" fmla="*/ 41 h 41"/>
                  <a:gd name="T12" fmla="*/ 21 w 43"/>
                  <a:gd name="T13" fmla="*/ 32 h 41"/>
                  <a:gd name="T14" fmla="*/ 9 w 43"/>
                  <a:gd name="T15" fmla="*/ 41 h 41"/>
                  <a:gd name="T16" fmla="*/ 14 w 43"/>
                  <a:gd name="T17" fmla="*/ 27 h 41"/>
                  <a:gd name="T18" fmla="*/ 0 w 43"/>
                  <a:gd name="T19" fmla="*/ 17 h 41"/>
                  <a:gd name="T20" fmla="*/ 16 w 43"/>
                  <a:gd name="T21" fmla="*/ 17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1"/>
                  <a:gd name="T35" fmla="*/ 43 w 43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1">
                    <a:moveTo>
                      <a:pt x="16" y="17"/>
                    </a:moveTo>
                    <a:lnTo>
                      <a:pt x="21" y="0"/>
                    </a:lnTo>
                    <a:lnTo>
                      <a:pt x="26" y="17"/>
                    </a:lnTo>
                    <a:lnTo>
                      <a:pt x="43" y="17"/>
                    </a:lnTo>
                    <a:lnTo>
                      <a:pt x="31" y="27"/>
                    </a:lnTo>
                    <a:lnTo>
                      <a:pt x="35" y="41"/>
                    </a:lnTo>
                    <a:lnTo>
                      <a:pt x="21" y="32"/>
                    </a:lnTo>
                    <a:lnTo>
                      <a:pt x="9" y="41"/>
                    </a:lnTo>
                    <a:lnTo>
                      <a:pt x="14" y="27"/>
                    </a:lnTo>
                    <a:lnTo>
                      <a:pt x="0" y="17"/>
                    </a:lnTo>
                    <a:lnTo>
                      <a:pt x="16" y="17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Freeform 69"/>
              <p:cNvSpPr>
                <a:spLocks noChangeAspect="1"/>
              </p:cNvSpPr>
              <p:nvPr/>
            </p:nvSpPr>
            <p:spPr bwMode="gray">
              <a:xfrm>
                <a:off x="2938463" y="811213"/>
                <a:ext cx="68262" cy="65088"/>
              </a:xfrm>
              <a:custGeom>
                <a:avLst/>
                <a:gdLst>
                  <a:gd name="T0" fmla="*/ 17 w 43"/>
                  <a:gd name="T1" fmla="*/ 14 h 41"/>
                  <a:gd name="T2" fmla="*/ 21 w 43"/>
                  <a:gd name="T3" fmla="*/ 0 h 41"/>
                  <a:gd name="T4" fmla="*/ 26 w 43"/>
                  <a:gd name="T5" fmla="*/ 14 h 41"/>
                  <a:gd name="T6" fmla="*/ 43 w 43"/>
                  <a:gd name="T7" fmla="*/ 14 h 41"/>
                  <a:gd name="T8" fmla="*/ 29 w 43"/>
                  <a:gd name="T9" fmla="*/ 24 h 41"/>
                  <a:gd name="T10" fmla="*/ 36 w 43"/>
                  <a:gd name="T11" fmla="*/ 41 h 41"/>
                  <a:gd name="T12" fmla="*/ 21 w 43"/>
                  <a:gd name="T13" fmla="*/ 31 h 41"/>
                  <a:gd name="T14" fmla="*/ 9 w 43"/>
                  <a:gd name="T15" fmla="*/ 41 h 41"/>
                  <a:gd name="T16" fmla="*/ 14 w 43"/>
                  <a:gd name="T17" fmla="*/ 24 h 41"/>
                  <a:gd name="T18" fmla="*/ 0 w 43"/>
                  <a:gd name="T19" fmla="*/ 14 h 41"/>
                  <a:gd name="T20" fmla="*/ 17 w 43"/>
                  <a:gd name="T21" fmla="*/ 14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1"/>
                  <a:gd name="T35" fmla="*/ 43 w 43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1">
                    <a:moveTo>
                      <a:pt x="17" y="14"/>
                    </a:moveTo>
                    <a:lnTo>
                      <a:pt x="21" y="0"/>
                    </a:lnTo>
                    <a:lnTo>
                      <a:pt x="26" y="14"/>
                    </a:lnTo>
                    <a:lnTo>
                      <a:pt x="43" y="14"/>
                    </a:lnTo>
                    <a:lnTo>
                      <a:pt x="29" y="24"/>
                    </a:lnTo>
                    <a:lnTo>
                      <a:pt x="36" y="41"/>
                    </a:lnTo>
                    <a:lnTo>
                      <a:pt x="21" y="31"/>
                    </a:lnTo>
                    <a:lnTo>
                      <a:pt x="9" y="41"/>
                    </a:lnTo>
                    <a:lnTo>
                      <a:pt x="14" y="24"/>
                    </a:lnTo>
                    <a:lnTo>
                      <a:pt x="0" y="14"/>
                    </a:lnTo>
                    <a:lnTo>
                      <a:pt x="17" y="14"/>
                    </a:lnTo>
                    <a:close/>
                  </a:path>
                </a:pathLst>
              </a:custGeom>
              <a:solidFill>
                <a:srgbClr val="FF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Freeform 70"/>
              <p:cNvSpPr>
                <a:spLocks noChangeAspect="1"/>
              </p:cNvSpPr>
              <p:nvPr/>
            </p:nvSpPr>
            <p:spPr bwMode="gray">
              <a:xfrm>
                <a:off x="2938463" y="811213"/>
                <a:ext cx="68262" cy="65088"/>
              </a:xfrm>
              <a:custGeom>
                <a:avLst/>
                <a:gdLst>
                  <a:gd name="T0" fmla="*/ 17 w 43"/>
                  <a:gd name="T1" fmla="*/ 14 h 41"/>
                  <a:gd name="T2" fmla="*/ 21 w 43"/>
                  <a:gd name="T3" fmla="*/ 0 h 41"/>
                  <a:gd name="T4" fmla="*/ 26 w 43"/>
                  <a:gd name="T5" fmla="*/ 14 h 41"/>
                  <a:gd name="T6" fmla="*/ 43 w 43"/>
                  <a:gd name="T7" fmla="*/ 14 h 41"/>
                  <a:gd name="T8" fmla="*/ 29 w 43"/>
                  <a:gd name="T9" fmla="*/ 24 h 41"/>
                  <a:gd name="T10" fmla="*/ 36 w 43"/>
                  <a:gd name="T11" fmla="*/ 41 h 41"/>
                  <a:gd name="T12" fmla="*/ 21 w 43"/>
                  <a:gd name="T13" fmla="*/ 31 h 41"/>
                  <a:gd name="T14" fmla="*/ 9 w 43"/>
                  <a:gd name="T15" fmla="*/ 41 h 41"/>
                  <a:gd name="T16" fmla="*/ 14 w 43"/>
                  <a:gd name="T17" fmla="*/ 24 h 41"/>
                  <a:gd name="T18" fmla="*/ 0 w 43"/>
                  <a:gd name="T19" fmla="*/ 14 h 41"/>
                  <a:gd name="T20" fmla="*/ 17 w 43"/>
                  <a:gd name="T21" fmla="*/ 14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1"/>
                  <a:gd name="T35" fmla="*/ 43 w 43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1">
                    <a:moveTo>
                      <a:pt x="17" y="14"/>
                    </a:moveTo>
                    <a:lnTo>
                      <a:pt x="21" y="0"/>
                    </a:lnTo>
                    <a:lnTo>
                      <a:pt x="26" y="14"/>
                    </a:lnTo>
                    <a:lnTo>
                      <a:pt x="43" y="14"/>
                    </a:lnTo>
                    <a:lnTo>
                      <a:pt x="29" y="24"/>
                    </a:lnTo>
                    <a:lnTo>
                      <a:pt x="36" y="41"/>
                    </a:lnTo>
                    <a:lnTo>
                      <a:pt x="21" y="31"/>
                    </a:lnTo>
                    <a:lnTo>
                      <a:pt x="9" y="41"/>
                    </a:lnTo>
                    <a:lnTo>
                      <a:pt x="14" y="24"/>
                    </a:lnTo>
                    <a:lnTo>
                      <a:pt x="0" y="14"/>
                    </a:lnTo>
                    <a:lnTo>
                      <a:pt x="17" y="14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Freeform 71"/>
              <p:cNvSpPr>
                <a:spLocks noChangeAspect="1"/>
              </p:cNvSpPr>
              <p:nvPr/>
            </p:nvSpPr>
            <p:spPr bwMode="gray">
              <a:xfrm>
                <a:off x="2965450" y="708025"/>
                <a:ext cx="68262" cy="65088"/>
              </a:xfrm>
              <a:custGeom>
                <a:avLst/>
                <a:gdLst>
                  <a:gd name="T0" fmla="*/ 16 w 43"/>
                  <a:gd name="T1" fmla="*/ 17 h 41"/>
                  <a:gd name="T2" fmla="*/ 21 w 43"/>
                  <a:gd name="T3" fmla="*/ 0 h 41"/>
                  <a:gd name="T4" fmla="*/ 28 w 43"/>
                  <a:gd name="T5" fmla="*/ 17 h 41"/>
                  <a:gd name="T6" fmla="*/ 43 w 43"/>
                  <a:gd name="T7" fmla="*/ 17 h 41"/>
                  <a:gd name="T8" fmla="*/ 31 w 43"/>
                  <a:gd name="T9" fmla="*/ 27 h 41"/>
                  <a:gd name="T10" fmla="*/ 35 w 43"/>
                  <a:gd name="T11" fmla="*/ 41 h 41"/>
                  <a:gd name="T12" fmla="*/ 21 w 43"/>
                  <a:gd name="T13" fmla="*/ 31 h 41"/>
                  <a:gd name="T14" fmla="*/ 9 w 43"/>
                  <a:gd name="T15" fmla="*/ 41 h 41"/>
                  <a:gd name="T16" fmla="*/ 14 w 43"/>
                  <a:gd name="T17" fmla="*/ 27 h 41"/>
                  <a:gd name="T18" fmla="*/ 0 w 43"/>
                  <a:gd name="T19" fmla="*/ 17 h 41"/>
                  <a:gd name="T20" fmla="*/ 16 w 43"/>
                  <a:gd name="T21" fmla="*/ 17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1"/>
                  <a:gd name="T35" fmla="*/ 43 w 43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1">
                    <a:moveTo>
                      <a:pt x="16" y="17"/>
                    </a:moveTo>
                    <a:lnTo>
                      <a:pt x="21" y="0"/>
                    </a:lnTo>
                    <a:lnTo>
                      <a:pt x="28" y="17"/>
                    </a:lnTo>
                    <a:lnTo>
                      <a:pt x="43" y="17"/>
                    </a:lnTo>
                    <a:lnTo>
                      <a:pt x="31" y="27"/>
                    </a:lnTo>
                    <a:lnTo>
                      <a:pt x="35" y="41"/>
                    </a:lnTo>
                    <a:lnTo>
                      <a:pt x="21" y="31"/>
                    </a:lnTo>
                    <a:lnTo>
                      <a:pt x="9" y="41"/>
                    </a:lnTo>
                    <a:lnTo>
                      <a:pt x="14" y="27"/>
                    </a:lnTo>
                    <a:lnTo>
                      <a:pt x="0" y="17"/>
                    </a:lnTo>
                    <a:lnTo>
                      <a:pt x="16" y="17"/>
                    </a:lnTo>
                    <a:close/>
                  </a:path>
                </a:pathLst>
              </a:custGeom>
              <a:solidFill>
                <a:srgbClr val="FF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Freeform 72"/>
              <p:cNvSpPr>
                <a:spLocks noChangeAspect="1"/>
              </p:cNvSpPr>
              <p:nvPr/>
            </p:nvSpPr>
            <p:spPr bwMode="gray">
              <a:xfrm>
                <a:off x="2965450" y="708025"/>
                <a:ext cx="68262" cy="65088"/>
              </a:xfrm>
              <a:custGeom>
                <a:avLst/>
                <a:gdLst>
                  <a:gd name="T0" fmla="*/ 16 w 43"/>
                  <a:gd name="T1" fmla="*/ 17 h 41"/>
                  <a:gd name="T2" fmla="*/ 21 w 43"/>
                  <a:gd name="T3" fmla="*/ 0 h 41"/>
                  <a:gd name="T4" fmla="*/ 28 w 43"/>
                  <a:gd name="T5" fmla="*/ 17 h 41"/>
                  <a:gd name="T6" fmla="*/ 43 w 43"/>
                  <a:gd name="T7" fmla="*/ 17 h 41"/>
                  <a:gd name="T8" fmla="*/ 31 w 43"/>
                  <a:gd name="T9" fmla="*/ 27 h 41"/>
                  <a:gd name="T10" fmla="*/ 35 w 43"/>
                  <a:gd name="T11" fmla="*/ 41 h 41"/>
                  <a:gd name="T12" fmla="*/ 21 w 43"/>
                  <a:gd name="T13" fmla="*/ 31 h 41"/>
                  <a:gd name="T14" fmla="*/ 9 w 43"/>
                  <a:gd name="T15" fmla="*/ 41 h 41"/>
                  <a:gd name="T16" fmla="*/ 14 w 43"/>
                  <a:gd name="T17" fmla="*/ 27 h 41"/>
                  <a:gd name="T18" fmla="*/ 0 w 43"/>
                  <a:gd name="T19" fmla="*/ 17 h 41"/>
                  <a:gd name="T20" fmla="*/ 16 w 43"/>
                  <a:gd name="T21" fmla="*/ 17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1"/>
                  <a:gd name="T35" fmla="*/ 43 w 43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1">
                    <a:moveTo>
                      <a:pt x="16" y="17"/>
                    </a:moveTo>
                    <a:lnTo>
                      <a:pt x="21" y="0"/>
                    </a:lnTo>
                    <a:lnTo>
                      <a:pt x="28" y="17"/>
                    </a:lnTo>
                    <a:lnTo>
                      <a:pt x="43" y="17"/>
                    </a:lnTo>
                    <a:lnTo>
                      <a:pt x="31" y="27"/>
                    </a:lnTo>
                    <a:lnTo>
                      <a:pt x="35" y="41"/>
                    </a:lnTo>
                    <a:lnTo>
                      <a:pt x="21" y="31"/>
                    </a:lnTo>
                    <a:lnTo>
                      <a:pt x="9" y="41"/>
                    </a:lnTo>
                    <a:lnTo>
                      <a:pt x="14" y="27"/>
                    </a:lnTo>
                    <a:lnTo>
                      <a:pt x="0" y="17"/>
                    </a:lnTo>
                    <a:lnTo>
                      <a:pt x="16" y="17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Freeform 73"/>
              <p:cNvSpPr>
                <a:spLocks noChangeAspect="1"/>
              </p:cNvSpPr>
              <p:nvPr/>
            </p:nvSpPr>
            <p:spPr bwMode="gray">
              <a:xfrm>
                <a:off x="3246438" y="636588"/>
                <a:ext cx="68262" cy="63500"/>
              </a:xfrm>
              <a:custGeom>
                <a:avLst/>
                <a:gdLst>
                  <a:gd name="T0" fmla="*/ 17 w 43"/>
                  <a:gd name="T1" fmla="*/ 14 h 40"/>
                  <a:gd name="T2" fmla="*/ 21 w 43"/>
                  <a:gd name="T3" fmla="*/ 0 h 40"/>
                  <a:gd name="T4" fmla="*/ 26 w 43"/>
                  <a:gd name="T5" fmla="*/ 14 h 40"/>
                  <a:gd name="T6" fmla="*/ 43 w 43"/>
                  <a:gd name="T7" fmla="*/ 14 h 40"/>
                  <a:gd name="T8" fmla="*/ 28 w 43"/>
                  <a:gd name="T9" fmla="*/ 26 h 40"/>
                  <a:gd name="T10" fmla="*/ 33 w 43"/>
                  <a:gd name="T11" fmla="*/ 40 h 40"/>
                  <a:gd name="T12" fmla="*/ 21 w 43"/>
                  <a:gd name="T13" fmla="*/ 31 h 40"/>
                  <a:gd name="T14" fmla="*/ 7 w 43"/>
                  <a:gd name="T15" fmla="*/ 40 h 40"/>
                  <a:gd name="T16" fmla="*/ 12 w 43"/>
                  <a:gd name="T17" fmla="*/ 26 h 40"/>
                  <a:gd name="T18" fmla="*/ 0 w 43"/>
                  <a:gd name="T19" fmla="*/ 14 h 40"/>
                  <a:gd name="T20" fmla="*/ 17 w 43"/>
                  <a:gd name="T21" fmla="*/ 14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0"/>
                  <a:gd name="T35" fmla="*/ 43 w 43"/>
                  <a:gd name="T36" fmla="*/ 40 h 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0">
                    <a:moveTo>
                      <a:pt x="17" y="14"/>
                    </a:moveTo>
                    <a:lnTo>
                      <a:pt x="21" y="0"/>
                    </a:lnTo>
                    <a:lnTo>
                      <a:pt x="26" y="14"/>
                    </a:lnTo>
                    <a:lnTo>
                      <a:pt x="43" y="14"/>
                    </a:lnTo>
                    <a:lnTo>
                      <a:pt x="28" y="26"/>
                    </a:lnTo>
                    <a:lnTo>
                      <a:pt x="33" y="40"/>
                    </a:lnTo>
                    <a:lnTo>
                      <a:pt x="21" y="31"/>
                    </a:lnTo>
                    <a:lnTo>
                      <a:pt x="7" y="40"/>
                    </a:lnTo>
                    <a:lnTo>
                      <a:pt x="12" y="26"/>
                    </a:lnTo>
                    <a:lnTo>
                      <a:pt x="0" y="14"/>
                    </a:lnTo>
                    <a:lnTo>
                      <a:pt x="17" y="14"/>
                    </a:lnTo>
                    <a:close/>
                  </a:path>
                </a:pathLst>
              </a:custGeom>
              <a:solidFill>
                <a:srgbClr val="FF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Freeform 74"/>
              <p:cNvSpPr>
                <a:spLocks noChangeAspect="1"/>
              </p:cNvSpPr>
              <p:nvPr/>
            </p:nvSpPr>
            <p:spPr bwMode="gray">
              <a:xfrm>
                <a:off x="3246438" y="636588"/>
                <a:ext cx="68262" cy="63500"/>
              </a:xfrm>
              <a:custGeom>
                <a:avLst/>
                <a:gdLst>
                  <a:gd name="T0" fmla="*/ 17 w 43"/>
                  <a:gd name="T1" fmla="*/ 14 h 40"/>
                  <a:gd name="T2" fmla="*/ 21 w 43"/>
                  <a:gd name="T3" fmla="*/ 0 h 40"/>
                  <a:gd name="T4" fmla="*/ 26 w 43"/>
                  <a:gd name="T5" fmla="*/ 14 h 40"/>
                  <a:gd name="T6" fmla="*/ 43 w 43"/>
                  <a:gd name="T7" fmla="*/ 14 h 40"/>
                  <a:gd name="T8" fmla="*/ 28 w 43"/>
                  <a:gd name="T9" fmla="*/ 26 h 40"/>
                  <a:gd name="T10" fmla="*/ 33 w 43"/>
                  <a:gd name="T11" fmla="*/ 40 h 40"/>
                  <a:gd name="T12" fmla="*/ 21 w 43"/>
                  <a:gd name="T13" fmla="*/ 31 h 40"/>
                  <a:gd name="T14" fmla="*/ 7 w 43"/>
                  <a:gd name="T15" fmla="*/ 40 h 40"/>
                  <a:gd name="T16" fmla="*/ 12 w 43"/>
                  <a:gd name="T17" fmla="*/ 26 h 40"/>
                  <a:gd name="T18" fmla="*/ 0 w 43"/>
                  <a:gd name="T19" fmla="*/ 14 h 40"/>
                  <a:gd name="T20" fmla="*/ 17 w 43"/>
                  <a:gd name="T21" fmla="*/ 14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0"/>
                  <a:gd name="T35" fmla="*/ 43 w 43"/>
                  <a:gd name="T36" fmla="*/ 40 h 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0">
                    <a:moveTo>
                      <a:pt x="17" y="14"/>
                    </a:moveTo>
                    <a:lnTo>
                      <a:pt x="21" y="0"/>
                    </a:lnTo>
                    <a:lnTo>
                      <a:pt x="26" y="14"/>
                    </a:lnTo>
                    <a:lnTo>
                      <a:pt x="43" y="14"/>
                    </a:lnTo>
                    <a:lnTo>
                      <a:pt x="28" y="26"/>
                    </a:lnTo>
                    <a:lnTo>
                      <a:pt x="33" y="40"/>
                    </a:lnTo>
                    <a:lnTo>
                      <a:pt x="21" y="31"/>
                    </a:lnTo>
                    <a:lnTo>
                      <a:pt x="7" y="40"/>
                    </a:lnTo>
                    <a:lnTo>
                      <a:pt x="12" y="26"/>
                    </a:lnTo>
                    <a:lnTo>
                      <a:pt x="0" y="14"/>
                    </a:lnTo>
                    <a:lnTo>
                      <a:pt x="17" y="14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Freeform 75"/>
              <p:cNvSpPr>
                <a:spLocks noChangeAspect="1"/>
              </p:cNvSpPr>
              <p:nvPr/>
            </p:nvSpPr>
            <p:spPr bwMode="gray">
              <a:xfrm>
                <a:off x="3317875" y="712788"/>
                <a:ext cx="68262" cy="63500"/>
              </a:xfrm>
              <a:custGeom>
                <a:avLst/>
                <a:gdLst>
                  <a:gd name="T0" fmla="*/ 17 w 43"/>
                  <a:gd name="T1" fmla="*/ 14 h 40"/>
                  <a:gd name="T2" fmla="*/ 22 w 43"/>
                  <a:gd name="T3" fmla="*/ 0 h 40"/>
                  <a:gd name="T4" fmla="*/ 27 w 43"/>
                  <a:gd name="T5" fmla="*/ 14 h 40"/>
                  <a:gd name="T6" fmla="*/ 43 w 43"/>
                  <a:gd name="T7" fmla="*/ 14 h 40"/>
                  <a:gd name="T8" fmla="*/ 31 w 43"/>
                  <a:gd name="T9" fmla="*/ 24 h 40"/>
                  <a:gd name="T10" fmla="*/ 36 w 43"/>
                  <a:gd name="T11" fmla="*/ 40 h 40"/>
                  <a:gd name="T12" fmla="*/ 22 w 43"/>
                  <a:gd name="T13" fmla="*/ 31 h 40"/>
                  <a:gd name="T14" fmla="*/ 10 w 43"/>
                  <a:gd name="T15" fmla="*/ 40 h 40"/>
                  <a:gd name="T16" fmla="*/ 15 w 43"/>
                  <a:gd name="T17" fmla="*/ 24 h 40"/>
                  <a:gd name="T18" fmla="*/ 0 w 43"/>
                  <a:gd name="T19" fmla="*/ 14 h 40"/>
                  <a:gd name="T20" fmla="*/ 17 w 43"/>
                  <a:gd name="T21" fmla="*/ 14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0"/>
                  <a:gd name="T35" fmla="*/ 43 w 43"/>
                  <a:gd name="T36" fmla="*/ 40 h 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0">
                    <a:moveTo>
                      <a:pt x="17" y="14"/>
                    </a:moveTo>
                    <a:lnTo>
                      <a:pt x="22" y="0"/>
                    </a:lnTo>
                    <a:lnTo>
                      <a:pt x="27" y="14"/>
                    </a:lnTo>
                    <a:lnTo>
                      <a:pt x="43" y="14"/>
                    </a:lnTo>
                    <a:lnTo>
                      <a:pt x="31" y="24"/>
                    </a:lnTo>
                    <a:lnTo>
                      <a:pt x="36" y="40"/>
                    </a:lnTo>
                    <a:lnTo>
                      <a:pt x="22" y="31"/>
                    </a:lnTo>
                    <a:lnTo>
                      <a:pt x="10" y="40"/>
                    </a:lnTo>
                    <a:lnTo>
                      <a:pt x="15" y="24"/>
                    </a:lnTo>
                    <a:lnTo>
                      <a:pt x="0" y="14"/>
                    </a:lnTo>
                    <a:lnTo>
                      <a:pt x="17" y="14"/>
                    </a:lnTo>
                    <a:close/>
                  </a:path>
                </a:pathLst>
              </a:custGeom>
              <a:solidFill>
                <a:srgbClr val="FF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Freeform 76"/>
              <p:cNvSpPr>
                <a:spLocks noChangeAspect="1"/>
              </p:cNvSpPr>
              <p:nvPr/>
            </p:nvSpPr>
            <p:spPr bwMode="gray">
              <a:xfrm>
                <a:off x="3317875" y="712788"/>
                <a:ext cx="68262" cy="63500"/>
              </a:xfrm>
              <a:custGeom>
                <a:avLst/>
                <a:gdLst>
                  <a:gd name="T0" fmla="*/ 17 w 43"/>
                  <a:gd name="T1" fmla="*/ 14 h 40"/>
                  <a:gd name="T2" fmla="*/ 22 w 43"/>
                  <a:gd name="T3" fmla="*/ 0 h 40"/>
                  <a:gd name="T4" fmla="*/ 27 w 43"/>
                  <a:gd name="T5" fmla="*/ 14 h 40"/>
                  <a:gd name="T6" fmla="*/ 43 w 43"/>
                  <a:gd name="T7" fmla="*/ 14 h 40"/>
                  <a:gd name="T8" fmla="*/ 31 w 43"/>
                  <a:gd name="T9" fmla="*/ 24 h 40"/>
                  <a:gd name="T10" fmla="*/ 36 w 43"/>
                  <a:gd name="T11" fmla="*/ 40 h 40"/>
                  <a:gd name="T12" fmla="*/ 22 w 43"/>
                  <a:gd name="T13" fmla="*/ 31 h 40"/>
                  <a:gd name="T14" fmla="*/ 10 w 43"/>
                  <a:gd name="T15" fmla="*/ 40 h 40"/>
                  <a:gd name="T16" fmla="*/ 15 w 43"/>
                  <a:gd name="T17" fmla="*/ 24 h 40"/>
                  <a:gd name="T18" fmla="*/ 0 w 43"/>
                  <a:gd name="T19" fmla="*/ 14 h 40"/>
                  <a:gd name="T20" fmla="*/ 17 w 43"/>
                  <a:gd name="T21" fmla="*/ 14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0"/>
                  <a:gd name="T35" fmla="*/ 43 w 43"/>
                  <a:gd name="T36" fmla="*/ 40 h 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0">
                    <a:moveTo>
                      <a:pt x="17" y="14"/>
                    </a:moveTo>
                    <a:lnTo>
                      <a:pt x="22" y="0"/>
                    </a:lnTo>
                    <a:lnTo>
                      <a:pt x="27" y="14"/>
                    </a:lnTo>
                    <a:lnTo>
                      <a:pt x="43" y="14"/>
                    </a:lnTo>
                    <a:lnTo>
                      <a:pt x="31" y="24"/>
                    </a:lnTo>
                    <a:lnTo>
                      <a:pt x="36" y="40"/>
                    </a:lnTo>
                    <a:lnTo>
                      <a:pt x="22" y="31"/>
                    </a:lnTo>
                    <a:lnTo>
                      <a:pt x="10" y="40"/>
                    </a:lnTo>
                    <a:lnTo>
                      <a:pt x="15" y="24"/>
                    </a:lnTo>
                    <a:lnTo>
                      <a:pt x="0" y="14"/>
                    </a:lnTo>
                    <a:lnTo>
                      <a:pt x="17" y="14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Freeform 77"/>
              <p:cNvSpPr>
                <a:spLocks noChangeAspect="1"/>
              </p:cNvSpPr>
              <p:nvPr/>
            </p:nvSpPr>
            <p:spPr bwMode="gray">
              <a:xfrm>
                <a:off x="3344863" y="814388"/>
                <a:ext cx="68262" cy="65088"/>
              </a:xfrm>
              <a:custGeom>
                <a:avLst/>
                <a:gdLst>
                  <a:gd name="T0" fmla="*/ 17 w 43"/>
                  <a:gd name="T1" fmla="*/ 15 h 41"/>
                  <a:gd name="T2" fmla="*/ 22 w 43"/>
                  <a:gd name="T3" fmla="*/ 0 h 41"/>
                  <a:gd name="T4" fmla="*/ 26 w 43"/>
                  <a:gd name="T5" fmla="*/ 15 h 41"/>
                  <a:gd name="T6" fmla="*/ 43 w 43"/>
                  <a:gd name="T7" fmla="*/ 15 h 41"/>
                  <a:gd name="T8" fmla="*/ 29 w 43"/>
                  <a:gd name="T9" fmla="*/ 24 h 41"/>
                  <a:gd name="T10" fmla="*/ 34 w 43"/>
                  <a:gd name="T11" fmla="*/ 41 h 41"/>
                  <a:gd name="T12" fmla="*/ 22 w 43"/>
                  <a:gd name="T13" fmla="*/ 31 h 41"/>
                  <a:gd name="T14" fmla="*/ 7 w 43"/>
                  <a:gd name="T15" fmla="*/ 41 h 41"/>
                  <a:gd name="T16" fmla="*/ 12 w 43"/>
                  <a:gd name="T17" fmla="*/ 24 h 41"/>
                  <a:gd name="T18" fmla="*/ 0 w 43"/>
                  <a:gd name="T19" fmla="*/ 15 h 41"/>
                  <a:gd name="T20" fmla="*/ 17 w 43"/>
                  <a:gd name="T21" fmla="*/ 15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1"/>
                  <a:gd name="T35" fmla="*/ 43 w 43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1">
                    <a:moveTo>
                      <a:pt x="17" y="15"/>
                    </a:moveTo>
                    <a:lnTo>
                      <a:pt x="22" y="0"/>
                    </a:lnTo>
                    <a:lnTo>
                      <a:pt x="26" y="15"/>
                    </a:lnTo>
                    <a:lnTo>
                      <a:pt x="43" y="15"/>
                    </a:lnTo>
                    <a:lnTo>
                      <a:pt x="29" y="24"/>
                    </a:lnTo>
                    <a:lnTo>
                      <a:pt x="34" y="41"/>
                    </a:lnTo>
                    <a:lnTo>
                      <a:pt x="22" y="31"/>
                    </a:lnTo>
                    <a:lnTo>
                      <a:pt x="7" y="41"/>
                    </a:lnTo>
                    <a:lnTo>
                      <a:pt x="12" y="24"/>
                    </a:lnTo>
                    <a:lnTo>
                      <a:pt x="0" y="15"/>
                    </a:lnTo>
                    <a:lnTo>
                      <a:pt x="17" y="15"/>
                    </a:lnTo>
                    <a:close/>
                  </a:path>
                </a:pathLst>
              </a:custGeom>
              <a:solidFill>
                <a:srgbClr val="FF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Freeform 78"/>
              <p:cNvSpPr>
                <a:spLocks noChangeAspect="1"/>
              </p:cNvSpPr>
              <p:nvPr/>
            </p:nvSpPr>
            <p:spPr bwMode="gray">
              <a:xfrm>
                <a:off x="3344863" y="814388"/>
                <a:ext cx="68262" cy="65088"/>
              </a:xfrm>
              <a:custGeom>
                <a:avLst/>
                <a:gdLst>
                  <a:gd name="T0" fmla="*/ 17 w 43"/>
                  <a:gd name="T1" fmla="*/ 15 h 41"/>
                  <a:gd name="T2" fmla="*/ 22 w 43"/>
                  <a:gd name="T3" fmla="*/ 0 h 41"/>
                  <a:gd name="T4" fmla="*/ 26 w 43"/>
                  <a:gd name="T5" fmla="*/ 15 h 41"/>
                  <a:gd name="T6" fmla="*/ 43 w 43"/>
                  <a:gd name="T7" fmla="*/ 15 h 41"/>
                  <a:gd name="T8" fmla="*/ 29 w 43"/>
                  <a:gd name="T9" fmla="*/ 24 h 41"/>
                  <a:gd name="T10" fmla="*/ 34 w 43"/>
                  <a:gd name="T11" fmla="*/ 41 h 41"/>
                  <a:gd name="T12" fmla="*/ 22 w 43"/>
                  <a:gd name="T13" fmla="*/ 31 h 41"/>
                  <a:gd name="T14" fmla="*/ 7 w 43"/>
                  <a:gd name="T15" fmla="*/ 41 h 41"/>
                  <a:gd name="T16" fmla="*/ 12 w 43"/>
                  <a:gd name="T17" fmla="*/ 24 h 41"/>
                  <a:gd name="T18" fmla="*/ 0 w 43"/>
                  <a:gd name="T19" fmla="*/ 15 h 41"/>
                  <a:gd name="T20" fmla="*/ 17 w 43"/>
                  <a:gd name="T21" fmla="*/ 15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1"/>
                  <a:gd name="T35" fmla="*/ 43 w 43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1">
                    <a:moveTo>
                      <a:pt x="17" y="15"/>
                    </a:moveTo>
                    <a:lnTo>
                      <a:pt x="22" y="0"/>
                    </a:lnTo>
                    <a:lnTo>
                      <a:pt x="26" y="15"/>
                    </a:lnTo>
                    <a:lnTo>
                      <a:pt x="43" y="15"/>
                    </a:lnTo>
                    <a:lnTo>
                      <a:pt x="29" y="24"/>
                    </a:lnTo>
                    <a:lnTo>
                      <a:pt x="34" y="41"/>
                    </a:lnTo>
                    <a:lnTo>
                      <a:pt x="22" y="31"/>
                    </a:lnTo>
                    <a:lnTo>
                      <a:pt x="7" y="41"/>
                    </a:lnTo>
                    <a:lnTo>
                      <a:pt x="12" y="24"/>
                    </a:lnTo>
                    <a:lnTo>
                      <a:pt x="0" y="15"/>
                    </a:lnTo>
                    <a:lnTo>
                      <a:pt x="17" y="15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Freeform 79"/>
              <p:cNvSpPr>
                <a:spLocks noChangeAspect="1"/>
              </p:cNvSpPr>
              <p:nvPr/>
            </p:nvSpPr>
            <p:spPr bwMode="gray">
              <a:xfrm>
                <a:off x="3317875" y="912813"/>
                <a:ext cx="68262" cy="65088"/>
              </a:xfrm>
              <a:custGeom>
                <a:avLst/>
                <a:gdLst>
                  <a:gd name="T0" fmla="*/ 17 w 43"/>
                  <a:gd name="T1" fmla="*/ 17 h 41"/>
                  <a:gd name="T2" fmla="*/ 22 w 43"/>
                  <a:gd name="T3" fmla="*/ 0 h 41"/>
                  <a:gd name="T4" fmla="*/ 27 w 43"/>
                  <a:gd name="T5" fmla="*/ 17 h 41"/>
                  <a:gd name="T6" fmla="*/ 43 w 43"/>
                  <a:gd name="T7" fmla="*/ 17 h 41"/>
                  <a:gd name="T8" fmla="*/ 29 w 43"/>
                  <a:gd name="T9" fmla="*/ 27 h 41"/>
                  <a:gd name="T10" fmla="*/ 34 w 43"/>
                  <a:gd name="T11" fmla="*/ 41 h 41"/>
                  <a:gd name="T12" fmla="*/ 22 w 43"/>
                  <a:gd name="T13" fmla="*/ 32 h 41"/>
                  <a:gd name="T14" fmla="*/ 7 w 43"/>
                  <a:gd name="T15" fmla="*/ 41 h 41"/>
                  <a:gd name="T16" fmla="*/ 12 w 43"/>
                  <a:gd name="T17" fmla="*/ 27 h 41"/>
                  <a:gd name="T18" fmla="*/ 0 w 43"/>
                  <a:gd name="T19" fmla="*/ 17 h 41"/>
                  <a:gd name="T20" fmla="*/ 17 w 43"/>
                  <a:gd name="T21" fmla="*/ 17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1"/>
                  <a:gd name="T35" fmla="*/ 43 w 43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1">
                    <a:moveTo>
                      <a:pt x="17" y="17"/>
                    </a:moveTo>
                    <a:lnTo>
                      <a:pt x="22" y="0"/>
                    </a:lnTo>
                    <a:lnTo>
                      <a:pt x="27" y="17"/>
                    </a:lnTo>
                    <a:lnTo>
                      <a:pt x="43" y="17"/>
                    </a:lnTo>
                    <a:lnTo>
                      <a:pt x="29" y="27"/>
                    </a:lnTo>
                    <a:lnTo>
                      <a:pt x="34" y="41"/>
                    </a:lnTo>
                    <a:lnTo>
                      <a:pt x="22" y="32"/>
                    </a:lnTo>
                    <a:lnTo>
                      <a:pt x="7" y="41"/>
                    </a:lnTo>
                    <a:lnTo>
                      <a:pt x="12" y="27"/>
                    </a:lnTo>
                    <a:lnTo>
                      <a:pt x="0" y="17"/>
                    </a:lnTo>
                    <a:lnTo>
                      <a:pt x="17" y="17"/>
                    </a:lnTo>
                    <a:close/>
                  </a:path>
                </a:pathLst>
              </a:custGeom>
              <a:solidFill>
                <a:srgbClr val="FF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96" name="Freeform 80"/>
              <p:cNvSpPr>
                <a:spLocks noChangeAspect="1"/>
              </p:cNvSpPr>
              <p:nvPr/>
            </p:nvSpPr>
            <p:spPr bwMode="gray">
              <a:xfrm>
                <a:off x="3317875" y="912813"/>
                <a:ext cx="68262" cy="65088"/>
              </a:xfrm>
              <a:custGeom>
                <a:avLst/>
                <a:gdLst>
                  <a:gd name="T0" fmla="*/ 17 w 43"/>
                  <a:gd name="T1" fmla="*/ 17 h 41"/>
                  <a:gd name="T2" fmla="*/ 22 w 43"/>
                  <a:gd name="T3" fmla="*/ 0 h 41"/>
                  <a:gd name="T4" fmla="*/ 27 w 43"/>
                  <a:gd name="T5" fmla="*/ 17 h 41"/>
                  <a:gd name="T6" fmla="*/ 43 w 43"/>
                  <a:gd name="T7" fmla="*/ 17 h 41"/>
                  <a:gd name="T8" fmla="*/ 29 w 43"/>
                  <a:gd name="T9" fmla="*/ 27 h 41"/>
                  <a:gd name="T10" fmla="*/ 34 w 43"/>
                  <a:gd name="T11" fmla="*/ 41 h 41"/>
                  <a:gd name="T12" fmla="*/ 22 w 43"/>
                  <a:gd name="T13" fmla="*/ 32 h 41"/>
                  <a:gd name="T14" fmla="*/ 7 w 43"/>
                  <a:gd name="T15" fmla="*/ 41 h 41"/>
                  <a:gd name="T16" fmla="*/ 12 w 43"/>
                  <a:gd name="T17" fmla="*/ 27 h 41"/>
                  <a:gd name="T18" fmla="*/ 0 w 43"/>
                  <a:gd name="T19" fmla="*/ 17 h 41"/>
                  <a:gd name="T20" fmla="*/ 17 w 43"/>
                  <a:gd name="T21" fmla="*/ 17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1"/>
                  <a:gd name="T35" fmla="*/ 43 w 43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1">
                    <a:moveTo>
                      <a:pt x="17" y="17"/>
                    </a:moveTo>
                    <a:lnTo>
                      <a:pt x="22" y="0"/>
                    </a:lnTo>
                    <a:lnTo>
                      <a:pt x="27" y="17"/>
                    </a:lnTo>
                    <a:lnTo>
                      <a:pt x="43" y="17"/>
                    </a:lnTo>
                    <a:lnTo>
                      <a:pt x="29" y="27"/>
                    </a:lnTo>
                    <a:lnTo>
                      <a:pt x="34" y="41"/>
                    </a:lnTo>
                    <a:lnTo>
                      <a:pt x="22" y="32"/>
                    </a:lnTo>
                    <a:lnTo>
                      <a:pt x="7" y="41"/>
                    </a:lnTo>
                    <a:lnTo>
                      <a:pt x="12" y="27"/>
                    </a:lnTo>
                    <a:lnTo>
                      <a:pt x="0" y="17"/>
                    </a:lnTo>
                    <a:lnTo>
                      <a:pt x="17" y="17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Freeform 81"/>
              <p:cNvSpPr>
                <a:spLocks noChangeAspect="1"/>
              </p:cNvSpPr>
              <p:nvPr/>
            </p:nvSpPr>
            <p:spPr bwMode="gray">
              <a:xfrm>
                <a:off x="3246438" y="989013"/>
                <a:ext cx="68262" cy="65088"/>
              </a:xfrm>
              <a:custGeom>
                <a:avLst/>
                <a:gdLst>
                  <a:gd name="T0" fmla="*/ 14 w 43"/>
                  <a:gd name="T1" fmla="*/ 15 h 41"/>
                  <a:gd name="T2" fmla="*/ 21 w 43"/>
                  <a:gd name="T3" fmla="*/ 0 h 41"/>
                  <a:gd name="T4" fmla="*/ 26 w 43"/>
                  <a:gd name="T5" fmla="*/ 15 h 41"/>
                  <a:gd name="T6" fmla="*/ 43 w 43"/>
                  <a:gd name="T7" fmla="*/ 15 h 41"/>
                  <a:gd name="T8" fmla="*/ 28 w 43"/>
                  <a:gd name="T9" fmla="*/ 24 h 41"/>
                  <a:gd name="T10" fmla="*/ 33 w 43"/>
                  <a:gd name="T11" fmla="*/ 41 h 41"/>
                  <a:gd name="T12" fmla="*/ 21 w 43"/>
                  <a:gd name="T13" fmla="*/ 31 h 41"/>
                  <a:gd name="T14" fmla="*/ 7 w 43"/>
                  <a:gd name="T15" fmla="*/ 41 h 41"/>
                  <a:gd name="T16" fmla="*/ 12 w 43"/>
                  <a:gd name="T17" fmla="*/ 24 h 41"/>
                  <a:gd name="T18" fmla="*/ 0 w 43"/>
                  <a:gd name="T19" fmla="*/ 15 h 41"/>
                  <a:gd name="T20" fmla="*/ 14 w 43"/>
                  <a:gd name="T21" fmla="*/ 15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1"/>
                  <a:gd name="T35" fmla="*/ 43 w 43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1">
                    <a:moveTo>
                      <a:pt x="14" y="15"/>
                    </a:moveTo>
                    <a:lnTo>
                      <a:pt x="21" y="0"/>
                    </a:lnTo>
                    <a:lnTo>
                      <a:pt x="26" y="15"/>
                    </a:lnTo>
                    <a:lnTo>
                      <a:pt x="43" y="15"/>
                    </a:lnTo>
                    <a:lnTo>
                      <a:pt x="28" y="24"/>
                    </a:lnTo>
                    <a:lnTo>
                      <a:pt x="33" y="41"/>
                    </a:lnTo>
                    <a:lnTo>
                      <a:pt x="21" y="31"/>
                    </a:lnTo>
                    <a:lnTo>
                      <a:pt x="7" y="41"/>
                    </a:lnTo>
                    <a:lnTo>
                      <a:pt x="12" y="24"/>
                    </a:lnTo>
                    <a:lnTo>
                      <a:pt x="0" y="15"/>
                    </a:lnTo>
                    <a:lnTo>
                      <a:pt x="14" y="15"/>
                    </a:lnTo>
                    <a:close/>
                  </a:path>
                </a:pathLst>
              </a:custGeom>
              <a:solidFill>
                <a:srgbClr val="FF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Freeform 82"/>
              <p:cNvSpPr>
                <a:spLocks noChangeAspect="1"/>
              </p:cNvSpPr>
              <p:nvPr/>
            </p:nvSpPr>
            <p:spPr bwMode="gray">
              <a:xfrm>
                <a:off x="3246438" y="989013"/>
                <a:ext cx="68262" cy="65088"/>
              </a:xfrm>
              <a:custGeom>
                <a:avLst/>
                <a:gdLst>
                  <a:gd name="T0" fmla="*/ 14 w 43"/>
                  <a:gd name="T1" fmla="*/ 15 h 41"/>
                  <a:gd name="T2" fmla="*/ 21 w 43"/>
                  <a:gd name="T3" fmla="*/ 0 h 41"/>
                  <a:gd name="T4" fmla="*/ 26 w 43"/>
                  <a:gd name="T5" fmla="*/ 15 h 41"/>
                  <a:gd name="T6" fmla="*/ 43 w 43"/>
                  <a:gd name="T7" fmla="*/ 15 h 41"/>
                  <a:gd name="T8" fmla="*/ 28 w 43"/>
                  <a:gd name="T9" fmla="*/ 24 h 41"/>
                  <a:gd name="T10" fmla="*/ 33 w 43"/>
                  <a:gd name="T11" fmla="*/ 41 h 41"/>
                  <a:gd name="T12" fmla="*/ 21 w 43"/>
                  <a:gd name="T13" fmla="*/ 31 h 41"/>
                  <a:gd name="T14" fmla="*/ 7 w 43"/>
                  <a:gd name="T15" fmla="*/ 41 h 41"/>
                  <a:gd name="T16" fmla="*/ 12 w 43"/>
                  <a:gd name="T17" fmla="*/ 24 h 41"/>
                  <a:gd name="T18" fmla="*/ 0 w 43"/>
                  <a:gd name="T19" fmla="*/ 15 h 41"/>
                  <a:gd name="T20" fmla="*/ 14 w 43"/>
                  <a:gd name="T21" fmla="*/ 15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1"/>
                  <a:gd name="T35" fmla="*/ 43 w 43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1">
                    <a:moveTo>
                      <a:pt x="14" y="15"/>
                    </a:moveTo>
                    <a:lnTo>
                      <a:pt x="21" y="0"/>
                    </a:lnTo>
                    <a:lnTo>
                      <a:pt x="26" y="15"/>
                    </a:lnTo>
                    <a:lnTo>
                      <a:pt x="43" y="15"/>
                    </a:lnTo>
                    <a:lnTo>
                      <a:pt x="28" y="24"/>
                    </a:lnTo>
                    <a:lnTo>
                      <a:pt x="33" y="41"/>
                    </a:lnTo>
                    <a:lnTo>
                      <a:pt x="21" y="31"/>
                    </a:lnTo>
                    <a:lnTo>
                      <a:pt x="7" y="41"/>
                    </a:lnTo>
                    <a:lnTo>
                      <a:pt x="12" y="24"/>
                    </a:lnTo>
                    <a:lnTo>
                      <a:pt x="0" y="15"/>
                    </a:lnTo>
                    <a:lnTo>
                      <a:pt x="14" y="15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87076" name="Picture 36" descr="Logo_EN_rvb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246" y="3120"/>
              <a:ext cx="272" cy="725"/>
            </a:xfrm>
            <a:prstGeom prst="rect">
              <a:avLst/>
            </a:prstGeom>
            <a:noFill/>
          </p:spPr>
        </p:pic>
      </p:grpSp>
      <p:sp>
        <p:nvSpPr>
          <p:cNvPr id="87078" name="Rectangle 38"/>
          <p:cNvSpPr>
            <a:spLocks noGrp="1" noChangeArrowheads="1"/>
          </p:cNvSpPr>
          <p:nvPr>
            <p:ph type="body" idx="1"/>
          </p:nvPr>
        </p:nvSpPr>
        <p:spPr>
          <a:xfrm>
            <a:off x="4140200" y="2636838"/>
            <a:ext cx="4895850" cy="3455987"/>
          </a:xfrm>
          <a:noFill/>
          <a:ln/>
        </p:spPr>
        <p:txBody>
          <a:bodyPr/>
          <a:lstStyle/>
          <a:p>
            <a:pPr marL="361950" indent="9525" defTabSz="523875">
              <a:lnSpc>
                <a:spcPct val="90000"/>
              </a:lnSpc>
            </a:pPr>
            <a:endParaRPr lang="en-GB">
              <a:solidFill>
                <a:srgbClr val="005BAB"/>
              </a:solidFill>
            </a:endParaRPr>
          </a:p>
          <a:p>
            <a:pPr marL="361950" indent="9525" defTabSz="523875">
              <a:lnSpc>
                <a:spcPct val="90000"/>
              </a:lnSpc>
            </a:pPr>
            <a:r>
              <a:rPr lang="en-GB">
                <a:solidFill>
                  <a:srgbClr val="005BAB"/>
                </a:solidFill>
              </a:rPr>
              <a:t> clearer</a:t>
            </a:r>
          </a:p>
          <a:p>
            <a:pPr marL="361950" indent="9525" defTabSz="523875">
              <a:lnSpc>
                <a:spcPct val="90000"/>
              </a:lnSpc>
            </a:pPr>
            <a:endParaRPr lang="en-GB">
              <a:solidFill>
                <a:srgbClr val="005BAB"/>
              </a:solidFill>
            </a:endParaRPr>
          </a:p>
          <a:p>
            <a:pPr marL="361950" indent="9525" defTabSz="523875">
              <a:lnSpc>
                <a:spcPct val="90000"/>
              </a:lnSpc>
            </a:pPr>
            <a:r>
              <a:rPr lang="en-GB">
                <a:solidFill>
                  <a:srgbClr val="005BAB"/>
                </a:solidFill>
              </a:rPr>
              <a:t> simplified</a:t>
            </a:r>
          </a:p>
          <a:p>
            <a:pPr marL="361950" indent="9525" defTabSz="523875">
              <a:lnSpc>
                <a:spcPct val="90000"/>
              </a:lnSpc>
            </a:pPr>
            <a:endParaRPr lang="en-GB">
              <a:solidFill>
                <a:srgbClr val="005BAB"/>
              </a:solidFill>
            </a:endParaRPr>
          </a:p>
          <a:p>
            <a:pPr marL="361950" indent="9525" defTabSz="523875">
              <a:lnSpc>
                <a:spcPct val="90000"/>
              </a:lnSpc>
            </a:pPr>
            <a:r>
              <a:rPr lang="en-GB">
                <a:solidFill>
                  <a:srgbClr val="005BAB"/>
                </a:solidFill>
              </a:rPr>
              <a:t> easily enforceable </a:t>
            </a:r>
          </a:p>
          <a:p>
            <a:pPr marL="361950" indent="9525" defTabSz="523875">
              <a:lnSpc>
                <a:spcPct val="90000"/>
              </a:lnSpc>
            </a:pPr>
            <a:endParaRPr lang="en-GB">
              <a:solidFill>
                <a:srgbClr val="005BAB"/>
              </a:solidFill>
            </a:endParaRPr>
          </a:p>
          <a:p>
            <a:pPr marL="361950" indent="9525" defTabSz="523875">
              <a:lnSpc>
                <a:spcPct val="90000"/>
              </a:lnSpc>
            </a:pPr>
            <a:r>
              <a:rPr lang="en-GB">
                <a:solidFill>
                  <a:srgbClr val="005BAB"/>
                </a:solidFill>
              </a:rPr>
              <a:t> more harmonized </a:t>
            </a:r>
            <a:endParaRPr lang="fr-BE">
              <a:solidFill>
                <a:srgbClr val="005BAB"/>
              </a:solidFill>
            </a:endParaRPr>
          </a:p>
          <a:p>
            <a:pPr marL="361950" indent="9525" defTabSz="523875">
              <a:lnSpc>
                <a:spcPct val="90000"/>
              </a:lnSpc>
              <a:buFont typeface="Trebuchet MS" pitchFamily="34" charset="0"/>
              <a:buNone/>
            </a:pPr>
            <a:endParaRPr lang="en-GB" sz="2400">
              <a:solidFill>
                <a:srgbClr val="005BAB"/>
              </a:solidFill>
            </a:endParaRPr>
          </a:p>
        </p:txBody>
      </p:sp>
      <p:pic>
        <p:nvPicPr>
          <p:cNvPr id="87079" name="Picture 39" descr="Picture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844675"/>
            <a:ext cx="3062287" cy="2182813"/>
          </a:xfrm>
          <a:prstGeom prst="rect">
            <a:avLst/>
          </a:prstGeom>
          <a:noFill/>
        </p:spPr>
      </p:pic>
      <p:pic>
        <p:nvPicPr>
          <p:cNvPr id="87080" name="Picture 40" descr="Picture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3576638"/>
            <a:ext cx="3054350" cy="2168525"/>
          </a:xfrm>
          <a:prstGeom prst="rect">
            <a:avLst/>
          </a:prstGeom>
          <a:noFill/>
        </p:spPr>
      </p:pic>
      <p:sp>
        <p:nvSpPr>
          <p:cNvPr id="87081" name="Rectangle 41"/>
          <p:cNvSpPr>
            <a:spLocks noChangeArrowheads="1"/>
          </p:cNvSpPr>
          <p:nvPr/>
        </p:nvSpPr>
        <p:spPr bwMode="auto">
          <a:xfrm>
            <a:off x="4419600" y="1368425"/>
            <a:ext cx="353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GB" sz="3200" b="1">
                <a:solidFill>
                  <a:srgbClr val="005BAB"/>
                </a:solidFill>
              </a:rPr>
              <a:t>“Harmonisation”</a:t>
            </a:r>
            <a:r>
              <a:rPr lang="en-GB" sz="2800" b="1">
                <a:solidFill>
                  <a:srgbClr val="005BAB"/>
                </a:solidFill>
              </a:rPr>
              <a:t> </a:t>
            </a:r>
            <a:endParaRPr lang="fr-FR" sz="2800" b="1" i="1">
              <a:solidFill>
                <a:srgbClr val="005BAB"/>
              </a:solidFill>
            </a:endParaRPr>
          </a:p>
        </p:txBody>
      </p:sp>
      <p:sp>
        <p:nvSpPr>
          <p:cNvPr id="87084" name="Rectangle 44"/>
          <p:cNvSpPr>
            <a:spLocks noChangeArrowheads="1"/>
          </p:cNvSpPr>
          <p:nvPr/>
        </p:nvSpPr>
        <p:spPr bwMode="auto">
          <a:xfrm>
            <a:off x="4425950" y="2106613"/>
            <a:ext cx="42021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800">
                <a:solidFill>
                  <a:srgbClr val="005BAB"/>
                </a:solidFill>
              </a:rPr>
              <a:t>Making existing EU rules:</a:t>
            </a: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7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7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7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7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7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7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7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7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7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7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7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7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7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7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70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70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70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70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7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7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/>
      <p:bldP spid="7" grpId="0"/>
      <p:bldP spid="87078" grpId="0" build="p" autoUpdateAnimBg="0" advAuto="0"/>
      <p:bldP spid="87081" grpId="0" autoUpdateAnimBg="0"/>
      <p:bldP spid="8708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Draft legislative package</a:t>
            </a:r>
            <a:r>
              <a:rPr lang="en-GB" sz="3600"/>
              <a:t> </a:t>
            </a:r>
            <a:r>
              <a:rPr lang="fr-BE"/>
              <a:t/>
            </a:r>
            <a:br>
              <a:rPr lang="fr-BE"/>
            </a:br>
            <a:endParaRPr lang="en-US"/>
          </a:p>
        </p:txBody>
      </p:sp>
      <p:sp>
        <p:nvSpPr>
          <p:cNvPr id="68" name="Rectangle 67"/>
          <p:cNvSpPr>
            <a:spLocks noChangeArrowheads="1"/>
          </p:cNvSpPr>
          <p:nvPr/>
        </p:nvSpPr>
        <p:spPr bwMode="gray">
          <a:xfrm>
            <a:off x="7929563" y="6389688"/>
            <a:ext cx="352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>
                <a:solidFill>
                  <a:srgbClr val="005BAB"/>
                </a:solidFill>
              </a:rPr>
              <a:t> </a:t>
            </a:r>
            <a:r>
              <a:rPr lang="en-US" sz="1200">
                <a:solidFill>
                  <a:srgbClr val="005BAB"/>
                </a:solidFill>
                <a:latin typeface="Trebuchet MS" pitchFamily="34" charset="0"/>
              </a:rPr>
              <a:t>| </a:t>
            </a:r>
            <a:endParaRPr lang="en-US" sz="1200">
              <a:solidFill>
                <a:srgbClr val="005BAB"/>
              </a:solidFill>
            </a:endParaRPr>
          </a:p>
        </p:txBody>
      </p:sp>
      <p:sp>
        <p:nvSpPr>
          <p:cNvPr id="88068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BCE12140-7249-49EB-AC29-8A3AF60F4239}" type="slidenum">
              <a:rPr lang="en-US" sz="1000">
                <a:solidFill>
                  <a:srgbClr val="005BAB"/>
                </a:solidFill>
              </a:rPr>
              <a:pPr algn="r">
                <a:lnSpc>
                  <a:spcPct val="100000"/>
                </a:lnSpc>
              </a:pPr>
              <a:t>7</a:t>
            </a:fld>
            <a:endParaRPr lang="en-US" sz="1000">
              <a:solidFill>
                <a:srgbClr val="005BAB"/>
              </a:solidFill>
            </a:endParaRPr>
          </a:p>
        </p:txBody>
      </p:sp>
      <p:sp>
        <p:nvSpPr>
          <p:cNvPr id="88069" name="Footer Placeholder 6"/>
          <p:cNvSpPr txBox="1">
            <a:spLocks noGrp="1"/>
          </p:cNvSpPr>
          <p:nvPr/>
        </p:nvSpPr>
        <p:spPr bwMode="gray">
          <a:xfrm>
            <a:off x="2857500" y="6350000"/>
            <a:ext cx="52292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endParaRPr lang="en-GB" sz="1000">
              <a:solidFill>
                <a:srgbClr val="005BAB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marL="357188" indent="-357188" algn="l">
              <a:buClr>
                <a:srgbClr val="9ECC3B"/>
              </a:buClr>
              <a:buSzPct val="100000"/>
              <a:buFont typeface="Trebuchet MS" pitchFamily="34" charset="0"/>
              <a:buNone/>
              <a:defRPr sz="3600">
                <a:solidFill>
                  <a:srgbClr val="9ECC3B"/>
                </a:solidFill>
                <a:sym typeface="Wingdings"/>
              </a:defRPr>
            </a:lvl1pPr>
          </a:lstStyle>
          <a:p>
            <a:pPr algn="ctr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4400" dirty="0" smtClean="0">
                <a:latin typeface="Arial" pitchFamily="34" charset="0"/>
                <a:ea typeface="+mj-ea"/>
                <a:cs typeface="+mj-cs"/>
              </a:rPr>
              <a:t></a:t>
            </a:r>
          </a:p>
        </p:txBody>
      </p:sp>
      <p:grpSp>
        <p:nvGrpSpPr>
          <p:cNvPr id="88071" name="Group 7"/>
          <p:cNvGrpSpPr>
            <a:grpSpLocks/>
          </p:cNvGrpSpPr>
          <p:nvPr/>
        </p:nvGrpSpPr>
        <p:grpSpPr bwMode="auto">
          <a:xfrm>
            <a:off x="390525" y="4953000"/>
            <a:ext cx="431800" cy="1644650"/>
            <a:chOff x="246" y="3120"/>
            <a:chExt cx="272" cy="1036"/>
          </a:xfrm>
        </p:grpSpPr>
        <p:grpSp>
          <p:nvGrpSpPr>
            <p:cNvPr id="88072" name="Group 109"/>
            <p:cNvGrpSpPr>
              <a:grpSpLocks noChangeAspect="1"/>
            </p:cNvGrpSpPr>
            <p:nvPr/>
          </p:nvGrpSpPr>
          <p:grpSpPr bwMode="auto">
            <a:xfrm>
              <a:off x="247" y="3965"/>
              <a:ext cx="271" cy="191"/>
              <a:chOff x="2786063" y="571500"/>
              <a:chExt cx="798512" cy="561975"/>
            </a:xfrm>
          </p:grpSpPr>
          <p:sp>
            <p:nvSpPr>
              <p:cNvPr id="72" name="Rectangle 56"/>
              <p:cNvSpPr>
                <a:spLocks noChangeAspect="1" noChangeArrowheads="1"/>
              </p:cNvSpPr>
              <p:nvPr/>
            </p:nvSpPr>
            <p:spPr bwMode="gray">
              <a:xfrm>
                <a:off x="2786063" y="571500"/>
                <a:ext cx="798512" cy="561975"/>
              </a:xfrm>
              <a:prstGeom prst="rect">
                <a:avLst/>
              </a:prstGeom>
              <a:solidFill>
                <a:srgbClr val="034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Line 57"/>
              <p:cNvSpPr>
                <a:spLocks noChangeAspect="1" noChangeShapeType="1"/>
              </p:cNvSpPr>
              <p:nvPr/>
            </p:nvSpPr>
            <p:spPr bwMode="gray">
              <a:xfrm>
                <a:off x="3178175" y="844550"/>
                <a:ext cx="1587" cy="1588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74" name="Line 58"/>
              <p:cNvSpPr>
                <a:spLocks noChangeAspect="1" noChangeShapeType="1"/>
              </p:cNvSpPr>
              <p:nvPr/>
            </p:nvSpPr>
            <p:spPr bwMode="gray">
              <a:xfrm>
                <a:off x="3178175" y="844550"/>
                <a:ext cx="1587" cy="1588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75" name="Freeform 59"/>
              <p:cNvSpPr>
                <a:spLocks noChangeAspect="1"/>
              </p:cNvSpPr>
              <p:nvPr/>
            </p:nvSpPr>
            <p:spPr bwMode="gray">
              <a:xfrm>
                <a:off x="3143250" y="609600"/>
                <a:ext cx="65087" cy="65088"/>
              </a:xfrm>
              <a:custGeom>
                <a:avLst/>
                <a:gdLst>
                  <a:gd name="T0" fmla="*/ 14 w 41"/>
                  <a:gd name="T1" fmla="*/ 14 h 41"/>
                  <a:gd name="T2" fmla="*/ 22 w 41"/>
                  <a:gd name="T3" fmla="*/ 0 h 41"/>
                  <a:gd name="T4" fmla="*/ 26 w 41"/>
                  <a:gd name="T5" fmla="*/ 14 h 41"/>
                  <a:gd name="T6" fmla="*/ 41 w 41"/>
                  <a:gd name="T7" fmla="*/ 14 h 41"/>
                  <a:gd name="T8" fmla="*/ 29 w 41"/>
                  <a:gd name="T9" fmla="*/ 24 h 41"/>
                  <a:gd name="T10" fmla="*/ 34 w 41"/>
                  <a:gd name="T11" fmla="*/ 41 h 41"/>
                  <a:gd name="T12" fmla="*/ 22 w 41"/>
                  <a:gd name="T13" fmla="*/ 31 h 41"/>
                  <a:gd name="T14" fmla="*/ 7 w 41"/>
                  <a:gd name="T15" fmla="*/ 41 h 41"/>
                  <a:gd name="T16" fmla="*/ 12 w 41"/>
                  <a:gd name="T17" fmla="*/ 24 h 41"/>
                  <a:gd name="T18" fmla="*/ 0 w 41"/>
                  <a:gd name="T19" fmla="*/ 14 h 41"/>
                  <a:gd name="T20" fmla="*/ 14 w 41"/>
                  <a:gd name="T21" fmla="*/ 14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1"/>
                  <a:gd name="T34" fmla="*/ 0 h 41"/>
                  <a:gd name="T35" fmla="*/ 41 w 41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1" h="41">
                    <a:moveTo>
                      <a:pt x="14" y="14"/>
                    </a:moveTo>
                    <a:lnTo>
                      <a:pt x="22" y="0"/>
                    </a:lnTo>
                    <a:lnTo>
                      <a:pt x="26" y="14"/>
                    </a:lnTo>
                    <a:lnTo>
                      <a:pt x="41" y="14"/>
                    </a:lnTo>
                    <a:lnTo>
                      <a:pt x="29" y="24"/>
                    </a:lnTo>
                    <a:lnTo>
                      <a:pt x="34" y="41"/>
                    </a:lnTo>
                    <a:lnTo>
                      <a:pt x="22" y="31"/>
                    </a:lnTo>
                    <a:lnTo>
                      <a:pt x="7" y="41"/>
                    </a:lnTo>
                    <a:lnTo>
                      <a:pt x="12" y="24"/>
                    </a:lnTo>
                    <a:lnTo>
                      <a:pt x="0" y="14"/>
                    </a:lnTo>
                    <a:lnTo>
                      <a:pt x="14" y="14"/>
                    </a:lnTo>
                    <a:close/>
                  </a:path>
                </a:pathLst>
              </a:custGeom>
              <a:solidFill>
                <a:srgbClr val="FF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Freeform 60"/>
              <p:cNvSpPr>
                <a:spLocks noChangeAspect="1"/>
              </p:cNvSpPr>
              <p:nvPr/>
            </p:nvSpPr>
            <p:spPr bwMode="gray">
              <a:xfrm>
                <a:off x="3143250" y="609600"/>
                <a:ext cx="65087" cy="65088"/>
              </a:xfrm>
              <a:custGeom>
                <a:avLst/>
                <a:gdLst>
                  <a:gd name="T0" fmla="*/ 14 w 41"/>
                  <a:gd name="T1" fmla="*/ 14 h 41"/>
                  <a:gd name="T2" fmla="*/ 22 w 41"/>
                  <a:gd name="T3" fmla="*/ 0 h 41"/>
                  <a:gd name="T4" fmla="*/ 26 w 41"/>
                  <a:gd name="T5" fmla="*/ 14 h 41"/>
                  <a:gd name="T6" fmla="*/ 41 w 41"/>
                  <a:gd name="T7" fmla="*/ 14 h 41"/>
                  <a:gd name="T8" fmla="*/ 29 w 41"/>
                  <a:gd name="T9" fmla="*/ 24 h 41"/>
                  <a:gd name="T10" fmla="*/ 34 w 41"/>
                  <a:gd name="T11" fmla="*/ 41 h 41"/>
                  <a:gd name="T12" fmla="*/ 22 w 41"/>
                  <a:gd name="T13" fmla="*/ 31 h 41"/>
                  <a:gd name="T14" fmla="*/ 7 w 41"/>
                  <a:gd name="T15" fmla="*/ 41 h 41"/>
                  <a:gd name="T16" fmla="*/ 12 w 41"/>
                  <a:gd name="T17" fmla="*/ 24 h 41"/>
                  <a:gd name="T18" fmla="*/ 0 w 41"/>
                  <a:gd name="T19" fmla="*/ 14 h 41"/>
                  <a:gd name="T20" fmla="*/ 14 w 41"/>
                  <a:gd name="T21" fmla="*/ 14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1"/>
                  <a:gd name="T34" fmla="*/ 0 h 41"/>
                  <a:gd name="T35" fmla="*/ 41 w 41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1" h="41">
                    <a:moveTo>
                      <a:pt x="14" y="14"/>
                    </a:moveTo>
                    <a:lnTo>
                      <a:pt x="22" y="0"/>
                    </a:lnTo>
                    <a:lnTo>
                      <a:pt x="26" y="14"/>
                    </a:lnTo>
                    <a:lnTo>
                      <a:pt x="41" y="14"/>
                    </a:lnTo>
                    <a:lnTo>
                      <a:pt x="29" y="24"/>
                    </a:lnTo>
                    <a:lnTo>
                      <a:pt x="34" y="41"/>
                    </a:lnTo>
                    <a:lnTo>
                      <a:pt x="22" y="31"/>
                    </a:lnTo>
                    <a:lnTo>
                      <a:pt x="7" y="41"/>
                    </a:lnTo>
                    <a:lnTo>
                      <a:pt x="12" y="24"/>
                    </a:lnTo>
                    <a:lnTo>
                      <a:pt x="0" y="14"/>
                    </a:lnTo>
                    <a:lnTo>
                      <a:pt x="14" y="14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Freeform 61"/>
              <p:cNvSpPr>
                <a:spLocks noChangeAspect="1"/>
              </p:cNvSpPr>
              <p:nvPr/>
            </p:nvSpPr>
            <p:spPr bwMode="gray">
              <a:xfrm>
                <a:off x="3036888" y="636588"/>
                <a:ext cx="68262" cy="63500"/>
              </a:xfrm>
              <a:custGeom>
                <a:avLst/>
                <a:gdLst>
                  <a:gd name="T0" fmla="*/ 17 w 43"/>
                  <a:gd name="T1" fmla="*/ 14 h 40"/>
                  <a:gd name="T2" fmla="*/ 22 w 43"/>
                  <a:gd name="T3" fmla="*/ 0 h 40"/>
                  <a:gd name="T4" fmla="*/ 26 w 43"/>
                  <a:gd name="T5" fmla="*/ 14 h 40"/>
                  <a:gd name="T6" fmla="*/ 43 w 43"/>
                  <a:gd name="T7" fmla="*/ 14 h 40"/>
                  <a:gd name="T8" fmla="*/ 31 w 43"/>
                  <a:gd name="T9" fmla="*/ 26 h 40"/>
                  <a:gd name="T10" fmla="*/ 36 w 43"/>
                  <a:gd name="T11" fmla="*/ 40 h 40"/>
                  <a:gd name="T12" fmla="*/ 22 w 43"/>
                  <a:gd name="T13" fmla="*/ 31 h 40"/>
                  <a:gd name="T14" fmla="*/ 10 w 43"/>
                  <a:gd name="T15" fmla="*/ 40 h 40"/>
                  <a:gd name="T16" fmla="*/ 14 w 43"/>
                  <a:gd name="T17" fmla="*/ 26 h 40"/>
                  <a:gd name="T18" fmla="*/ 0 w 43"/>
                  <a:gd name="T19" fmla="*/ 14 h 40"/>
                  <a:gd name="T20" fmla="*/ 17 w 43"/>
                  <a:gd name="T21" fmla="*/ 14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0"/>
                  <a:gd name="T35" fmla="*/ 43 w 43"/>
                  <a:gd name="T36" fmla="*/ 40 h 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0">
                    <a:moveTo>
                      <a:pt x="17" y="14"/>
                    </a:moveTo>
                    <a:lnTo>
                      <a:pt x="22" y="0"/>
                    </a:lnTo>
                    <a:lnTo>
                      <a:pt x="26" y="14"/>
                    </a:lnTo>
                    <a:lnTo>
                      <a:pt x="43" y="14"/>
                    </a:lnTo>
                    <a:lnTo>
                      <a:pt x="31" y="26"/>
                    </a:lnTo>
                    <a:lnTo>
                      <a:pt x="36" y="40"/>
                    </a:lnTo>
                    <a:lnTo>
                      <a:pt x="22" y="31"/>
                    </a:lnTo>
                    <a:lnTo>
                      <a:pt x="10" y="40"/>
                    </a:lnTo>
                    <a:lnTo>
                      <a:pt x="14" y="26"/>
                    </a:lnTo>
                    <a:lnTo>
                      <a:pt x="0" y="14"/>
                    </a:lnTo>
                    <a:lnTo>
                      <a:pt x="17" y="14"/>
                    </a:lnTo>
                    <a:close/>
                  </a:path>
                </a:pathLst>
              </a:custGeom>
              <a:solidFill>
                <a:srgbClr val="FF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Freeform 62"/>
              <p:cNvSpPr>
                <a:spLocks noChangeAspect="1"/>
              </p:cNvSpPr>
              <p:nvPr/>
            </p:nvSpPr>
            <p:spPr bwMode="gray">
              <a:xfrm>
                <a:off x="3036888" y="636588"/>
                <a:ext cx="68262" cy="63500"/>
              </a:xfrm>
              <a:custGeom>
                <a:avLst/>
                <a:gdLst>
                  <a:gd name="T0" fmla="*/ 17 w 43"/>
                  <a:gd name="T1" fmla="*/ 14 h 40"/>
                  <a:gd name="T2" fmla="*/ 22 w 43"/>
                  <a:gd name="T3" fmla="*/ 0 h 40"/>
                  <a:gd name="T4" fmla="*/ 26 w 43"/>
                  <a:gd name="T5" fmla="*/ 14 h 40"/>
                  <a:gd name="T6" fmla="*/ 43 w 43"/>
                  <a:gd name="T7" fmla="*/ 14 h 40"/>
                  <a:gd name="T8" fmla="*/ 31 w 43"/>
                  <a:gd name="T9" fmla="*/ 26 h 40"/>
                  <a:gd name="T10" fmla="*/ 36 w 43"/>
                  <a:gd name="T11" fmla="*/ 40 h 40"/>
                  <a:gd name="T12" fmla="*/ 22 w 43"/>
                  <a:gd name="T13" fmla="*/ 31 h 40"/>
                  <a:gd name="T14" fmla="*/ 10 w 43"/>
                  <a:gd name="T15" fmla="*/ 40 h 40"/>
                  <a:gd name="T16" fmla="*/ 14 w 43"/>
                  <a:gd name="T17" fmla="*/ 26 h 40"/>
                  <a:gd name="T18" fmla="*/ 0 w 43"/>
                  <a:gd name="T19" fmla="*/ 14 h 40"/>
                  <a:gd name="T20" fmla="*/ 17 w 43"/>
                  <a:gd name="T21" fmla="*/ 14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0"/>
                  <a:gd name="T35" fmla="*/ 43 w 43"/>
                  <a:gd name="T36" fmla="*/ 40 h 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0">
                    <a:moveTo>
                      <a:pt x="17" y="14"/>
                    </a:moveTo>
                    <a:lnTo>
                      <a:pt x="22" y="0"/>
                    </a:lnTo>
                    <a:lnTo>
                      <a:pt x="26" y="14"/>
                    </a:lnTo>
                    <a:lnTo>
                      <a:pt x="43" y="14"/>
                    </a:lnTo>
                    <a:lnTo>
                      <a:pt x="31" y="26"/>
                    </a:lnTo>
                    <a:lnTo>
                      <a:pt x="36" y="40"/>
                    </a:lnTo>
                    <a:lnTo>
                      <a:pt x="22" y="31"/>
                    </a:lnTo>
                    <a:lnTo>
                      <a:pt x="10" y="40"/>
                    </a:lnTo>
                    <a:lnTo>
                      <a:pt x="14" y="26"/>
                    </a:lnTo>
                    <a:lnTo>
                      <a:pt x="0" y="14"/>
                    </a:lnTo>
                    <a:lnTo>
                      <a:pt x="17" y="14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Freeform 63"/>
              <p:cNvSpPr>
                <a:spLocks noChangeAspect="1"/>
              </p:cNvSpPr>
              <p:nvPr/>
            </p:nvSpPr>
            <p:spPr bwMode="gray">
              <a:xfrm>
                <a:off x="3040063" y="985838"/>
                <a:ext cx="69850" cy="65088"/>
              </a:xfrm>
              <a:custGeom>
                <a:avLst/>
                <a:gdLst>
                  <a:gd name="T0" fmla="*/ 17 w 44"/>
                  <a:gd name="T1" fmla="*/ 17 h 41"/>
                  <a:gd name="T2" fmla="*/ 22 w 44"/>
                  <a:gd name="T3" fmla="*/ 0 h 41"/>
                  <a:gd name="T4" fmla="*/ 27 w 44"/>
                  <a:gd name="T5" fmla="*/ 17 h 41"/>
                  <a:gd name="T6" fmla="*/ 44 w 44"/>
                  <a:gd name="T7" fmla="*/ 17 h 41"/>
                  <a:gd name="T8" fmla="*/ 29 w 44"/>
                  <a:gd name="T9" fmla="*/ 26 h 41"/>
                  <a:gd name="T10" fmla="*/ 34 w 44"/>
                  <a:gd name="T11" fmla="*/ 41 h 41"/>
                  <a:gd name="T12" fmla="*/ 22 w 44"/>
                  <a:gd name="T13" fmla="*/ 31 h 41"/>
                  <a:gd name="T14" fmla="*/ 8 w 44"/>
                  <a:gd name="T15" fmla="*/ 41 h 41"/>
                  <a:gd name="T16" fmla="*/ 12 w 44"/>
                  <a:gd name="T17" fmla="*/ 26 h 41"/>
                  <a:gd name="T18" fmla="*/ 0 w 44"/>
                  <a:gd name="T19" fmla="*/ 17 h 41"/>
                  <a:gd name="T20" fmla="*/ 17 w 44"/>
                  <a:gd name="T21" fmla="*/ 17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4"/>
                  <a:gd name="T34" fmla="*/ 0 h 41"/>
                  <a:gd name="T35" fmla="*/ 44 w 44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4" h="41">
                    <a:moveTo>
                      <a:pt x="17" y="17"/>
                    </a:moveTo>
                    <a:lnTo>
                      <a:pt x="22" y="0"/>
                    </a:lnTo>
                    <a:lnTo>
                      <a:pt x="27" y="17"/>
                    </a:lnTo>
                    <a:lnTo>
                      <a:pt x="44" y="17"/>
                    </a:lnTo>
                    <a:lnTo>
                      <a:pt x="29" y="26"/>
                    </a:lnTo>
                    <a:lnTo>
                      <a:pt x="34" y="41"/>
                    </a:lnTo>
                    <a:lnTo>
                      <a:pt x="22" y="31"/>
                    </a:lnTo>
                    <a:lnTo>
                      <a:pt x="8" y="41"/>
                    </a:lnTo>
                    <a:lnTo>
                      <a:pt x="12" y="26"/>
                    </a:lnTo>
                    <a:lnTo>
                      <a:pt x="0" y="17"/>
                    </a:lnTo>
                    <a:lnTo>
                      <a:pt x="17" y="17"/>
                    </a:lnTo>
                    <a:close/>
                  </a:path>
                </a:pathLst>
              </a:custGeom>
              <a:solidFill>
                <a:srgbClr val="FF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Freeform 64"/>
              <p:cNvSpPr>
                <a:spLocks noChangeAspect="1"/>
              </p:cNvSpPr>
              <p:nvPr/>
            </p:nvSpPr>
            <p:spPr bwMode="gray">
              <a:xfrm>
                <a:off x="3040063" y="985838"/>
                <a:ext cx="69850" cy="65088"/>
              </a:xfrm>
              <a:custGeom>
                <a:avLst/>
                <a:gdLst>
                  <a:gd name="T0" fmla="*/ 17 w 44"/>
                  <a:gd name="T1" fmla="*/ 17 h 41"/>
                  <a:gd name="T2" fmla="*/ 22 w 44"/>
                  <a:gd name="T3" fmla="*/ 0 h 41"/>
                  <a:gd name="T4" fmla="*/ 27 w 44"/>
                  <a:gd name="T5" fmla="*/ 17 h 41"/>
                  <a:gd name="T6" fmla="*/ 44 w 44"/>
                  <a:gd name="T7" fmla="*/ 17 h 41"/>
                  <a:gd name="T8" fmla="*/ 29 w 44"/>
                  <a:gd name="T9" fmla="*/ 26 h 41"/>
                  <a:gd name="T10" fmla="*/ 34 w 44"/>
                  <a:gd name="T11" fmla="*/ 41 h 41"/>
                  <a:gd name="T12" fmla="*/ 22 w 44"/>
                  <a:gd name="T13" fmla="*/ 31 h 41"/>
                  <a:gd name="T14" fmla="*/ 8 w 44"/>
                  <a:gd name="T15" fmla="*/ 41 h 41"/>
                  <a:gd name="T16" fmla="*/ 12 w 44"/>
                  <a:gd name="T17" fmla="*/ 26 h 41"/>
                  <a:gd name="T18" fmla="*/ 0 w 44"/>
                  <a:gd name="T19" fmla="*/ 17 h 41"/>
                  <a:gd name="T20" fmla="*/ 17 w 44"/>
                  <a:gd name="T21" fmla="*/ 17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4"/>
                  <a:gd name="T34" fmla="*/ 0 h 41"/>
                  <a:gd name="T35" fmla="*/ 44 w 44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4" h="41">
                    <a:moveTo>
                      <a:pt x="17" y="17"/>
                    </a:moveTo>
                    <a:lnTo>
                      <a:pt x="22" y="0"/>
                    </a:lnTo>
                    <a:lnTo>
                      <a:pt x="27" y="17"/>
                    </a:lnTo>
                    <a:lnTo>
                      <a:pt x="44" y="17"/>
                    </a:lnTo>
                    <a:lnTo>
                      <a:pt x="29" y="26"/>
                    </a:lnTo>
                    <a:lnTo>
                      <a:pt x="34" y="41"/>
                    </a:lnTo>
                    <a:lnTo>
                      <a:pt x="22" y="31"/>
                    </a:lnTo>
                    <a:lnTo>
                      <a:pt x="8" y="41"/>
                    </a:lnTo>
                    <a:lnTo>
                      <a:pt x="12" y="26"/>
                    </a:lnTo>
                    <a:lnTo>
                      <a:pt x="0" y="17"/>
                    </a:lnTo>
                    <a:lnTo>
                      <a:pt x="17" y="17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Freeform 65"/>
              <p:cNvSpPr>
                <a:spLocks noChangeAspect="1"/>
              </p:cNvSpPr>
              <p:nvPr/>
            </p:nvSpPr>
            <p:spPr bwMode="gray">
              <a:xfrm>
                <a:off x="3143250" y="1016000"/>
                <a:ext cx="65087" cy="65088"/>
              </a:xfrm>
              <a:custGeom>
                <a:avLst/>
                <a:gdLst>
                  <a:gd name="T0" fmla="*/ 14 w 41"/>
                  <a:gd name="T1" fmla="*/ 14 h 41"/>
                  <a:gd name="T2" fmla="*/ 22 w 41"/>
                  <a:gd name="T3" fmla="*/ 0 h 41"/>
                  <a:gd name="T4" fmla="*/ 26 w 41"/>
                  <a:gd name="T5" fmla="*/ 14 h 41"/>
                  <a:gd name="T6" fmla="*/ 41 w 41"/>
                  <a:gd name="T7" fmla="*/ 14 h 41"/>
                  <a:gd name="T8" fmla="*/ 29 w 41"/>
                  <a:gd name="T9" fmla="*/ 24 h 41"/>
                  <a:gd name="T10" fmla="*/ 34 w 41"/>
                  <a:gd name="T11" fmla="*/ 41 h 41"/>
                  <a:gd name="T12" fmla="*/ 22 w 41"/>
                  <a:gd name="T13" fmla="*/ 31 h 41"/>
                  <a:gd name="T14" fmla="*/ 7 w 41"/>
                  <a:gd name="T15" fmla="*/ 41 h 41"/>
                  <a:gd name="T16" fmla="*/ 12 w 41"/>
                  <a:gd name="T17" fmla="*/ 24 h 41"/>
                  <a:gd name="T18" fmla="*/ 0 w 41"/>
                  <a:gd name="T19" fmla="*/ 14 h 41"/>
                  <a:gd name="T20" fmla="*/ 14 w 41"/>
                  <a:gd name="T21" fmla="*/ 14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1"/>
                  <a:gd name="T34" fmla="*/ 0 h 41"/>
                  <a:gd name="T35" fmla="*/ 41 w 41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1" h="41">
                    <a:moveTo>
                      <a:pt x="14" y="14"/>
                    </a:moveTo>
                    <a:lnTo>
                      <a:pt x="22" y="0"/>
                    </a:lnTo>
                    <a:lnTo>
                      <a:pt x="26" y="14"/>
                    </a:lnTo>
                    <a:lnTo>
                      <a:pt x="41" y="14"/>
                    </a:lnTo>
                    <a:lnTo>
                      <a:pt x="29" y="24"/>
                    </a:lnTo>
                    <a:lnTo>
                      <a:pt x="34" y="41"/>
                    </a:lnTo>
                    <a:lnTo>
                      <a:pt x="22" y="31"/>
                    </a:lnTo>
                    <a:lnTo>
                      <a:pt x="7" y="41"/>
                    </a:lnTo>
                    <a:lnTo>
                      <a:pt x="12" y="24"/>
                    </a:lnTo>
                    <a:lnTo>
                      <a:pt x="0" y="14"/>
                    </a:lnTo>
                    <a:lnTo>
                      <a:pt x="14" y="14"/>
                    </a:lnTo>
                    <a:close/>
                  </a:path>
                </a:pathLst>
              </a:custGeom>
              <a:solidFill>
                <a:srgbClr val="FF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Freeform 66"/>
              <p:cNvSpPr>
                <a:spLocks noChangeAspect="1"/>
              </p:cNvSpPr>
              <p:nvPr/>
            </p:nvSpPr>
            <p:spPr bwMode="gray">
              <a:xfrm>
                <a:off x="3143250" y="1016000"/>
                <a:ext cx="65087" cy="65088"/>
              </a:xfrm>
              <a:custGeom>
                <a:avLst/>
                <a:gdLst>
                  <a:gd name="T0" fmla="*/ 14 w 41"/>
                  <a:gd name="T1" fmla="*/ 14 h 41"/>
                  <a:gd name="T2" fmla="*/ 22 w 41"/>
                  <a:gd name="T3" fmla="*/ 0 h 41"/>
                  <a:gd name="T4" fmla="*/ 26 w 41"/>
                  <a:gd name="T5" fmla="*/ 14 h 41"/>
                  <a:gd name="T6" fmla="*/ 41 w 41"/>
                  <a:gd name="T7" fmla="*/ 14 h 41"/>
                  <a:gd name="T8" fmla="*/ 29 w 41"/>
                  <a:gd name="T9" fmla="*/ 24 h 41"/>
                  <a:gd name="T10" fmla="*/ 34 w 41"/>
                  <a:gd name="T11" fmla="*/ 41 h 41"/>
                  <a:gd name="T12" fmla="*/ 22 w 41"/>
                  <a:gd name="T13" fmla="*/ 31 h 41"/>
                  <a:gd name="T14" fmla="*/ 7 w 41"/>
                  <a:gd name="T15" fmla="*/ 41 h 41"/>
                  <a:gd name="T16" fmla="*/ 12 w 41"/>
                  <a:gd name="T17" fmla="*/ 24 h 41"/>
                  <a:gd name="T18" fmla="*/ 0 w 41"/>
                  <a:gd name="T19" fmla="*/ 14 h 41"/>
                  <a:gd name="T20" fmla="*/ 14 w 41"/>
                  <a:gd name="T21" fmla="*/ 14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1"/>
                  <a:gd name="T34" fmla="*/ 0 h 41"/>
                  <a:gd name="T35" fmla="*/ 41 w 41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1" h="41">
                    <a:moveTo>
                      <a:pt x="14" y="14"/>
                    </a:moveTo>
                    <a:lnTo>
                      <a:pt x="22" y="0"/>
                    </a:lnTo>
                    <a:lnTo>
                      <a:pt x="26" y="14"/>
                    </a:lnTo>
                    <a:lnTo>
                      <a:pt x="41" y="14"/>
                    </a:lnTo>
                    <a:lnTo>
                      <a:pt x="29" y="24"/>
                    </a:lnTo>
                    <a:lnTo>
                      <a:pt x="34" y="41"/>
                    </a:lnTo>
                    <a:lnTo>
                      <a:pt x="22" y="31"/>
                    </a:lnTo>
                    <a:lnTo>
                      <a:pt x="7" y="41"/>
                    </a:lnTo>
                    <a:lnTo>
                      <a:pt x="12" y="24"/>
                    </a:lnTo>
                    <a:lnTo>
                      <a:pt x="0" y="14"/>
                    </a:lnTo>
                    <a:lnTo>
                      <a:pt x="14" y="14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Freeform 67"/>
              <p:cNvSpPr>
                <a:spLocks noChangeAspect="1"/>
              </p:cNvSpPr>
              <p:nvPr/>
            </p:nvSpPr>
            <p:spPr bwMode="gray">
              <a:xfrm>
                <a:off x="2965450" y="912813"/>
                <a:ext cx="68262" cy="65088"/>
              </a:xfrm>
              <a:custGeom>
                <a:avLst/>
                <a:gdLst>
                  <a:gd name="T0" fmla="*/ 16 w 43"/>
                  <a:gd name="T1" fmla="*/ 17 h 41"/>
                  <a:gd name="T2" fmla="*/ 21 w 43"/>
                  <a:gd name="T3" fmla="*/ 0 h 41"/>
                  <a:gd name="T4" fmla="*/ 26 w 43"/>
                  <a:gd name="T5" fmla="*/ 17 h 41"/>
                  <a:gd name="T6" fmla="*/ 43 w 43"/>
                  <a:gd name="T7" fmla="*/ 17 h 41"/>
                  <a:gd name="T8" fmla="*/ 31 w 43"/>
                  <a:gd name="T9" fmla="*/ 27 h 41"/>
                  <a:gd name="T10" fmla="*/ 35 w 43"/>
                  <a:gd name="T11" fmla="*/ 41 h 41"/>
                  <a:gd name="T12" fmla="*/ 21 w 43"/>
                  <a:gd name="T13" fmla="*/ 32 h 41"/>
                  <a:gd name="T14" fmla="*/ 9 w 43"/>
                  <a:gd name="T15" fmla="*/ 41 h 41"/>
                  <a:gd name="T16" fmla="*/ 14 w 43"/>
                  <a:gd name="T17" fmla="*/ 27 h 41"/>
                  <a:gd name="T18" fmla="*/ 0 w 43"/>
                  <a:gd name="T19" fmla="*/ 17 h 41"/>
                  <a:gd name="T20" fmla="*/ 16 w 43"/>
                  <a:gd name="T21" fmla="*/ 17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1"/>
                  <a:gd name="T35" fmla="*/ 43 w 43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1">
                    <a:moveTo>
                      <a:pt x="16" y="17"/>
                    </a:moveTo>
                    <a:lnTo>
                      <a:pt x="21" y="0"/>
                    </a:lnTo>
                    <a:lnTo>
                      <a:pt x="26" y="17"/>
                    </a:lnTo>
                    <a:lnTo>
                      <a:pt x="43" y="17"/>
                    </a:lnTo>
                    <a:lnTo>
                      <a:pt x="31" y="27"/>
                    </a:lnTo>
                    <a:lnTo>
                      <a:pt x="35" y="41"/>
                    </a:lnTo>
                    <a:lnTo>
                      <a:pt x="21" y="32"/>
                    </a:lnTo>
                    <a:lnTo>
                      <a:pt x="9" y="41"/>
                    </a:lnTo>
                    <a:lnTo>
                      <a:pt x="14" y="27"/>
                    </a:lnTo>
                    <a:lnTo>
                      <a:pt x="0" y="17"/>
                    </a:lnTo>
                    <a:lnTo>
                      <a:pt x="16" y="17"/>
                    </a:lnTo>
                    <a:close/>
                  </a:path>
                </a:pathLst>
              </a:custGeom>
              <a:solidFill>
                <a:srgbClr val="FF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Freeform 68"/>
              <p:cNvSpPr>
                <a:spLocks noChangeAspect="1"/>
              </p:cNvSpPr>
              <p:nvPr/>
            </p:nvSpPr>
            <p:spPr bwMode="gray">
              <a:xfrm>
                <a:off x="2965450" y="912813"/>
                <a:ext cx="68262" cy="65088"/>
              </a:xfrm>
              <a:custGeom>
                <a:avLst/>
                <a:gdLst>
                  <a:gd name="T0" fmla="*/ 16 w 43"/>
                  <a:gd name="T1" fmla="*/ 17 h 41"/>
                  <a:gd name="T2" fmla="*/ 21 w 43"/>
                  <a:gd name="T3" fmla="*/ 0 h 41"/>
                  <a:gd name="T4" fmla="*/ 26 w 43"/>
                  <a:gd name="T5" fmla="*/ 17 h 41"/>
                  <a:gd name="T6" fmla="*/ 43 w 43"/>
                  <a:gd name="T7" fmla="*/ 17 h 41"/>
                  <a:gd name="T8" fmla="*/ 31 w 43"/>
                  <a:gd name="T9" fmla="*/ 27 h 41"/>
                  <a:gd name="T10" fmla="*/ 35 w 43"/>
                  <a:gd name="T11" fmla="*/ 41 h 41"/>
                  <a:gd name="T12" fmla="*/ 21 w 43"/>
                  <a:gd name="T13" fmla="*/ 32 h 41"/>
                  <a:gd name="T14" fmla="*/ 9 w 43"/>
                  <a:gd name="T15" fmla="*/ 41 h 41"/>
                  <a:gd name="T16" fmla="*/ 14 w 43"/>
                  <a:gd name="T17" fmla="*/ 27 h 41"/>
                  <a:gd name="T18" fmla="*/ 0 w 43"/>
                  <a:gd name="T19" fmla="*/ 17 h 41"/>
                  <a:gd name="T20" fmla="*/ 16 w 43"/>
                  <a:gd name="T21" fmla="*/ 17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1"/>
                  <a:gd name="T35" fmla="*/ 43 w 43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1">
                    <a:moveTo>
                      <a:pt x="16" y="17"/>
                    </a:moveTo>
                    <a:lnTo>
                      <a:pt x="21" y="0"/>
                    </a:lnTo>
                    <a:lnTo>
                      <a:pt x="26" y="17"/>
                    </a:lnTo>
                    <a:lnTo>
                      <a:pt x="43" y="17"/>
                    </a:lnTo>
                    <a:lnTo>
                      <a:pt x="31" y="27"/>
                    </a:lnTo>
                    <a:lnTo>
                      <a:pt x="35" y="41"/>
                    </a:lnTo>
                    <a:lnTo>
                      <a:pt x="21" y="32"/>
                    </a:lnTo>
                    <a:lnTo>
                      <a:pt x="9" y="41"/>
                    </a:lnTo>
                    <a:lnTo>
                      <a:pt x="14" y="27"/>
                    </a:lnTo>
                    <a:lnTo>
                      <a:pt x="0" y="17"/>
                    </a:lnTo>
                    <a:lnTo>
                      <a:pt x="16" y="17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Freeform 69"/>
              <p:cNvSpPr>
                <a:spLocks noChangeAspect="1"/>
              </p:cNvSpPr>
              <p:nvPr/>
            </p:nvSpPr>
            <p:spPr bwMode="gray">
              <a:xfrm>
                <a:off x="2938463" y="811213"/>
                <a:ext cx="68262" cy="65088"/>
              </a:xfrm>
              <a:custGeom>
                <a:avLst/>
                <a:gdLst>
                  <a:gd name="T0" fmla="*/ 17 w 43"/>
                  <a:gd name="T1" fmla="*/ 14 h 41"/>
                  <a:gd name="T2" fmla="*/ 21 w 43"/>
                  <a:gd name="T3" fmla="*/ 0 h 41"/>
                  <a:gd name="T4" fmla="*/ 26 w 43"/>
                  <a:gd name="T5" fmla="*/ 14 h 41"/>
                  <a:gd name="T6" fmla="*/ 43 w 43"/>
                  <a:gd name="T7" fmla="*/ 14 h 41"/>
                  <a:gd name="T8" fmla="*/ 29 w 43"/>
                  <a:gd name="T9" fmla="*/ 24 h 41"/>
                  <a:gd name="T10" fmla="*/ 36 w 43"/>
                  <a:gd name="T11" fmla="*/ 41 h 41"/>
                  <a:gd name="T12" fmla="*/ 21 w 43"/>
                  <a:gd name="T13" fmla="*/ 31 h 41"/>
                  <a:gd name="T14" fmla="*/ 9 w 43"/>
                  <a:gd name="T15" fmla="*/ 41 h 41"/>
                  <a:gd name="T16" fmla="*/ 14 w 43"/>
                  <a:gd name="T17" fmla="*/ 24 h 41"/>
                  <a:gd name="T18" fmla="*/ 0 w 43"/>
                  <a:gd name="T19" fmla="*/ 14 h 41"/>
                  <a:gd name="T20" fmla="*/ 17 w 43"/>
                  <a:gd name="T21" fmla="*/ 14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1"/>
                  <a:gd name="T35" fmla="*/ 43 w 43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1">
                    <a:moveTo>
                      <a:pt x="17" y="14"/>
                    </a:moveTo>
                    <a:lnTo>
                      <a:pt x="21" y="0"/>
                    </a:lnTo>
                    <a:lnTo>
                      <a:pt x="26" y="14"/>
                    </a:lnTo>
                    <a:lnTo>
                      <a:pt x="43" y="14"/>
                    </a:lnTo>
                    <a:lnTo>
                      <a:pt x="29" y="24"/>
                    </a:lnTo>
                    <a:lnTo>
                      <a:pt x="36" y="41"/>
                    </a:lnTo>
                    <a:lnTo>
                      <a:pt x="21" y="31"/>
                    </a:lnTo>
                    <a:lnTo>
                      <a:pt x="9" y="41"/>
                    </a:lnTo>
                    <a:lnTo>
                      <a:pt x="14" y="24"/>
                    </a:lnTo>
                    <a:lnTo>
                      <a:pt x="0" y="14"/>
                    </a:lnTo>
                    <a:lnTo>
                      <a:pt x="17" y="14"/>
                    </a:lnTo>
                    <a:close/>
                  </a:path>
                </a:pathLst>
              </a:custGeom>
              <a:solidFill>
                <a:srgbClr val="FF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Freeform 70"/>
              <p:cNvSpPr>
                <a:spLocks noChangeAspect="1"/>
              </p:cNvSpPr>
              <p:nvPr/>
            </p:nvSpPr>
            <p:spPr bwMode="gray">
              <a:xfrm>
                <a:off x="2938463" y="811213"/>
                <a:ext cx="68262" cy="65088"/>
              </a:xfrm>
              <a:custGeom>
                <a:avLst/>
                <a:gdLst>
                  <a:gd name="T0" fmla="*/ 17 w 43"/>
                  <a:gd name="T1" fmla="*/ 14 h 41"/>
                  <a:gd name="T2" fmla="*/ 21 w 43"/>
                  <a:gd name="T3" fmla="*/ 0 h 41"/>
                  <a:gd name="T4" fmla="*/ 26 w 43"/>
                  <a:gd name="T5" fmla="*/ 14 h 41"/>
                  <a:gd name="T6" fmla="*/ 43 w 43"/>
                  <a:gd name="T7" fmla="*/ 14 h 41"/>
                  <a:gd name="T8" fmla="*/ 29 w 43"/>
                  <a:gd name="T9" fmla="*/ 24 h 41"/>
                  <a:gd name="T10" fmla="*/ 36 w 43"/>
                  <a:gd name="T11" fmla="*/ 41 h 41"/>
                  <a:gd name="T12" fmla="*/ 21 w 43"/>
                  <a:gd name="T13" fmla="*/ 31 h 41"/>
                  <a:gd name="T14" fmla="*/ 9 w 43"/>
                  <a:gd name="T15" fmla="*/ 41 h 41"/>
                  <a:gd name="T16" fmla="*/ 14 w 43"/>
                  <a:gd name="T17" fmla="*/ 24 h 41"/>
                  <a:gd name="T18" fmla="*/ 0 w 43"/>
                  <a:gd name="T19" fmla="*/ 14 h 41"/>
                  <a:gd name="T20" fmla="*/ 17 w 43"/>
                  <a:gd name="T21" fmla="*/ 14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1"/>
                  <a:gd name="T35" fmla="*/ 43 w 43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1">
                    <a:moveTo>
                      <a:pt x="17" y="14"/>
                    </a:moveTo>
                    <a:lnTo>
                      <a:pt x="21" y="0"/>
                    </a:lnTo>
                    <a:lnTo>
                      <a:pt x="26" y="14"/>
                    </a:lnTo>
                    <a:lnTo>
                      <a:pt x="43" y="14"/>
                    </a:lnTo>
                    <a:lnTo>
                      <a:pt x="29" y="24"/>
                    </a:lnTo>
                    <a:lnTo>
                      <a:pt x="36" y="41"/>
                    </a:lnTo>
                    <a:lnTo>
                      <a:pt x="21" y="31"/>
                    </a:lnTo>
                    <a:lnTo>
                      <a:pt x="9" y="41"/>
                    </a:lnTo>
                    <a:lnTo>
                      <a:pt x="14" y="24"/>
                    </a:lnTo>
                    <a:lnTo>
                      <a:pt x="0" y="14"/>
                    </a:lnTo>
                    <a:lnTo>
                      <a:pt x="17" y="14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Freeform 71"/>
              <p:cNvSpPr>
                <a:spLocks noChangeAspect="1"/>
              </p:cNvSpPr>
              <p:nvPr/>
            </p:nvSpPr>
            <p:spPr bwMode="gray">
              <a:xfrm>
                <a:off x="2965450" y="708025"/>
                <a:ext cx="68262" cy="65088"/>
              </a:xfrm>
              <a:custGeom>
                <a:avLst/>
                <a:gdLst>
                  <a:gd name="T0" fmla="*/ 16 w 43"/>
                  <a:gd name="T1" fmla="*/ 17 h 41"/>
                  <a:gd name="T2" fmla="*/ 21 w 43"/>
                  <a:gd name="T3" fmla="*/ 0 h 41"/>
                  <a:gd name="T4" fmla="*/ 28 w 43"/>
                  <a:gd name="T5" fmla="*/ 17 h 41"/>
                  <a:gd name="T6" fmla="*/ 43 w 43"/>
                  <a:gd name="T7" fmla="*/ 17 h 41"/>
                  <a:gd name="T8" fmla="*/ 31 w 43"/>
                  <a:gd name="T9" fmla="*/ 27 h 41"/>
                  <a:gd name="T10" fmla="*/ 35 w 43"/>
                  <a:gd name="T11" fmla="*/ 41 h 41"/>
                  <a:gd name="T12" fmla="*/ 21 w 43"/>
                  <a:gd name="T13" fmla="*/ 31 h 41"/>
                  <a:gd name="T14" fmla="*/ 9 w 43"/>
                  <a:gd name="T15" fmla="*/ 41 h 41"/>
                  <a:gd name="T16" fmla="*/ 14 w 43"/>
                  <a:gd name="T17" fmla="*/ 27 h 41"/>
                  <a:gd name="T18" fmla="*/ 0 w 43"/>
                  <a:gd name="T19" fmla="*/ 17 h 41"/>
                  <a:gd name="T20" fmla="*/ 16 w 43"/>
                  <a:gd name="T21" fmla="*/ 17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1"/>
                  <a:gd name="T35" fmla="*/ 43 w 43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1">
                    <a:moveTo>
                      <a:pt x="16" y="17"/>
                    </a:moveTo>
                    <a:lnTo>
                      <a:pt x="21" y="0"/>
                    </a:lnTo>
                    <a:lnTo>
                      <a:pt x="28" y="17"/>
                    </a:lnTo>
                    <a:lnTo>
                      <a:pt x="43" y="17"/>
                    </a:lnTo>
                    <a:lnTo>
                      <a:pt x="31" y="27"/>
                    </a:lnTo>
                    <a:lnTo>
                      <a:pt x="35" y="41"/>
                    </a:lnTo>
                    <a:lnTo>
                      <a:pt x="21" y="31"/>
                    </a:lnTo>
                    <a:lnTo>
                      <a:pt x="9" y="41"/>
                    </a:lnTo>
                    <a:lnTo>
                      <a:pt x="14" y="27"/>
                    </a:lnTo>
                    <a:lnTo>
                      <a:pt x="0" y="17"/>
                    </a:lnTo>
                    <a:lnTo>
                      <a:pt x="16" y="17"/>
                    </a:lnTo>
                    <a:close/>
                  </a:path>
                </a:pathLst>
              </a:custGeom>
              <a:solidFill>
                <a:srgbClr val="FF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Freeform 72"/>
              <p:cNvSpPr>
                <a:spLocks noChangeAspect="1"/>
              </p:cNvSpPr>
              <p:nvPr/>
            </p:nvSpPr>
            <p:spPr bwMode="gray">
              <a:xfrm>
                <a:off x="2965450" y="708025"/>
                <a:ext cx="68262" cy="65088"/>
              </a:xfrm>
              <a:custGeom>
                <a:avLst/>
                <a:gdLst>
                  <a:gd name="T0" fmla="*/ 16 w 43"/>
                  <a:gd name="T1" fmla="*/ 17 h 41"/>
                  <a:gd name="T2" fmla="*/ 21 w 43"/>
                  <a:gd name="T3" fmla="*/ 0 h 41"/>
                  <a:gd name="T4" fmla="*/ 28 w 43"/>
                  <a:gd name="T5" fmla="*/ 17 h 41"/>
                  <a:gd name="T6" fmla="*/ 43 w 43"/>
                  <a:gd name="T7" fmla="*/ 17 h 41"/>
                  <a:gd name="T8" fmla="*/ 31 w 43"/>
                  <a:gd name="T9" fmla="*/ 27 h 41"/>
                  <a:gd name="T10" fmla="*/ 35 w 43"/>
                  <a:gd name="T11" fmla="*/ 41 h 41"/>
                  <a:gd name="T12" fmla="*/ 21 w 43"/>
                  <a:gd name="T13" fmla="*/ 31 h 41"/>
                  <a:gd name="T14" fmla="*/ 9 w 43"/>
                  <a:gd name="T15" fmla="*/ 41 h 41"/>
                  <a:gd name="T16" fmla="*/ 14 w 43"/>
                  <a:gd name="T17" fmla="*/ 27 h 41"/>
                  <a:gd name="T18" fmla="*/ 0 w 43"/>
                  <a:gd name="T19" fmla="*/ 17 h 41"/>
                  <a:gd name="T20" fmla="*/ 16 w 43"/>
                  <a:gd name="T21" fmla="*/ 17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1"/>
                  <a:gd name="T35" fmla="*/ 43 w 43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1">
                    <a:moveTo>
                      <a:pt x="16" y="17"/>
                    </a:moveTo>
                    <a:lnTo>
                      <a:pt x="21" y="0"/>
                    </a:lnTo>
                    <a:lnTo>
                      <a:pt x="28" y="17"/>
                    </a:lnTo>
                    <a:lnTo>
                      <a:pt x="43" y="17"/>
                    </a:lnTo>
                    <a:lnTo>
                      <a:pt x="31" y="27"/>
                    </a:lnTo>
                    <a:lnTo>
                      <a:pt x="35" y="41"/>
                    </a:lnTo>
                    <a:lnTo>
                      <a:pt x="21" y="31"/>
                    </a:lnTo>
                    <a:lnTo>
                      <a:pt x="9" y="41"/>
                    </a:lnTo>
                    <a:lnTo>
                      <a:pt x="14" y="27"/>
                    </a:lnTo>
                    <a:lnTo>
                      <a:pt x="0" y="17"/>
                    </a:lnTo>
                    <a:lnTo>
                      <a:pt x="16" y="17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Freeform 73"/>
              <p:cNvSpPr>
                <a:spLocks noChangeAspect="1"/>
              </p:cNvSpPr>
              <p:nvPr/>
            </p:nvSpPr>
            <p:spPr bwMode="gray">
              <a:xfrm>
                <a:off x="3246438" y="636588"/>
                <a:ext cx="68262" cy="63500"/>
              </a:xfrm>
              <a:custGeom>
                <a:avLst/>
                <a:gdLst>
                  <a:gd name="T0" fmla="*/ 17 w 43"/>
                  <a:gd name="T1" fmla="*/ 14 h 40"/>
                  <a:gd name="T2" fmla="*/ 21 w 43"/>
                  <a:gd name="T3" fmla="*/ 0 h 40"/>
                  <a:gd name="T4" fmla="*/ 26 w 43"/>
                  <a:gd name="T5" fmla="*/ 14 h 40"/>
                  <a:gd name="T6" fmla="*/ 43 w 43"/>
                  <a:gd name="T7" fmla="*/ 14 h 40"/>
                  <a:gd name="T8" fmla="*/ 28 w 43"/>
                  <a:gd name="T9" fmla="*/ 26 h 40"/>
                  <a:gd name="T10" fmla="*/ 33 w 43"/>
                  <a:gd name="T11" fmla="*/ 40 h 40"/>
                  <a:gd name="T12" fmla="*/ 21 w 43"/>
                  <a:gd name="T13" fmla="*/ 31 h 40"/>
                  <a:gd name="T14" fmla="*/ 7 w 43"/>
                  <a:gd name="T15" fmla="*/ 40 h 40"/>
                  <a:gd name="T16" fmla="*/ 12 w 43"/>
                  <a:gd name="T17" fmla="*/ 26 h 40"/>
                  <a:gd name="T18" fmla="*/ 0 w 43"/>
                  <a:gd name="T19" fmla="*/ 14 h 40"/>
                  <a:gd name="T20" fmla="*/ 17 w 43"/>
                  <a:gd name="T21" fmla="*/ 14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0"/>
                  <a:gd name="T35" fmla="*/ 43 w 43"/>
                  <a:gd name="T36" fmla="*/ 40 h 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0">
                    <a:moveTo>
                      <a:pt x="17" y="14"/>
                    </a:moveTo>
                    <a:lnTo>
                      <a:pt x="21" y="0"/>
                    </a:lnTo>
                    <a:lnTo>
                      <a:pt x="26" y="14"/>
                    </a:lnTo>
                    <a:lnTo>
                      <a:pt x="43" y="14"/>
                    </a:lnTo>
                    <a:lnTo>
                      <a:pt x="28" y="26"/>
                    </a:lnTo>
                    <a:lnTo>
                      <a:pt x="33" y="40"/>
                    </a:lnTo>
                    <a:lnTo>
                      <a:pt x="21" y="31"/>
                    </a:lnTo>
                    <a:lnTo>
                      <a:pt x="7" y="40"/>
                    </a:lnTo>
                    <a:lnTo>
                      <a:pt x="12" y="26"/>
                    </a:lnTo>
                    <a:lnTo>
                      <a:pt x="0" y="14"/>
                    </a:lnTo>
                    <a:lnTo>
                      <a:pt x="17" y="14"/>
                    </a:lnTo>
                    <a:close/>
                  </a:path>
                </a:pathLst>
              </a:custGeom>
              <a:solidFill>
                <a:srgbClr val="FF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Freeform 74"/>
              <p:cNvSpPr>
                <a:spLocks noChangeAspect="1"/>
              </p:cNvSpPr>
              <p:nvPr/>
            </p:nvSpPr>
            <p:spPr bwMode="gray">
              <a:xfrm>
                <a:off x="3246438" y="636588"/>
                <a:ext cx="68262" cy="63500"/>
              </a:xfrm>
              <a:custGeom>
                <a:avLst/>
                <a:gdLst>
                  <a:gd name="T0" fmla="*/ 17 w 43"/>
                  <a:gd name="T1" fmla="*/ 14 h 40"/>
                  <a:gd name="T2" fmla="*/ 21 w 43"/>
                  <a:gd name="T3" fmla="*/ 0 h 40"/>
                  <a:gd name="T4" fmla="*/ 26 w 43"/>
                  <a:gd name="T5" fmla="*/ 14 h 40"/>
                  <a:gd name="T6" fmla="*/ 43 w 43"/>
                  <a:gd name="T7" fmla="*/ 14 h 40"/>
                  <a:gd name="T8" fmla="*/ 28 w 43"/>
                  <a:gd name="T9" fmla="*/ 26 h 40"/>
                  <a:gd name="T10" fmla="*/ 33 w 43"/>
                  <a:gd name="T11" fmla="*/ 40 h 40"/>
                  <a:gd name="T12" fmla="*/ 21 w 43"/>
                  <a:gd name="T13" fmla="*/ 31 h 40"/>
                  <a:gd name="T14" fmla="*/ 7 w 43"/>
                  <a:gd name="T15" fmla="*/ 40 h 40"/>
                  <a:gd name="T16" fmla="*/ 12 w 43"/>
                  <a:gd name="T17" fmla="*/ 26 h 40"/>
                  <a:gd name="T18" fmla="*/ 0 w 43"/>
                  <a:gd name="T19" fmla="*/ 14 h 40"/>
                  <a:gd name="T20" fmla="*/ 17 w 43"/>
                  <a:gd name="T21" fmla="*/ 14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0"/>
                  <a:gd name="T35" fmla="*/ 43 w 43"/>
                  <a:gd name="T36" fmla="*/ 40 h 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0">
                    <a:moveTo>
                      <a:pt x="17" y="14"/>
                    </a:moveTo>
                    <a:lnTo>
                      <a:pt x="21" y="0"/>
                    </a:lnTo>
                    <a:lnTo>
                      <a:pt x="26" y="14"/>
                    </a:lnTo>
                    <a:lnTo>
                      <a:pt x="43" y="14"/>
                    </a:lnTo>
                    <a:lnTo>
                      <a:pt x="28" y="26"/>
                    </a:lnTo>
                    <a:lnTo>
                      <a:pt x="33" y="40"/>
                    </a:lnTo>
                    <a:lnTo>
                      <a:pt x="21" y="31"/>
                    </a:lnTo>
                    <a:lnTo>
                      <a:pt x="7" y="40"/>
                    </a:lnTo>
                    <a:lnTo>
                      <a:pt x="12" y="26"/>
                    </a:lnTo>
                    <a:lnTo>
                      <a:pt x="0" y="14"/>
                    </a:lnTo>
                    <a:lnTo>
                      <a:pt x="17" y="14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Freeform 75"/>
              <p:cNvSpPr>
                <a:spLocks noChangeAspect="1"/>
              </p:cNvSpPr>
              <p:nvPr/>
            </p:nvSpPr>
            <p:spPr bwMode="gray">
              <a:xfrm>
                <a:off x="3317875" y="712788"/>
                <a:ext cx="68262" cy="63500"/>
              </a:xfrm>
              <a:custGeom>
                <a:avLst/>
                <a:gdLst>
                  <a:gd name="T0" fmla="*/ 17 w 43"/>
                  <a:gd name="T1" fmla="*/ 14 h 40"/>
                  <a:gd name="T2" fmla="*/ 22 w 43"/>
                  <a:gd name="T3" fmla="*/ 0 h 40"/>
                  <a:gd name="T4" fmla="*/ 27 w 43"/>
                  <a:gd name="T5" fmla="*/ 14 h 40"/>
                  <a:gd name="T6" fmla="*/ 43 w 43"/>
                  <a:gd name="T7" fmla="*/ 14 h 40"/>
                  <a:gd name="T8" fmla="*/ 31 w 43"/>
                  <a:gd name="T9" fmla="*/ 24 h 40"/>
                  <a:gd name="T10" fmla="*/ 36 w 43"/>
                  <a:gd name="T11" fmla="*/ 40 h 40"/>
                  <a:gd name="T12" fmla="*/ 22 w 43"/>
                  <a:gd name="T13" fmla="*/ 31 h 40"/>
                  <a:gd name="T14" fmla="*/ 10 w 43"/>
                  <a:gd name="T15" fmla="*/ 40 h 40"/>
                  <a:gd name="T16" fmla="*/ 15 w 43"/>
                  <a:gd name="T17" fmla="*/ 24 h 40"/>
                  <a:gd name="T18" fmla="*/ 0 w 43"/>
                  <a:gd name="T19" fmla="*/ 14 h 40"/>
                  <a:gd name="T20" fmla="*/ 17 w 43"/>
                  <a:gd name="T21" fmla="*/ 14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0"/>
                  <a:gd name="T35" fmla="*/ 43 w 43"/>
                  <a:gd name="T36" fmla="*/ 40 h 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0">
                    <a:moveTo>
                      <a:pt x="17" y="14"/>
                    </a:moveTo>
                    <a:lnTo>
                      <a:pt x="22" y="0"/>
                    </a:lnTo>
                    <a:lnTo>
                      <a:pt x="27" y="14"/>
                    </a:lnTo>
                    <a:lnTo>
                      <a:pt x="43" y="14"/>
                    </a:lnTo>
                    <a:lnTo>
                      <a:pt x="31" y="24"/>
                    </a:lnTo>
                    <a:lnTo>
                      <a:pt x="36" y="40"/>
                    </a:lnTo>
                    <a:lnTo>
                      <a:pt x="22" y="31"/>
                    </a:lnTo>
                    <a:lnTo>
                      <a:pt x="10" y="40"/>
                    </a:lnTo>
                    <a:lnTo>
                      <a:pt x="15" y="24"/>
                    </a:lnTo>
                    <a:lnTo>
                      <a:pt x="0" y="14"/>
                    </a:lnTo>
                    <a:lnTo>
                      <a:pt x="17" y="14"/>
                    </a:lnTo>
                    <a:close/>
                  </a:path>
                </a:pathLst>
              </a:custGeom>
              <a:solidFill>
                <a:srgbClr val="FF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Freeform 76"/>
              <p:cNvSpPr>
                <a:spLocks noChangeAspect="1"/>
              </p:cNvSpPr>
              <p:nvPr/>
            </p:nvSpPr>
            <p:spPr bwMode="gray">
              <a:xfrm>
                <a:off x="3317875" y="712788"/>
                <a:ext cx="68262" cy="63500"/>
              </a:xfrm>
              <a:custGeom>
                <a:avLst/>
                <a:gdLst>
                  <a:gd name="T0" fmla="*/ 17 w 43"/>
                  <a:gd name="T1" fmla="*/ 14 h 40"/>
                  <a:gd name="T2" fmla="*/ 22 w 43"/>
                  <a:gd name="T3" fmla="*/ 0 h 40"/>
                  <a:gd name="T4" fmla="*/ 27 w 43"/>
                  <a:gd name="T5" fmla="*/ 14 h 40"/>
                  <a:gd name="T6" fmla="*/ 43 w 43"/>
                  <a:gd name="T7" fmla="*/ 14 h 40"/>
                  <a:gd name="T8" fmla="*/ 31 w 43"/>
                  <a:gd name="T9" fmla="*/ 24 h 40"/>
                  <a:gd name="T10" fmla="*/ 36 w 43"/>
                  <a:gd name="T11" fmla="*/ 40 h 40"/>
                  <a:gd name="T12" fmla="*/ 22 w 43"/>
                  <a:gd name="T13" fmla="*/ 31 h 40"/>
                  <a:gd name="T14" fmla="*/ 10 w 43"/>
                  <a:gd name="T15" fmla="*/ 40 h 40"/>
                  <a:gd name="T16" fmla="*/ 15 w 43"/>
                  <a:gd name="T17" fmla="*/ 24 h 40"/>
                  <a:gd name="T18" fmla="*/ 0 w 43"/>
                  <a:gd name="T19" fmla="*/ 14 h 40"/>
                  <a:gd name="T20" fmla="*/ 17 w 43"/>
                  <a:gd name="T21" fmla="*/ 14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0"/>
                  <a:gd name="T35" fmla="*/ 43 w 43"/>
                  <a:gd name="T36" fmla="*/ 40 h 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0">
                    <a:moveTo>
                      <a:pt x="17" y="14"/>
                    </a:moveTo>
                    <a:lnTo>
                      <a:pt x="22" y="0"/>
                    </a:lnTo>
                    <a:lnTo>
                      <a:pt x="27" y="14"/>
                    </a:lnTo>
                    <a:lnTo>
                      <a:pt x="43" y="14"/>
                    </a:lnTo>
                    <a:lnTo>
                      <a:pt x="31" y="24"/>
                    </a:lnTo>
                    <a:lnTo>
                      <a:pt x="36" y="40"/>
                    </a:lnTo>
                    <a:lnTo>
                      <a:pt x="22" y="31"/>
                    </a:lnTo>
                    <a:lnTo>
                      <a:pt x="10" y="40"/>
                    </a:lnTo>
                    <a:lnTo>
                      <a:pt x="15" y="24"/>
                    </a:lnTo>
                    <a:lnTo>
                      <a:pt x="0" y="14"/>
                    </a:lnTo>
                    <a:lnTo>
                      <a:pt x="17" y="14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Freeform 77"/>
              <p:cNvSpPr>
                <a:spLocks noChangeAspect="1"/>
              </p:cNvSpPr>
              <p:nvPr/>
            </p:nvSpPr>
            <p:spPr bwMode="gray">
              <a:xfrm>
                <a:off x="3344863" y="814388"/>
                <a:ext cx="68262" cy="65088"/>
              </a:xfrm>
              <a:custGeom>
                <a:avLst/>
                <a:gdLst>
                  <a:gd name="T0" fmla="*/ 17 w 43"/>
                  <a:gd name="T1" fmla="*/ 15 h 41"/>
                  <a:gd name="T2" fmla="*/ 22 w 43"/>
                  <a:gd name="T3" fmla="*/ 0 h 41"/>
                  <a:gd name="T4" fmla="*/ 26 w 43"/>
                  <a:gd name="T5" fmla="*/ 15 h 41"/>
                  <a:gd name="T6" fmla="*/ 43 w 43"/>
                  <a:gd name="T7" fmla="*/ 15 h 41"/>
                  <a:gd name="T8" fmla="*/ 29 w 43"/>
                  <a:gd name="T9" fmla="*/ 24 h 41"/>
                  <a:gd name="T10" fmla="*/ 34 w 43"/>
                  <a:gd name="T11" fmla="*/ 41 h 41"/>
                  <a:gd name="T12" fmla="*/ 22 w 43"/>
                  <a:gd name="T13" fmla="*/ 31 h 41"/>
                  <a:gd name="T14" fmla="*/ 7 w 43"/>
                  <a:gd name="T15" fmla="*/ 41 h 41"/>
                  <a:gd name="T16" fmla="*/ 12 w 43"/>
                  <a:gd name="T17" fmla="*/ 24 h 41"/>
                  <a:gd name="T18" fmla="*/ 0 w 43"/>
                  <a:gd name="T19" fmla="*/ 15 h 41"/>
                  <a:gd name="T20" fmla="*/ 17 w 43"/>
                  <a:gd name="T21" fmla="*/ 15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1"/>
                  <a:gd name="T35" fmla="*/ 43 w 43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1">
                    <a:moveTo>
                      <a:pt x="17" y="15"/>
                    </a:moveTo>
                    <a:lnTo>
                      <a:pt x="22" y="0"/>
                    </a:lnTo>
                    <a:lnTo>
                      <a:pt x="26" y="15"/>
                    </a:lnTo>
                    <a:lnTo>
                      <a:pt x="43" y="15"/>
                    </a:lnTo>
                    <a:lnTo>
                      <a:pt x="29" y="24"/>
                    </a:lnTo>
                    <a:lnTo>
                      <a:pt x="34" y="41"/>
                    </a:lnTo>
                    <a:lnTo>
                      <a:pt x="22" y="31"/>
                    </a:lnTo>
                    <a:lnTo>
                      <a:pt x="7" y="41"/>
                    </a:lnTo>
                    <a:lnTo>
                      <a:pt x="12" y="24"/>
                    </a:lnTo>
                    <a:lnTo>
                      <a:pt x="0" y="15"/>
                    </a:lnTo>
                    <a:lnTo>
                      <a:pt x="17" y="15"/>
                    </a:lnTo>
                    <a:close/>
                  </a:path>
                </a:pathLst>
              </a:custGeom>
              <a:solidFill>
                <a:srgbClr val="FF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Freeform 78"/>
              <p:cNvSpPr>
                <a:spLocks noChangeAspect="1"/>
              </p:cNvSpPr>
              <p:nvPr/>
            </p:nvSpPr>
            <p:spPr bwMode="gray">
              <a:xfrm>
                <a:off x="3344863" y="814388"/>
                <a:ext cx="68262" cy="65088"/>
              </a:xfrm>
              <a:custGeom>
                <a:avLst/>
                <a:gdLst>
                  <a:gd name="T0" fmla="*/ 17 w 43"/>
                  <a:gd name="T1" fmla="*/ 15 h 41"/>
                  <a:gd name="T2" fmla="*/ 22 w 43"/>
                  <a:gd name="T3" fmla="*/ 0 h 41"/>
                  <a:gd name="T4" fmla="*/ 26 w 43"/>
                  <a:gd name="T5" fmla="*/ 15 h 41"/>
                  <a:gd name="T6" fmla="*/ 43 w 43"/>
                  <a:gd name="T7" fmla="*/ 15 h 41"/>
                  <a:gd name="T8" fmla="*/ 29 w 43"/>
                  <a:gd name="T9" fmla="*/ 24 h 41"/>
                  <a:gd name="T10" fmla="*/ 34 w 43"/>
                  <a:gd name="T11" fmla="*/ 41 h 41"/>
                  <a:gd name="T12" fmla="*/ 22 w 43"/>
                  <a:gd name="T13" fmla="*/ 31 h 41"/>
                  <a:gd name="T14" fmla="*/ 7 w 43"/>
                  <a:gd name="T15" fmla="*/ 41 h 41"/>
                  <a:gd name="T16" fmla="*/ 12 w 43"/>
                  <a:gd name="T17" fmla="*/ 24 h 41"/>
                  <a:gd name="T18" fmla="*/ 0 w 43"/>
                  <a:gd name="T19" fmla="*/ 15 h 41"/>
                  <a:gd name="T20" fmla="*/ 17 w 43"/>
                  <a:gd name="T21" fmla="*/ 15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1"/>
                  <a:gd name="T35" fmla="*/ 43 w 43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1">
                    <a:moveTo>
                      <a:pt x="17" y="15"/>
                    </a:moveTo>
                    <a:lnTo>
                      <a:pt x="22" y="0"/>
                    </a:lnTo>
                    <a:lnTo>
                      <a:pt x="26" y="15"/>
                    </a:lnTo>
                    <a:lnTo>
                      <a:pt x="43" y="15"/>
                    </a:lnTo>
                    <a:lnTo>
                      <a:pt x="29" y="24"/>
                    </a:lnTo>
                    <a:lnTo>
                      <a:pt x="34" y="41"/>
                    </a:lnTo>
                    <a:lnTo>
                      <a:pt x="22" y="31"/>
                    </a:lnTo>
                    <a:lnTo>
                      <a:pt x="7" y="41"/>
                    </a:lnTo>
                    <a:lnTo>
                      <a:pt x="12" y="24"/>
                    </a:lnTo>
                    <a:lnTo>
                      <a:pt x="0" y="15"/>
                    </a:lnTo>
                    <a:lnTo>
                      <a:pt x="17" y="15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Freeform 79"/>
              <p:cNvSpPr>
                <a:spLocks noChangeAspect="1"/>
              </p:cNvSpPr>
              <p:nvPr/>
            </p:nvSpPr>
            <p:spPr bwMode="gray">
              <a:xfrm>
                <a:off x="3317875" y="912813"/>
                <a:ext cx="68262" cy="65088"/>
              </a:xfrm>
              <a:custGeom>
                <a:avLst/>
                <a:gdLst>
                  <a:gd name="T0" fmla="*/ 17 w 43"/>
                  <a:gd name="T1" fmla="*/ 17 h 41"/>
                  <a:gd name="T2" fmla="*/ 22 w 43"/>
                  <a:gd name="T3" fmla="*/ 0 h 41"/>
                  <a:gd name="T4" fmla="*/ 27 w 43"/>
                  <a:gd name="T5" fmla="*/ 17 h 41"/>
                  <a:gd name="T6" fmla="*/ 43 w 43"/>
                  <a:gd name="T7" fmla="*/ 17 h 41"/>
                  <a:gd name="T8" fmla="*/ 29 w 43"/>
                  <a:gd name="T9" fmla="*/ 27 h 41"/>
                  <a:gd name="T10" fmla="*/ 34 w 43"/>
                  <a:gd name="T11" fmla="*/ 41 h 41"/>
                  <a:gd name="T12" fmla="*/ 22 w 43"/>
                  <a:gd name="T13" fmla="*/ 32 h 41"/>
                  <a:gd name="T14" fmla="*/ 7 w 43"/>
                  <a:gd name="T15" fmla="*/ 41 h 41"/>
                  <a:gd name="T16" fmla="*/ 12 w 43"/>
                  <a:gd name="T17" fmla="*/ 27 h 41"/>
                  <a:gd name="T18" fmla="*/ 0 w 43"/>
                  <a:gd name="T19" fmla="*/ 17 h 41"/>
                  <a:gd name="T20" fmla="*/ 17 w 43"/>
                  <a:gd name="T21" fmla="*/ 17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1"/>
                  <a:gd name="T35" fmla="*/ 43 w 43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1">
                    <a:moveTo>
                      <a:pt x="17" y="17"/>
                    </a:moveTo>
                    <a:lnTo>
                      <a:pt x="22" y="0"/>
                    </a:lnTo>
                    <a:lnTo>
                      <a:pt x="27" y="17"/>
                    </a:lnTo>
                    <a:lnTo>
                      <a:pt x="43" y="17"/>
                    </a:lnTo>
                    <a:lnTo>
                      <a:pt x="29" y="27"/>
                    </a:lnTo>
                    <a:lnTo>
                      <a:pt x="34" y="41"/>
                    </a:lnTo>
                    <a:lnTo>
                      <a:pt x="22" y="32"/>
                    </a:lnTo>
                    <a:lnTo>
                      <a:pt x="7" y="41"/>
                    </a:lnTo>
                    <a:lnTo>
                      <a:pt x="12" y="27"/>
                    </a:lnTo>
                    <a:lnTo>
                      <a:pt x="0" y="17"/>
                    </a:lnTo>
                    <a:lnTo>
                      <a:pt x="17" y="17"/>
                    </a:lnTo>
                    <a:close/>
                  </a:path>
                </a:pathLst>
              </a:custGeom>
              <a:solidFill>
                <a:srgbClr val="FF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96" name="Freeform 80"/>
              <p:cNvSpPr>
                <a:spLocks noChangeAspect="1"/>
              </p:cNvSpPr>
              <p:nvPr/>
            </p:nvSpPr>
            <p:spPr bwMode="gray">
              <a:xfrm>
                <a:off x="3317875" y="912813"/>
                <a:ext cx="68262" cy="65088"/>
              </a:xfrm>
              <a:custGeom>
                <a:avLst/>
                <a:gdLst>
                  <a:gd name="T0" fmla="*/ 17 w 43"/>
                  <a:gd name="T1" fmla="*/ 17 h 41"/>
                  <a:gd name="T2" fmla="*/ 22 w 43"/>
                  <a:gd name="T3" fmla="*/ 0 h 41"/>
                  <a:gd name="T4" fmla="*/ 27 w 43"/>
                  <a:gd name="T5" fmla="*/ 17 h 41"/>
                  <a:gd name="T6" fmla="*/ 43 w 43"/>
                  <a:gd name="T7" fmla="*/ 17 h 41"/>
                  <a:gd name="T8" fmla="*/ 29 w 43"/>
                  <a:gd name="T9" fmla="*/ 27 h 41"/>
                  <a:gd name="T10" fmla="*/ 34 w 43"/>
                  <a:gd name="T11" fmla="*/ 41 h 41"/>
                  <a:gd name="T12" fmla="*/ 22 w 43"/>
                  <a:gd name="T13" fmla="*/ 32 h 41"/>
                  <a:gd name="T14" fmla="*/ 7 w 43"/>
                  <a:gd name="T15" fmla="*/ 41 h 41"/>
                  <a:gd name="T16" fmla="*/ 12 w 43"/>
                  <a:gd name="T17" fmla="*/ 27 h 41"/>
                  <a:gd name="T18" fmla="*/ 0 w 43"/>
                  <a:gd name="T19" fmla="*/ 17 h 41"/>
                  <a:gd name="T20" fmla="*/ 17 w 43"/>
                  <a:gd name="T21" fmla="*/ 17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1"/>
                  <a:gd name="T35" fmla="*/ 43 w 43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1">
                    <a:moveTo>
                      <a:pt x="17" y="17"/>
                    </a:moveTo>
                    <a:lnTo>
                      <a:pt x="22" y="0"/>
                    </a:lnTo>
                    <a:lnTo>
                      <a:pt x="27" y="17"/>
                    </a:lnTo>
                    <a:lnTo>
                      <a:pt x="43" y="17"/>
                    </a:lnTo>
                    <a:lnTo>
                      <a:pt x="29" y="27"/>
                    </a:lnTo>
                    <a:lnTo>
                      <a:pt x="34" y="41"/>
                    </a:lnTo>
                    <a:lnTo>
                      <a:pt x="22" y="32"/>
                    </a:lnTo>
                    <a:lnTo>
                      <a:pt x="7" y="41"/>
                    </a:lnTo>
                    <a:lnTo>
                      <a:pt x="12" y="27"/>
                    </a:lnTo>
                    <a:lnTo>
                      <a:pt x="0" y="17"/>
                    </a:lnTo>
                    <a:lnTo>
                      <a:pt x="17" y="17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Freeform 81"/>
              <p:cNvSpPr>
                <a:spLocks noChangeAspect="1"/>
              </p:cNvSpPr>
              <p:nvPr/>
            </p:nvSpPr>
            <p:spPr bwMode="gray">
              <a:xfrm>
                <a:off x="3246438" y="989013"/>
                <a:ext cx="68262" cy="65088"/>
              </a:xfrm>
              <a:custGeom>
                <a:avLst/>
                <a:gdLst>
                  <a:gd name="T0" fmla="*/ 14 w 43"/>
                  <a:gd name="T1" fmla="*/ 15 h 41"/>
                  <a:gd name="T2" fmla="*/ 21 w 43"/>
                  <a:gd name="T3" fmla="*/ 0 h 41"/>
                  <a:gd name="T4" fmla="*/ 26 w 43"/>
                  <a:gd name="T5" fmla="*/ 15 h 41"/>
                  <a:gd name="T6" fmla="*/ 43 w 43"/>
                  <a:gd name="T7" fmla="*/ 15 h 41"/>
                  <a:gd name="T8" fmla="*/ 28 w 43"/>
                  <a:gd name="T9" fmla="*/ 24 h 41"/>
                  <a:gd name="T10" fmla="*/ 33 w 43"/>
                  <a:gd name="T11" fmla="*/ 41 h 41"/>
                  <a:gd name="T12" fmla="*/ 21 w 43"/>
                  <a:gd name="T13" fmla="*/ 31 h 41"/>
                  <a:gd name="T14" fmla="*/ 7 w 43"/>
                  <a:gd name="T15" fmla="*/ 41 h 41"/>
                  <a:gd name="T16" fmla="*/ 12 w 43"/>
                  <a:gd name="T17" fmla="*/ 24 h 41"/>
                  <a:gd name="T18" fmla="*/ 0 w 43"/>
                  <a:gd name="T19" fmla="*/ 15 h 41"/>
                  <a:gd name="T20" fmla="*/ 14 w 43"/>
                  <a:gd name="T21" fmla="*/ 15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1"/>
                  <a:gd name="T35" fmla="*/ 43 w 43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1">
                    <a:moveTo>
                      <a:pt x="14" y="15"/>
                    </a:moveTo>
                    <a:lnTo>
                      <a:pt x="21" y="0"/>
                    </a:lnTo>
                    <a:lnTo>
                      <a:pt x="26" y="15"/>
                    </a:lnTo>
                    <a:lnTo>
                      <a:pt x="43" y="15"/>
                    </a:lnTo>
                    <a:lnTo>
                      <a:pt x="28" y="24"/>
                    </a:lnTo>
                    <a:lnTo>
                      <a:pt x="33" y="41"/>
                    </a:lnTo>
                    <a:lnTo>
                      <a:pt x="21" y="31"/>
                    </a:lnTo>
                    <a:lnTo>
                      <a:pt x="7" y="41"/>
                    </a:lnTo>
                    <a:lnTo>
                      <a:pt x="12" y="24"/>
                    </a:lnTo>
                    <a:lnTo>
                      <a:pt x="0" y="15"/>
                    </a:lnTo>
                    <a:lnTo>
                      <a:pt x="14" y="15"/>
                    </a:lnTo>
                    <a:close/>
                  </a:path>
                </a:pathLst>
              </a:custGeom>
              <a:solidFill>
                <a:srgbClr val="FF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Freeform 82"/>
              <p:cNvSpPr>
                <a:spLocks noChangeAspect="1"/>
              </p:cNvSpPr>
              <p:nvPr/>
            </p:nvSpPr>
            <p:spPr bwMode="gray">
              <a:xfrm>
                <a:off x="3246438" y="989013"/>
                <a:ext cx="68262" cy="65088"/>
              </a:xfrm>
              <a:custGeom>
                <a:avLst/>
                <a:gdLst>
                  <a:gd name="T0" fmla="*/ 14 w 43"/>
                  <a:gd name="T1" fmla="*/ 15 h 41"/>
                  <a:gd name="T2" fmla="*/ 21 w 43"/>
                  <a:gd name="T3" fmla="*/ 0 h 41"/>
                  <a:gd name="T4" fmla="*/ 26 w 43"/>
                  <a:gd name="T5" fmla="*/ 15 h 41"/>
                  <a:gd name="T6" fmla="*/ 43 w 43"/>
                  <a:gd name="T7" fmla="*/ 15 h 41"/>
                  <a:gd name="T8" fmla="*/ 28 w 43"/>
                  <a:gd name="T9" fmla="*/ 24 h 41"/>
                  <a:gd name="T10" fmla="*/ 33 w 43"/>
                  <a:gd name="T11" fmla="*/ 41 h 41"/>
                  <a:gd name="T12" fmla="*/ 21 w 43"/>
                  <a:gd name="T13" fmla="*/ 31 h 41"/>
                  <a:gd name="T14" fmla="*/ 7 w 43"/>
                  <a:gd name="T15" fmla="*/ 41 h 41"/>
                  <a:gd name="T16" fmla="*/ 12 w 43"/>
                  <a:gd name="T17" fmla="*/ 24 h 41"/>
                  <a:gd name="T18" fmla="*/ 0 w 43"/>
                  <a:gd name="T19" fmla="*/ 15 h 41"/>
                  <a:gd name="T20" fmla="*/ 14 w 43"/>
                  <a:gd name="T21" fmla="*/ 15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1"/>
                  <a:gd name="T35" fmla="*/ 43 w 43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1">
                    <a:moveTo>
                      <a:pt x="14" y="15"/>
                    </a:moveTo>
                    <a:lnTo>
                      <a:pt x="21" y="0"/>
                    </a:lnTo>
                    <a:lnTo>
                      <a:pt x="26" y="15"/>
                    </a:lnTo>
                    <a:lnTo>
                      <a:pt x="43" y="15"/>
                    </a:lnTo>
                    <a:lnTo>
                      <a:pt x="28" y="24"/>
                    </a:lnTo>
                    <a:lnTo>
                      <a:pt x="33" y="41"/>
                    </a:lnTo>
                    <a:lnTo>
                      <a:pt x="21" y="31"/>
                    </a:lnTo>
                    <a:lnTo>
                      <a:pt x="7" y="41"/>
                    </a:lnTo>
                    <a:lnTo>
                      <a:pt x="12" y="24"/>
                    </a:lnTo>
                    <a:lnTo>
                      <a:pt x="0" y="15"/>
                    </a:lnTo>
                    <a:lnTo>
                      <a:pt x="14" y="15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88100" name="Picture 36" descr="Logo_EN_rvb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246" y="3120"/>
              <a:ext cx="272" cy="725"/>
            </a:xfrm>
            <a:prstGeom prst="rect">
              <a:avLst/>
            </a:prstGeom>
            <a:noFill/>
          </p:spPr>
        </p:pic>
      </p:grpSp>
      <p:sp>
        <p:nvSpPr>
          <p:cNvPr id="88103" name="Rectangle 39"/>
          <p:cNvSpPr>
            <a:spLocks noChangeArrowheads="1"/>
          </p:cNvSpPr>
          <p:nvPr/>
        </p:nvSpPr>
        <p:spPr bwMode="auto">
          <a:xfrm>
            <a:off x="1066800" y="1600200"/>
            <a:ext cx="7239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r>
              <a:rPr lang="en-GB" sz="2300" b="1" i="1">
                <a:solidFill>
                  <a:srgbClr val="005BAB"/>
                </a:solidFill>
              </a:rPr>
              <a:t>Under discussion in the European Parliament and the EU Council of Ministers</a:t>
            </a:r>
            <a:endParaRPr lang="en-GB" sz="3200">
              <a:solidFill>
                <a:srgbClr val="005BAB"/>
              </a:solidFill>
            </a:endParaRPr>
          </a:p>
        </p:txBody>
      </p:sp>
      <p:sp>
        <p:nvSpPr>
          <p:cNvPr id="88104" name="Rectangle 40"/>
          <p:cNvSpPr>
            <a:spLocks noGrp="1" noChangeArrowheads="1"/>
          </p:cNvSpPr>
          <p:nvPr>
            <p:ph type="body" idx="1"/>
          </p:nvPr>
        </p:nvSpPr>
        <p:spPr>
          <a:xfrm>
            <a:off x="971550" y="2420938"/>
            <a:ext cx="8064500" cy="3959225"/>
          </a:xfrm>
          <a:noFill/>
          <a:ln/>
        </p:spPr>
        <p:txBody>
          <a:bodyPr/>
          <a:lstStyle/>
          <a:p>
            <a:pPr marL="342900" indent="-342900" defTabSz="523875">
              <a:lnSpc>
                <a:spcPct val="90000"/>
              </a:lnSpc>
            </a:pPr>
            <a:r>
              <a:rPr lang="en-GB">
                <a:solidFill>
                  <a:srgbClr val="005BAB"/>
                </a:solidFill>
              </a:rPr>
              <a:t>Proposal for a Regulation on the conditions to pursue the occupation of road transport operator</a:t>
            </a:r>
            <a:br>
              <a:rPr lang="en-GB">
                <a:solidFill>
                  <a:srgbClr val="005BAB"/>
                </a:solidFill>
              </a:rPr>
            </a:br>
            <a:endParaRPr lang="en-GB">
              <a:solidFill>
                <a:srgbClr val="005BAB"/>
              </a:solidFill>
            </a:endParaRPr>
          </a:p>
          <a:p>
            <a:pPr marL="342900" indent="-342900" defTabSz="523875">
              <a:lnSpc>
                <a:spcPct val="90000"/>
              </a:lnSpc>
            </a:pPr>
            <a:r>
              <a:rPr lang="en-GB">
                <a:solidFill>
                  <a:srgbClr val="005BAB"/>
                </a:solidFill>
              </a:rPr>
              <a:t>Proposal for a Regulation on the access to the international road haulage market</a:t>
            </a:r>
            <a:br>
              <a:rPr lang="en-GB">
                <a:solidFill>
                  <a:srgbClr val="005BAB"/>
                </a:solidFill>
              </a:rPr>
            </a:br>
            <a:r>
              <a:rPr lang="en-GB">
                <a:solidFill>
                  <a:srgbClr val="005BAB"/>
                </a:solidFill>
              </a:rPr>
              <a:t>		</a:t>
            </a:r>
          </a:p>
          <a:p>
            <a:pPr marL="342900" indent="-342900" defTabSz="523875">
              <a:lnSpc>
                <a:spcPct val="90000"/>
              </a:lnSpc>
            </a:pPr>
            <a:r>
              <a:rPr lang="en-GB">
                <a:solidFill>
                  <a:srgbClr val="005BAB"/>
                </a:solidFill>
              </a:rPr>
              <a:t>Proposal for a Regulation on the access to the market for coach and bus services</a:t>
            </a:r>
            <a:r>
              <a:rPr lang="en-GB"/>
              <a:t/>
            </a:r>
            <a:br>
              <a:rPr lang="en-GB"/>
            </a:br>
            <a:r>
              <a:rPr lang="en-GB"/>
              <a:t>		</a:t>
            </a: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ntr" presetSubtype="52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8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8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8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8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3" presetClass="entr" presetSubtype="52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8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8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8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8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23" presetClass="entr" presetSubtype="52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8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8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8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8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/>
      <p:bldP spid="7" grpId="0"/>
      <p:bldP spid="88104" grpId="0" build="p" autoUpdateAnimBg="0" advAuto="200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 b="1"/>
              <a:t>Regulation on the admission to the occupation</a:t>
            </a:r>
            <a:r>
              <a:rPr lang="en-GB" sz="2600"/>
              <a:t> </a:t>
            </a:r>
            <a:r>
              <a:rPr lang="fr-BE" sz="2800"/>
              <a:t/>
            </a:r>
            <a:br>
              <a:rPr lang="fr-BE" sz="2800"/>
            </a:br>
            <a:endParaRPr lang="en-US" sz="2800"/>
          </a:p>
        </p:txBody>
      </p:sp>
      <p:sp>
        <p:nvSpPr>
          <p:cNvPr id="68" name="Rectangle 67"/>
          <p:cNvSpPr>
            <a:spLocks noChangeArrowheads="1"/>
          </p:cNvSpPr>
          <p:nvPr/>
        </p:nvSpPr>
        <p:spPr bwMode="gray">
          <a:xfrm>
            <a:off x="7929563" y="6389688"/>
            <a:ext cx="352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>
                <a:solidFill>
                  <a:srgbClr val="005BAB"/>
                </a:solidFill>
              </a:rPr>
              <a:t> </a:t>
            </a:r>
            <a:r>
              <a:rPr lang="en-US" sz="1200">
                <a:solidFill>
                  <a:srgbClr val="005BAB"/>
                </a:solidFill>
                <a:latin typeface="Trebuchet MS" pitchFamily="34" charset="0"/>
              </a:rPr>
              <a:t>| </a:t>
            </a:r>
            <a:endParaRPr lang="en-US" sz="1200">
              <a:solidFill>
                <a:srgbClr val="005BAB"/>
              </a:solidFill>
            </a:endParaRPr>
          </a:p>
        </p:txBody>
      </p:sp>
      <p:sp>
        <p:nvSpPr>
          <p:cNvPr id="89092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CBBADCB2-FB73-42B9-9B53-8C153D6F32CC}" type="slidenum">
              <a:rPr lang="en-US" sz="1000">
                <a:solidFill>
                  <a:srgbClr val="005BAB"/>
                </a:solidFill>
              </a:rPr>
              <a:pPr algn="r">
                <a:lnSpc>
                  <a:spcPct val="100000"/>
                </a:lnSpc>
              </a:pPr>
              <a:t>8</a:t>
            </a:fld>
            <a:endParaRPr lang="en-US" sz="1000">
              <a:solidFill>
                <a:srgbClr val="005BAB"/>
              </a:solidFill>
            </a:endParaRPr>
          </a:p>
        </p:txBody>
      </p:sp>
      <p:sp>
        <p:nvSpPr>
          <p:cNvPr id="89093" name="Footer Placeholder 6"/>
          <p:cNvSpPr txBox="1">
            <a:spLocks noGrp="1"/>
          </p:cNvSpPr>
          <p:nvPr/>
        </p:nvSpPr>
        <p:spPr bwMode="gray">
          <a:xfrm>
            <a:off x="2857500" y="6350000"/>
            <a:ext cx="52292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endParaRPr lang="en-GB" sz="1000">
              <a:solidFill>
                <a:srgbClr val="005BAB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marL="357188" indent="-357188" algn="l">
              <a:buClr>
                <a:srgbClr val="9ECC3B"/>
              </a:buClr>
              <a:buSzPct val="100000"/>
              <a:buFont typeface="Trebuchet MS" pitchFamily="34" charset="0"/>
              <a:buNone/>
              <a:defRPr sz="3600">
                <a:solidFill>
                  <a:srgbClr val="9ECC3B"/>
                </a:solidFill>
                <a:sym typeface="Wingdings"/>
              </a:defRPr>
            </a:lvl1pPr>
          </a:lstStyle>
          <a:p>
            <a:pPr algn="ctr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4400" dirty="0" smtClean="0">
                <a:latin typeface="Arial" pitchFamily="34" charset="0"/>
                <a:ea typeface="+mj-ea"/>
                <a:cs typeface="+mj-cs"/>
              </a:rPr>
              <a:t></a:t>
            </a:r>
          </a:p>
        </p:txBody>
      </p:sp>
      <p:grpSp>
        <p:nvGrpSpPr>
          <p:cNvPr id="89095" name="Group 7"/>
          <p:cNvGrpSpPr>
            <a:grpSpLocks/>
          </p:cNvGrpSpPr>
          <p:nvPr/>
        </p:nvGrpSpPr>
        <p:grpSpPr bwMode="auto">
          <a:xfrm>
            <a:off x="390525" y="4953000"/>
            <a:ext cx="431800" cy="1644650"/>
            <a:chOff x="246" y="3120"/>
            <a:chExt cx="272" cy="1036"/>
          </a:xfrm>
        </p:grpSpPr>
        <p:grpSp>
          <p:nvGrpSpPr>
            <p:cNvPr id="89096" name="Group 109"/>
            <p:cNvGrpSpPr>
              <a:grpSpLocks noChangeAspect="1"/>
            </p:cNvGrpSpPr>
            <p:nvPr/>
          </p:nvGrpSpPr>
          <p:grpSpPr bwMode="auto">
            <a:xfrm>
              <a:off x="247" y="3965"/>
              <a:ext cx="271" cy="191"/>
              <a:chOff x="2786063" y="571500"/>
              <a:chExt cx="798512" cy="561975"/>
            </a:xfrm>
          </p:grpSpPr>
          <p:sp>
            <p:nvSpPr>
              <p:cNvPr id="72" name="Rectangle 56"/>
              <p:cNvSpPr>
                <a:spLocks noChangeAspect="1" noChangeArrowheads="1"/>
              </p:cNvSpPr>
              <p:nvPr/>
            </p:nvSpPr>
            <p:spPr bwMode="gray">
              <a:xfrm>
                <a:off x="2786063" y="571500"/>
                <a:ext cx="798512" cy="561975"/>
              </a:xfrm>
              <a:prstGeom prst="rect">
                <a:avLst/>
              </a:prstGeom>
              <a:solidFill>
                <a:srgbClr val="034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Line 57"/>
              <p:cNvSpPr>
                <a:spLocks noChangeAspect="1" noChangeShapeType="1"/>
              </p:cNvSpPr>
              <p:nvPr/>
            </p:nvSpPr>
            <p:spPr bwMode="gray">
              <a:xfrm>
                <a:off x="3178175" y="844550"/>
                <a:ext cx="1587" cy="1588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74" name="Line 58"/>
              <p:cNvSpPr>
                <a:spLocks noChangeAspect="1" noChangeShapeType="1"/>
              </p:cNvSpPr>
              <p:nvPr/>
            </p:nvSpPr>
            <p:spPr bwMode="gray">
              <a:xfrm>
                <a:off x="3178175" y="844550"/>
                <a:ext cx="1587" cy="1588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75" name="Freeform 59"/>
              <p:cNvSpPr>
                <a:spLocks noChangeAspect="1"/>
              </p:cNvSpPr>
              <p:nvPr/>
            </p:nvSpPr>
            <p:spPr bwMode="gray">
              <a:xfrm>
                <a:off x="3143250" y="609600"/>
                <a:ext cx="65087" cy="65088"/>
              </a:xfrm>
              <a:custGeom>
                <a:avLst/>
                <a:gdLst>
                  <a:gd name="T0" fmla="*/ 14 w 41"/>
                  <a:gd name="T1" fmla="*/ 14 h 41"/>
                  <a:gd name="T2" fmla="*/ 22 w 41"/>
                  <a:gd name="T3" fmla="*/ 0 h 41"/>
                  <a:gd name="T4" fmla="*/ 26 w 41"/>
                  <a:gd name="T5" fmla="*/ 14 h 41"/>
                  <a:gd name="T6" fmla="*/ 41 w 41"/>
                  <a:gd name="T7" fmla="*/ 14 h 41"/>
                  <a:gd name="T8" fmla="*/ 29 w 41"/>
                  <a:gd name="T9" fmla="*/ 24 h 41"/>
                  <a:gd name="T10" fmla="*/ 34 w 41"/>
                  <a:gd name="T11" fmla="*/ 41 h 41"/>
                  <a:gd name="T12" fmla="*/ 22 w 41"/>
                  <a:gd name="T13" fmla="*/ 31 h 41"/>
                  <a:gd name="T14" fmla="*/ 7 w 41"/>
                  <a:gd name="T15" fmla="*/ 41 h 41"/>
                  <a:gd name="T16" fmla="*/ 12 w 41"/>
                  <a:gd name="T17" fmla="*/ 24 h 41"/>
                  <a:gd name="T18" fmla="*/ 0 w 41"/>
                  <a:gd name="T19" fmla="*/ 14 h 41"/>
                  <a:gd name="T20" fmla="*/ 14 w 41"/>
                  <a:gd name="T21" fmla="*/ 14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1"/>
                  <a:gd name="T34" fmla="*/ 0 h 41"/>
                  <a:gd name="T35" fmla="*/ 41 w 41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1" h="41">
                    <a:moveTo>
                      <a:pt x="14" y="14"/>
                    </a:moveTo>
                    <a:lnTo>
                      <a:pt x="22" y="0"/>
                    </a:lnTo>
                    <a:lnTo>
                      <a:pt x="26" y="14"/>
                    </a:lnTo>
                    <a:lnTo>
                      <a:pt x="41" y="14"/>
                    </a:lnTo>
                    <a:lnTo>
                      <a:pt x="29" y="24"/>
                    </a:lnTo>
                    <a:lnTo>
                      <a:pt x="34" y="41"/>
                    </a:lnTo>
                    <a:lnTo>
                      <a:pt x="22" y="31"/>
                    </a:lnTo>
                    <a:lnTo>
                      <a:pt x="7" y="41"/>
                    </a:lnTo>
                    <a:lnTo>
                      <a:pt x="12" y="24"/>
                    </a:lnTo>
                    <a:lnTo>
                      <a:pt x="0" y="14"/>
                    </a:lnTo>
                    <a:lnTo>
                      <a:pt x="14" y="14"/>
                    </a:lnTo>
                    <a:close/>
                  </a:path>
                </a:pathLst>
              </a:custGeom>
              <a:solidFill>
                <a:srgbClr val="FF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Freeform 60"/>
              <p:cNvSpPr>
                <a:spLocks noChangeAspect="1"/>
              </p:cNvSpPr>
              <p:nvPr/>
            </p:nvSpPr>
            <p:spPr bwMode="gray">
              <a:xfrm>
                <a:off x="3143250" y="609600"/>
                <a:ext cx="65087" cy="65088"/>
              </a:xfrm>
              <a:custGeom>
                <a:avLst/>
                <a:gdLst>
                  <a:gd name="T0" fmla="*/ 14 w 41"/>
                  <a:gd name="T1" fmla="*/ 14 h 41"/>
                  <a:gd name="T2" fmla="*/ 22 w 41"/>
                  <a:gd name="T3" fmla="*/ 0 h 41"/>
                  <a:gd name="T4" fmla="*/ 26 w 41"/>
                  <a:gd name="T5" fmla="*/ 14 h 41"/>
                  <a:gd name="T6" fmla="*/ 41 w 41"/>
                  <a:gd name="T7" fmla="*/ 14 h 41"/>
                  <a:gd name="T8" fmla="*/ 29 w 41"/>
                  <a:gd name="T9" fmla="*/ 24 h 41"/>
                  <a:gd name="T10" fmla="*/ 34 w 41"/>
                  <a:gd name="T11" fmla="*/ 41 h 41"/>
                  <a:gd name="T12" fmla="*/ 22 w 41"/>
                  <a:gd name="T13" fmla="*/ 31 h 41"/>
                  <a:gd name="T14" fmla="*/ 7 w 41"/>
                  <a:gd name="T15" fmla="*/ 41 h 41"/>
                  <a:gd name="T16" fmla="*/ 12 w 41"/>
                  <a:gd name="T17" fmla="*/ 24 h 41"/>
                  <a:gd name="T18" fmla="*/ 0 w 41"/>
                  <a:gd name="T19" fmla="*/ 14 h 41"/>
                  <a:gd name="T20" fmla="*/ 14 w 41"/>
                  <a:gd name="T21" fmla="*/ 14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1"/>
                  <a:gd name="T34" fmla="*/ 0 h 41"/>
                  <a:gd name="T35" fmla="*/ 41 w 41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1" h="41">
                    <a:moveTo>
                      <a:pt x="14" y="14"/>
                    </a:moveTo>
                    <a:lnTo>
                      <a:pt x="22" y="0"/>
                    </a:lnTo>
                    <a:lnTo>
                      <a:pt x="26" y="14"/>
                    </a:lnTo>
                    <a:lnTo>
                      <a:pt x="41" y="14"/>
                    </a:lnTo>
                    <a:lnTo>
                      <a:pt x="29" y="24"/>
                    </a:lnTo>
                    <a:lnTo>
                      <a:pt x="34" y="41"/>
                    </a:lnTo>
                    <a:lnTo>
                      <a:pt x="22" y="31"/>
                    </a:lnTo>
                    <a:lnTo>
                      <a:pt x="7" y="41"/>
                    </a:lnTo>
                    <a:lnTo>
                      <a:pt x="12" y="24"/>
                    </a:lnTo>
                    <a:lnTo>
                      <a:pt x="0" y="14"/>
                    </a:lnTo>
                    <a:lnTo>
                      <a:pt x="14" y="14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Freeform 61"/>
              <p:cNvSpPr>
                <a:spLocks noChangeAspect="1"/>
              </p:cNvSpPr>
              <p:nvPr/>
            </p:nvSpPr>
            <p:spPr bwMode="gray">
              <a:xfrm>
                <a:off x="3036888" y="636588"/>
                <a:ext cx="68262" cy="63500"/>
              </a:xfrm>
              <a:custGeom>
                <a:avLst/>
                <a:gdLst>
                  <a:gd name="T0" fmla="*/ 17 w 43"/>
                  <a:gd name="T1" fmla="*/ 14 h 40"/>
                  <a:gd name="T2" fmla="*/ 22 w 43"/>
                  <a:gd name="T3" fmla="*/ 0 h 40"/>
                  <a:gd name="T4" fmla="*/ 26 w 43"/>
                  <a:gd name="T5" fmla="*/ 14 h 40"/>
                  <a:gd name="T6" fmla="*/ 43 w 43"/>
                  <a:gd name="T7" fmla="*/ 14 h 40"/>
                  <a:gd name="T8" fmla="*/ 31 w 43"/>
                  <a:gd name="T9" fmla="*/ 26 h 40"/>
                  <a:gd name="T10" fmla="*/ 36 w 43"/>
                  <a:gd name="T11" fmla="*/ 40 h 40"/>
                  <a:gd name="T12" fmla="*/ 22 w 43"/>
                  <a:gd name="T13" fmla="*/ 31 h 40"/>
                  <a:gd name="T14" fmla="*/ 10 w 43"/>
                  <a:gd name="T15" fmla="*/ 40 h 40"/>
                  <a:gd name="T16" fmla="*/ 14 w 43"/>
                  <a:gd name="T17" fmla="*/ 26 h 40"/>
                  <a:gd name="T18" fmla="*/ 0 w 43"/>
                  <a:gd name="T19" fmla="*/ 14 h 40"/>
                  <a:gd name="T20" fmla="*/ 17 w 43"/>
                  <a:gd name="T21" fmla="*/ 14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0"/>
                  <a:gd name="T35" fmla="*/ 43 w 43"/>
                  <a:gd name="T36" fmla="*/ 40 h 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0">
                    <a:moveTo>
                      <a:pt x="17" y="14"/>
                    </a:moveTo>
                    <a:lnTo>
                      <a:pt x="22" y="0"/>
                    </a:lnTo>
                    <a:lnTo>
                      <a:pt x="26" y="14"/>
                    </a:lnTo>
                    <a:lnTo>
                      <a:pt x="43" y="14"/>
                    </a:lnTo>
                    <a:lnTo>
                      <a:pt x="31" y="26"/>
                    </a:lnTo>
                    <a:lnTo>
                      <a:pt x="36" y="40"/>
                    </a:lnTo>
                    <a:lnTo>
                      <a:pt x="22" y="31"/>
                    </a:lnTo>
                    <a:lnTo>
                      <a:pt x="10" y="40"/>
                    </a:lnTo>
                    <a:lnTo>
                      <a:pt x="14" y="26"/>
                    </a:lnTo>
                    <a:lnTo>
                      <a:pt x="0" y="14"/>
                    </a:lnTo>
                    <a:lnTo>
                      <a:pt x="17" y="14"/>
                    </a:lnTo>
                    <a:close/>
                  </a:path>
                </a:pathLst>
              </a:custGeom>
              <a:solidFill>
                <a:srgbClr val="FF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Freeform 62"/>
              <p:cNvSpPr>
                <a:spLocks noChangeAspect="1"/>
              </p:cNvSpPr>
              <p:nvPr/>
            </p:nvSpPr>
            <p:spPr bwMode="gray">
              <a:xfrm>
                <a:off x="3036888" y="636588"/>
                <a:ext cx="68262" cy="63500"/>
              </a:xfrm>
              <a:custGeom>
                <a:avLst/>
                <a:gdLst>
                  <a:gd name="T0" fmla="*/ 17 w 43"/>
                  <a:gd name="T1" fmla="*/ 14 h 40"/>
                  <a:gd name="T2" fmla="*/ 22 w 43"/>
                  <a:gd name="T3" fmla="*/ 0 h 40"/>
                  <a:gd name="T4" fmla="*/ 26 w 43"/>
                  <a:gd name="T5" fmla="*/ 14 h 40"/>
                  <a:gd name="T6" fmla="*/ 43 w 43"/>
                  <a:gd name="T7" fmla="*/ 14 h 40"/>
                  <a:gd name="T8" fmla="*/ 31 w 43"/>
                  <a:gd name="T9" fmla="*/ 26 h 40"/>
                  <a:gd name="T10" fmla="*/ 36 w 43"/>
                  <a:gd name="T11" fmla="*/ 40 h 40"/>
                  <a:gd name="T12" fmla="*/ 22 w 43"/>
                  <a:gd name="T13" fmla="*/ 31 h 40"/>
                  <a:gd name="T14" fmla="*/ 10 w 43"/>
                  <a:gd name="T15" fmla="*/ 40 h 40"/>
                  <a:gd name="T16" fmla="*/ 14 w 43"/>
                  <a:gd name="T17" fmla="*/ 26 h 40"/>
                  <a:gd name="T18" fmla="*/ 0 w 43"/>
                  <a:gd name="T19" fmla="*/ 14 h 40"/>
                  <a:gd name="T20" fmla="*/ 17 w 43"/>
                  <a:gd name="T21" fmla="*/ 14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0"/>
                  <a:gd name="T35" fmla="*/ 43 w 43"/>
                  <a:gd name="T36" fmla="*/ 40 h 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0">
                    <a:moveTo>
                      <a:pt x="17" y="14"/>
                    </a:moveTo>
                    <a:lnTo>
                      <a:pt x="22" y="0"/>
                    </a:lnTo>
                    <a:lnTo>
                      <a:pt x="26" y="14"/>
                    </a:lnTo>
                    <a:lnTo>
                      <a:pt x="43" y="14"/>
                    </a:lnTo>
                    <a:lnTo>
                      <a:pt x="31" y="26"/>
                    </a:lnTo>
                    <a:lnTo>
                      <a:pt x="36" y="40"/>
                    </a:lnTo>
                    <a:lnTo>
                      <a:pt x="22" y="31"/>
                    </a:lnTo>
                    <a:lnTo>
                      <a:pt x="10" y="40"/>
                    </a:lnTo>
                    <a:lnTo>
                      <a:pt x="14" y="26"/>
                    </a:lnTo>
                    <a:lnTo>
                      <a:pt x="0" y="14"/>
                    </a:lnTo>
                    <a:lnTo>
                      <a:pt x="17" y="14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Freeform 63"/>
              <p:cNvSpPr>
                <a:spLocks noChangeAspect="1"/>
              </p:cNvSpPr>
              <p:nvPr/>
            </p:nvSpPr>
            <p:spPr bwMode="gray">
              <a:xfrm>
                <a:off x="3040063" y="985838"/>
                <a:ext cx="69850" cy="65088"/>
              </a:xfrm>
              <a:custGeom>
                <a:avLst/>
                <a:gdLst>
                  <a:gd name="T0" fmla="*/ 17 w 44"/>
                  <a:gd name="T1" fmla="*/ 17 h 41"/>
                  <a:gd name="T2" fmla="*/ 22 w 44"/>
                  <a:gd name="T3" fmla="*/ 0 h 41"/>
                  <a:gd name="T4" fmla="*/ 27 w 44"/>
                  <a:gd name="T5" fmla="*/ 17 h 41"/>
                  <a:gd name="T6" fmla="*/ 44 w 44"/>
                  <a:gd name="T7" fmla="*/ 17 h 41"/>
                  <a:gd name="T8" fmla="*/ 29 w 44"/>
                  <a:gd name="T9" fmla="*/ 26 h 41"/>
                  <a:gd name="T10" fmla="*/ 34 w 44"/>
                  <a:gd name="T11" fmla="*/ 41 h 41"/>
                  <a:gd name="T12" fmla="*/ 22 w 44"/>
                  <a:gd name="T13" fmla="*/ 31 h 41"/>
                  <a:gd name="T14" fmla="*/ 8 w 44"/>
                  <a:gd name="T15" fmla="*/ 41 h 41"/>
                  <a:gd name="T16" fmla="*/ 12 w 44"/>
                  <a:gd name="T17" fmla="*/ 26 h 41"/>
                  <a:gd name="T18" fmla="*/ 0 w 44"/>
                  <a:gd name="T19" fmla="*/ 17 h 41"/>
                  <a:gd name="T20" fmla="*/ 17 w 44"/>
                  <a:gd name="T21" fmla="*/ 17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4"/>
                  <a:gd name="T34" fmla="*/ 0 h 41"/>
                  <a:gd name="T35" fmla="*/ 44 w 44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4" h="41">
                    <a:moveTo>
                      <a:pt x="17" y="17"/>
                    </a:moveTo>
                    <a:lnTo>
                      <a:pt x="22" y="0"/>
                    </a:lnTo>
                    <a:lnTo>
                      <a:pt x="27" y="17"/>
                    </a:lnTo>
                    <a:lnTo>
                      <a:pt x="44" y="17"/>
                    </a:lnTo>
                    <a:lnTo>
                      <a:pt x="29" y="26"/>
                    </a:lnTo>
                    <a:lnTo>
                      <a:pt x="34" y="41"/>
                    </a:lnTo>
                    <a:lnTo>
                      <a:pt x="22" y="31"/>
                    </a:lnTo>
                    <a:lnTo>
                      <a:pt x="8" y="41"/>
                    </a:lnTo>
                    <a:lnTo>
                      <a:pt x="12" y="26"/>
                    </a:lnTo>
                    <a:lnTo>
                      <a:pt x="0" y="17"/>
                    </a:lnTo>
                    <a:lnTo>
                      <a:pt x="17" y="17"/>
                    </a:lnTo>
                    <a:close/>
                  </a:path>
                </a:pathLst>
              </a:custGeom>
              <a:solidFill>
                <a:srgbClr val="FF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Freeform 64"/>
              <p:cNvSpPr>
                <a:spLocks noChangeAspect="1"/>
              </p:cNvSpPr>
              <p:nvPr/>
            </p:nvSpPr>
            <p:spPr bwMode="gray">
              <a:xfrm>
                <a:off x="3040063" y="985838"/>
                <a:ext cx="69850" cy="65088"/>
              </a:xfrm>
              <a:custGeom>
                <a:avLst/>
                <a:gdLst>
                  <a:gd name="T0" fmla="*/ 17 w 44"/>
                  <a:gd name="T1" fmla="*/ 17 h 41"/>
                  <a:gd name="T2" fmla="*/ 22 w 44"/>
                  <a:gd name="T3" fmla="*/ 0 h 41"/>
                  <a:gd name="T4" fmla="*/ 27 w 44"/>
                  <a:gd name="T5" fmla="*/ 17 h 41"/>
                  <a:gd name="T6" fmla="*/ 44 w 44"/>
                  <a:gd name="T7" fmla="*/ 17 h 41"/>
                  <a:gd name="T8" fmla="*/ 29 w 44"/>
                  <a:gd name="T9" fmla="*/ 26 h 41"/>
                  <a:gd name="T10" fmla="*/ 34 w 44"/>
                  <a:gd name="T11" fmla="*/ 41 h 41"/>
                  <a:gd name="T12" fmla="*/ 22 w 44"/>
                  <a:gd name="T13" fmla="*/ 31 h 41"/>
                  <a:gd name="T14" fmla="*/ 8 w 44"/>
                  <a:gd name="T15" fmla="*/ 41 h 41"/>
                  <a:gd name="T16" fmla="*/ 12 w 44"/>
                  <a:gd name="T17" fmla="*/ 26 h 41"/>
                  <a:gd name="T18" fmla="*/ 0 w 44"/>
                  <a:gd name="T19" fmla="*/ 17 h 41"/>
                  <a:gd name="T20" fmla="*/ 17 w 44"/>
                  <a:gd name="T21" fmla="*/ 17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4"/>
                  <a:gd name="T34" fmla="*/ 0 h 41"/>
                  <a:gd name="T35" fmla="*/ 44 w 44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4" h="41">
                    <a:moveTo>
                      <a:pt x="17" y="17"/>
                    </a:moveTo>
                    <a:lnTo>
                      <a:pt x="22" y="0"/>
                    </a:lnTo>
                    <a:lnTo>
                      <a:pt x="27" y="17"/>
                    </a:lnTo>
                    <a:lnTo>
                      <a:pt x="44" y="17"/>
                    </a:lnTo>
                    <a:lnTo>
                      <a:pt x="29" y="26"/>
                    </a:lnTo>
                    <a:lnTo>
                      <a:pt x="34" y="41"/>
                    </a:lnTo>
                    <a:lnTo>
                      <a:pt x="22" y="31"/>
                    </a:lnTo>
                    <a:lnTo>
                      <a:pt x="8" y="41"/>
                    </a:lnTo>
                    <a:lnTo>
                      <a:pt x="12" y="26"/>
                    </a:lnTo>
                    <a:lnTo>
                      <a:pt x="0" y="17"/>
                    </a:lnTo>
                    <a:lnTo>
                      <a:pt x="17" y="17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Freeform 65"/>
              <p:cNvSpPr>
                <a:spLocks noChangeAspect="1"/>
              </p:cNvSpPr>
              <p:nvPr/>
            </p:nvSpPr>
            <p:spPr bwMode="gray">
              <a:xfrm>
                <a:off x="3143250" y="1016000"/>
                <a:ext cx="65087" cy="65088"/>
              </a:xfrm>
              <a:custGeom>
                <a:avLst/>
                <a:gdLst>
                  <a:gd name="T0" fmla="*/ 14 w 41"/>
                  <a:gd name="T1" fmla="*/ 14 h 41"/>
                  <a:gd name="T2" fmla="*/ 22 w 41"/>
                  <a:gd name="T3" fmla="*/ 0 h 41"/>
                  <a:gd name="T4" fmla="*/ 26 w 41"/>
                  <a:gd name="T5" fmla="*/ 14 h 41"/>
                  <a:gd name="T6" fmla="*/ 41 w 41"/>
                  <a:gd name="T7" fmla="*/ 14 h 41"/>
                  <a:gd name="T8" fmla="*/ 29 w 41"/>
                  <a:gd name="T9" fmla="*/ 24 h 41"/>
                  <a:gd name="T10" fmla="*/ 34 w 41"/>
                  <a:gd name="T11" fmla="*/ 41 h 41"/>
                  <a:gd name="T12" fmla="*/ 22 w 41"/>
                  <a:gd name="T13" fmla="*/ 31 h 41"/>
                  <a:gd name="T14" fmla="*/ 7 w 41"/>
                  <a:gd name="T15" fmla="*/ 41 h 41"/>
                  <a:gd name="T16" fmla="*/ 12 w 41"/>
                  <a:gd name="T17" fmla="*/ 24 h 41"/>
                  <a:gd name="T18" fmla="*/ 0 w 41"/>
                  <a:gd name="T19" fmla="*/ 14 h 41"/>
                  <a:gd name="T20" fmla="*/ 14 w 41"/>
                  <a:gd name="T21" fmla="*/ 14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1"/>
                  <a:gd name="T34" fmla="*/ 0 h 41"/>
                  <a:gd name="T35" fmla="*/ 41 w 41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1" h="41">
                    <a:moveTo>
                      <a:pt x="14" y="14"/>
                    </a:moveTo>
                    <a:lnTo>
                      <a:pt x="22" y="0"/>
                    </a:lnTo>
                    <a:lnTo>
                      <a:pt x="26" y="14"/>
                    </a:lnTo>
                    <a:lnTo>
                      <a:pt x="41" y="14"/>
                    </a:lnTo>
                    <a:lnTo>
                      <a:pt x="29" y="24"/>
                    </a:lnTo>
                    <a:lnTo>
                      <a:pt x="34" y="41"/>
                    </a:lnTo>
                    <a:lnTo>
                      <a:pt x="22" y="31"/>
                    </a:lnTo>
                    <a:lnTo>
                      <a:pt x="7" y="41"/>
                    </a:lnTo>
                    <a:lnTo>
                      <a:pt x="12" y="24"/>
                    </a:lnTo>
                    <a:lnTo>
                      <a:pt x="0" y="14"/>
                    </a:lnTo>
                    <a:lnTo>
                      <a:pt x="14" y="14"/>
                    </a:lnTo>
                    <a:close/>
                  </a:path>
                </a:pathLst>
              </a:custGeom>
              <a:solidFill>
                <a:srgbClr val="FF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Freeform 66"/>
              <p:cNvSpPr>
                <a:spLocks noChangeAspect="1"/>
              </p:cNvSpPr>
              <p:nvPr/>
            </p:nvSpPr>
            <p:spPr bwMode="gray">
              <a:xfrm>
                <a:off x="3143250" y="1016000"/>
                <a:ext cx="65087" cy="65088"/>
              </a:xfrm>
              <a:custGeom>
                <a:avLst/>
                <a:gdLst>
                  <a:gd name="T0" fmla="*/ 14 w 41"/>
                  <a:gd name="T1" fmla="*/ 14 h 41"/>
                  <a:gd name="T2" fmla="*/ 22 w 41"/>
                  <a:gd name="T3" fmla="*/ 0 h 41"/>
                  <a:gd name="T4" fmla="*/ 26 w 41"/>
                  <a:gd name="T5" fmla="*/ 14 h 41"/>
                  <a:gd name="T6" fmla="*/ 41 w 41"/>
                  <a:gd name="T7" fmla="*/ 14 h 41"/>
                  <a:gd name="T8" fmla="*/ 29 w 41"/>
                  <a:gd name="T9" fmla="*/ 24 h 41"/>
                  <a:gd name="T10" fmla="*/ 34 w 41"/>
                  <a:gd name="T11" fmla="*/ 41 h 41"/>
                  <a:gd name="T12" fmla="*/ 22 w 41"/>
                  <a:gd name="T13" fmla="*/ 31 h 41"/>
                  <a:gd name="T14" fmla="*/ 7 w 41"/>
                  <a:gd name="T15" fmla="*/ 41 h 41"/>
                  <a:gd name="T16" fmla="*/ 12 w 41"/>
                  <a:gd name="T17" fmla="*/ 24 h 41"/>
                  <a:gd name="T18" fmla="*/ 0 w 41"/>
                  <a:gd name="T19" fmla="*/ 14 h 41"/>
                  <a:gd name="T20" fmla="*/ 14 w 41"/>
                  <a:gd name="T21" fmla="*/ 14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1"/>
                  <a:gd name="T34" fmla="*/ 0 h 41"/>
                  <a:gd name="T35" fmla="*/ 41 w 41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1" h="41">
                    <a:moveTo>
                      <a:pt x="14" y="14"/>
                    </a:moveTo>
                    <a:lnTo>
                      <a:pt x="22" y="0"/>
                    </a:lnTo>
                    <a:lnTo>
                      <a:pt x="26" y="14"/>
                    </a:lnTo>
                    <a:lnTo>
                      <a:pt x="41" y="14"/>
                    </a:lnTo>
                    <a:lnTo>
                      <a:pt x="29" y="24"/>
                    </a:lnTo>
                    <a:lnTo>
                      <a:pt x="34" y="41"/>
                    </a:lnTo>
                    <a:lnTo>
                      <a:pt x="22" y="31"/>
                    </a:lnTo>
                    <a:lnTo>
                      <a:pt x="7" y="41"/>
                    </a:lnTo>
                    <a:lnTo>
                      <a:pt x="12" y="24"/>
                    </a:lnTo>
                    <a:lnTo>
                      <a:pt x="0" y="14"/>
                    </a:lnTo>
                    <a:lnTo>
                      <a:pt x="14" y="14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Freeform 67"/>
              <p:cNvSpPr>
                <a:spLocks noChangeAspect="1"/>
              </p:cNvSpPr>
              <p:nvPr/>
            </p:nvSpPr>
            <p:spPr bwMode="gray">
              <a:xfrm>
                <a:off x="2965450" y="912813"/>
                <a:ext cx="68262" cy="65088"/>
              </a:xfrm>
              <a:custGeom>
                <a:avLst/>
                <a:gdLst>
                  <a:gd name="T0" fmla="*/ 16 w 43"/>
                  <a:gd name="T1" fmla="*/ 17 h 41"/>
                  <a:gd name="T2" fmla="*/ 21 w 43"/>
                  <a:gd name="T3" fmla="*/ 0 h 41"/>
                  <a:gd name="T4" fmla="*/ 26 w 43"/>
                  <a:gd name="T5" fmla="*/ 17 h 41"/>
                  <a:gd name="T6" fmla="*/ 43 w 43"/>
                  <a:gd name="T7" fmla="*/ 17 h 41"/>
                  <a:gd name="T8" fmla="*/ 31 w 43"/>
                  <a:gd name="T9" fmla="*/ 27 h 41"/>
                  <a:gd name="T10" fmla="*/ 35 w 43"/>
                  <a:gd name="T11" fmla="*/ 41 h 41"/>
                  <a:gd name="T12" fmla="*/ 21 w 43"/>
                  <a:gd name="T13" fmla="*/ 32 h 41"/>
                  <a:gd name="T14" fmla="*/ 9 w 43"/>
                  <a:gd name="T15" fmla="*/ 41 h 41"/>
                  <a:gd name="T16" fmla="*/ 14 w 43"/>
                  <a:gd name="T17" fmla="*/ 27 h 41"/>
                  <a:gd name="T18" fmla="*/ 0 w 43"/>
                  <a:gd name="T19" fmla="*/ 17 h 41"/>
                  <a:gd name="T20" fmla="*/ 16 w 43"/>
                  <a:gd name="T21" fmla="*/ 17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1"/>
                  <a:gd name="T35" fmla="*/ 43 w 43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1">
                    <a:moveTo>
                      <a:pt x="16" y="17"/>
                    </a:moveTo>
                    <a:lnTo>
                      <a:pt x="21" y="0"/>
                    </a:lnTo>
                    <a:lnTo>
                      <a:pt x="26" y="17"/>
                    </a:lnTo>
                    <a:lnTo>
                      <a:pt x="43" y="17"/>
                    </a:lnTo>
                    <a:lnTo>
                      <a:pt x="31" y="27"/>
                    </a:lnTo>
                    <a:lnTo>
                      <a:pt x="35" y="41"/>
                    </a:lnTo>
                    <a:lnTo>
                      <a:pt x="21" y="32"/>
                    </a:lnTo>
                    <a:lnTo>
                      <a:pt x="9" y="41"/>
                    </a:lnTo>
                    <a:lnTo>
                      <a:pt x="14" y="27"/>
                    </a:lnTo>
                    <a:lnTo>
                      <a:pt x="0" y="17"/>
                    </a:lnTo>
                    <a:lnTo>
                      <a:pt x="16" y="17"/>
                    </a:lnTo>
                    <a:close/>
                  </a:path>
                </a:pathLst>
              </a:custGeom>
              <a:solidFill>
                <a:srgbClr val="FF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Freeform 68"/>
              <p:cNvSpPr>
                <a:spLocks noChangeAspect="1"/>
              </p:cNvSpPr>
              <p:nvPr/>
            </p:nvSpPr>
            <p:spPr bwMode="gray">
              <a:xfrm>
                <a:off x="2965450" y="912813"/>
                <a:ext cx="68262" cy="65088"/>
              </a:xfrm>
              <a:custGeom>
                <a:avLst/>
                <a:gdLst>
                  <a:gd name="T0" fmla="*/ 16 w 43"/>
                  <a:gd name="T1" fmla="*/ 17 h 41"/>
                  <a:gd name="T2" fmla="*/ 21 w 43"/>
                  <a:gd name="T3" fmla="*/ 0 h 41"/>
                  <a:gd name="T4" fmla="*/ 26 w 43"/>
                  <a:gd name="T5" fmla="*/ 17 h 41"/>
                  <a:gd name="T6" fmla="*/ 43 w 43"/>
                  <a:gd name="T7" fmla="*/ 17 h 41"/>
                  <a:gd name="T8" fmla="*/ 31 w 43"/>
                  <a:gd name="T9" fmla="*/ 27 h 41"/>
                  <a:gd name="T10" fmla="*/ 35 w 43"/>
                  <a:gd name="T11" fmla="*/ 41 h 41"/>
                  <a:gd name="T12" fmla="*/ 21 w 43"/>
                  <a:gd name="T13" fmla="*/ 32 h 41"/>
                  <a:gd name="T14" fmla="*/ 9 w 43"/>
                  <a:gd name="T15" fmla="*/ 41 h 41"/>
                  <a:gd name="T16" fmla="*/ 14 w 43"/>
                  <a:gd name="T17" fmla="*/ 27 h 41"/>
                  <a:gd name="T18" fmla="*/ 0 w 43"/>
                  <a:gd name="T19" fmla="*/ 17 h 41"/>
                  <a:gd name="T20" fmla="*/ 16 w 43"/>
                  <a:gd name="T21" fmla="*/ 17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1"/>
                  <a:gd name="T35" fmla="*/ 43 w 43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1">
                    <a:moveTo>
                      <a:pt x="16" y="17"/>
                    </a:moveTo>
                    <a:lnTo>
                      <a:pt x="21" y="0"/>
                    </a:lnTo>
                    <a:lnTo>
                      <a:pt x="26" y="17"/>
                    </a:lnTo>
                    <a:lnTo>
                      <a:pt x="43" y="17"/>
                    </a:lnTo>
                    <a:lnTo>
                      <a:pt x="31" y="27"/>
                    </a:lnTo>
                    <a:lnTo>
                      <a:pt x="35" y="41"/>
                    </a:lnTo>
                    <a:lnTo>
                      <a:pt x="21" y="32"/>
                    </a:lnTo>
                    <a:lnTo>
                      <a:pt x="9" y="41"/>
                    </a:lnTo>
                    <a:lnTo>
                      <a:pt x="14" y="27"/>
                    </a:lnTo>
                    <a:lnTo>
                      <a:pt x="0" y="17"/>
                    </a:lnTo>
                    <a:lnTo>
                      <a:pt x="16" y="17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Freeform 69"/>
              <p:cNvSpPr>
                <a:spLocks noChangeAspect="1"/>
              </p:cNvSpPr>
              <p:nvPr/>
            </p:nvSpPr>
            <p:spPr bwMode="gray">
              <a:xfrm>
                <a:off x="2938463" y="811213"/>
                <a:ext cx="68262" cy="65088"/>
              </a:xfrm>
              <a:custGeom>
                <a:avLst/>
                <a:gdLst>
                  <a:gd name="T0" fmla="*/ 17 w 43"/>
                  <a:gd name="T1" fmla="*/ 14 h 41"/>
                  <a:gd name="T2" fmla="*/ 21 w 43"/>
                  <a:gd name="T3" fmla="*/ 0 h 41"/>
                  <a:gd name="T4" fmla="*/ 26 w 43"/>
                  <a:gd name="T5" fmla="*/ 14 h 41"/>
                  <a:gd name="T6" fmla="*/ 43 w 43"/>
                  <a:gd name="T7" fmla="*/ 14 h 41"/>
                  <a:gd name="T8" fmla="*/ 29 w 43"/>
                  <a:gd name="T9" fmla="*/ 24 h 41"/>
                  <a:gd name="T10" fmla="*/ 36 w 43"/>
                  <a:gd name="T11" fmla="*/ 41 h 41"/>
                  <a:gd name="T12" fmla="*/ 21 w 43"/>
                  <a:gd name="T13" fmla="*/ 31 h 41"/>
                  <a:gd name="T14" fmla="*/ 9 w 43"/>
                  <a:gd name="T15" fmla="*/ 41 h 41"/>
                  <a:gd name="T16" fmla="*/ 14 w 43"/>
                  <a:gd name="T17" fmla="*/ 24 h 41"/>
                  <a:gd name="T18" fmla="*/ 0 w 43"/>
                  <a:gd name="T19" fmla="*/ 14 h 41"/>
                  <a:gd name="T20" fmla="*/ 17 w 43"/>
                  <a:gd name="T21" fmla="*/ 14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1"/>
                  <a:gd name="T35" fmla="*/ 43 w 43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1">
                    <a:moveTo>
                      <a:pt x="17" y="14"/>
                    </a:moveTo>
                    <a:lnTo>
                      <a:pt x="21" y="0"/>
                    </a:lnTo>
                    <a:lnTo>
                      <a:pt x="26" y="14"/>
                    </a:lnTo>
                    <a:lnTo>
                      <a:pt x="43" y="14"/>
                    </a:lnTo>
                    <a:lnTo>
                      <a:pt x="29" y="24"/>
                    </a:lnTo>
                    <a:lnTo>
                      <a:pt x="36" y="41"/>
                    </a:lnTo>
                    <a:lnTo>
                      <a:pt x="21" y="31"/>
                    </a:lnTo>
                    <a:lnTo>
                      <a:pt x="9" y="41"/>
                    </a:lnTo>
                    <a:lnTo>
                      <a:pt x="14" y="24"/>
                    </a:lnTo>
                    <a:lnTo>
                      <a:pt x="0" y="14"/>
                    </a:lnTo>
                    <a:lnTo>
                      <a:pt x="17" y="14"/>
                    </a:lnTo>
                    <a:close/>
                  </a:path>
                </a:pathLst>
              </a:custGeom>
              <a:solidFill>
                <a:srgbClr val="FF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Freeform 70"/>
              <p:cNvSpPr>
                <a:spLocks noChangeAspect="1"/>
              </p:cNvSpPr>
              <p:nvPr/>
            </p:nvSpPr>
            <p:spPr bwMode="gray">
              <a:xfrm>
                <a:off x="2938463" y="811213"/>
                <a:ext cx="68262" cy="65088"/>
              </a:xfrm>
              <a:custGeom>
                <a:avLst/>
                <a:gdLst>
                  <a:gd name="T0" fmla="*/ 17 w 43"/>
                  <a:gd name="T1" fmla="*/ 14 h 41"/>
                  <a:gd name="T2" fmla="*/ 21 w 43"/>
                  <a:gd name="T3" fmla="*/ 0 h 41"/>
                  <a:gd name="T4" fmla="*/ 26 w 43"/>
                  <a:gd name="T5" fmla="*/ 14 h 41"/>
                  <a:gd name="T6" fmla="*/ 43 w 43"/>
                  <a:gd name="T7" fmla="*/ 14 h 41"/>
                  <a:gd name="T8" fmla="*/ 29 w 43"/>
                  <a:gd name="T9" fmla="*/ 24 h 41"/>
                  <a:gd name="T10" fmla="*/ 36 w 43"/>
                  <a:gd name="T11" fmla="*/ 41 h 41"/>
                  <a:gd name="T12" fmla="*/ 21 w 43"/>
                  <a:gd name="T13" fmla="*/ 31 h 41"/>
                  <a:gd name="T14" fmla="*/ 9 w 43"/>
                  <a:gd name="T15" fmla="*/ 41 h 41"/>
                  <a:gd name="T16" fmla="*/ 14 w 43"/>
                  <a:gd name="T17" fmla="*/ 24 h 41"/>
                  <a:gd name="T18" fmla="*/ 0 w 43"/>
                  <a:gd name="T19" fmla="*/ 14 h 41"/>
                  <a:gd name="T20" fmla="*/ 17 w 43"/>
                  <a:gd name="T21" fmla="*/ 14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1"/>
                  <a:gd name="T35" fmla="*/ 43 w 43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1">
                    <a:moveTo>
                      <a:pt x="17" y="14"/>
                    </a:moveTo>
                    <a:lnTo>
                      <a:pt x="21" y="0"/>
                    </a:lnTo>
                    <a:lnTo>
                      <a:pt x="26" y="14"/>
                    </a:lnTo>
                    <a:lnTo>
                      <a:pt x="43" y="14"/>
                    </a:lnTo>
                    <a:lnTo>
                      <a:pt x="29" y="24"/>
                    </a:lnTo>
                    <a:lnTo>
                      <a:pt x="36" y="41"/>
                    </a:lnTo>
                    <a:lnTo>
                      <a:pt x="21" y="31"/>
                    </a:lnTo>
                    <a:lnTo>
                      <a:pt x="9" y="41"/>
                    </a:lnTo>
                    <a:lnTo>
                      <a:pt x="14" y="24"/>
                    </a:lnTo>
                    <a:lnTo>
                      <a:pt x="0" y="14"/>
                    </a:lnTo>
                    <a:lnTo>
                      <a:pt x="17" y="14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Freeform 71"/>
              <p:cNvSpPr>
                <a:spLocks noChangeAspect="1"/>
              </p:cNvSpPr>
              <p:nvPr/>
            </p:nvSpPr>
            <p:spPr bwMode="gray">
              <a:xfrm>
                <a:off x="2965450" y="708025"/>
                <a:ext cx="68262" cy="65088"/>
              </a:xfrm>
              <a:custGeom>
                <a:avLst/>
                <a:gdLst>
                  <a:gd name="T0" fmla="*/ 16 w 43"/>
                  <a:gd name="T1" fmla="*/ 17 h 41"/>
                  <a:gd name="T2" fmla="*/ 21 w 43"/>
                  <a:gd name="T3" fmla="*/ 0 h 41"/>
                  <a:gd name="T4" fmla="*/ 28 w 43"/>
                  <a:gd name="T5" fmla="*/ 17 h 41"/>
                  <a:gd name="T6" fmla="*/ 43 w 43"/>
                  <a:gd name="T7" fmla="*/ 17 h 41"/>
                  <a:gd name="T8" fmla="*/ 31 w 43"/>
                  <a:gd name="T9" fmla="*/ 27 h 41"/>
                  <a:gd name="T10" fmla="*/ 35 w 43"/>
                  <a:gd name="T11" fmla="*/ 41 h 41"/>
                  <a:gd name="T12" fmla="*/ 21 w 43"/>
                  <a:gd name="T13" fmla="*/ 31 h 41"/>
                  <a:gd name="T14" fmla="*/ 9 w 43"/>
                  <a:gd name="T15" fmla="*/ 41 h 41"/>
                  <a:gd name="T16" fmla="*/ 14 w 43"/>
                  <a:gd name="T17" fmla="*/ 27 h 41"/>
                  <a:gd name="T18" fmla="*/ 0 w 43"/>
                  <a:gd name="T19" fmla="*/ 17 h 41"/>
                  <a:gd name="T20" fmla="*/ 16 w 43"/>
                  <a:gd name="T21" fmla="*/ 17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1"/>
                  <a:gd name="T35" fmla="*/ 43 w 43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1">
                    <a:moveTo>
                      <a:pt x="16" y="17"/>
                    </a:moveTo>
                    <a:lnTo>
                      <a:pt x="21" y="0"/>
                    </a:lnTo>
                    <a:lnTo>
                      <a:pt x="28" y="17"/>
                    </a:lnTo>
                    <a:lnTo>
                      <a:pt x="43" y="17"/>
                    </a:lnTo>
                    <a:lnTo>
                      <a:pt x="31" y="27"/>
                    </a:lnTo>
                    <a:lnTo>
                      <a:pt x="35" y="41"/>
                    </a:lnTo>
                    <a:lnTo>
                      <a:pt x="21" y="31"/>
                    </a:lnTo>
                    <a:lnTo>
                      <a:pt x="9" y="41"/>
                    </a:lnTo>
                    <a:lnTo>
                      <a:pt x="14" y="27"/>
                    </a:lnTo>
                    <a:lnTo>
                      <a:pt x="0" y="17"/>
                    </a:lnTo>
                    <a:lnTo>
                      <a:pt x="16" y="17"/>
                    </a:lnTo>
                    <a:close/>
                  </a:path>
                </a:pathLst>
              </a:custGeom>
              <a:solidFill>
                <a:srgbClr val="FF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Freeform 72"/>
              <p:cNvSpPr>
                <a:spLocks noChangeAspect="1"/>
              </p:cNvSpPr>
              <p:nvPr/>
            </p:nvSpPr>
            <p:spPr bwMode="gray">
              <a:xfrm>
                <a:off x="2965450" y="708025"/>
                <a:ext cx="68262" cy="65088"/>
              </a:xfrm>
              <a:custGeom>
                <a:avLst/>
                <a:gdLst>
                  <a:gd name="T0" fmla="*/ 16 w 43"/>
                  <a:gd name="T1" fmla="*/ 17 h 41"/>
                  <a:gd name="T2" fmla="*/ 21 w 43"/>
                  <a:gd name="T3" fmla="*/ 0 h 41"/>
                  <a:gd name="T4" fmla="*/ 28 w 43"/>
                  <a:gd name="T5" fmla="*/ 17 h 41"/>
                  <a:gd name="T6" fmla="*/ 43 w 43"/>
                  <a:gd name="T7" fmla="*/ 17 h 41"/>
                  <a:gd name="T8" fmla="*/ 31 w 43"/>
                  <a:gd name="T9" fmla="*/ 27 h 41"/>
                  <a:gd name="T10" fmla="*/ 35 w 43"/>
                  <a:gd name="T11" fmla="*/ 41 h 41"/>
                  <a:gd name="T12" fmla="*/ 21 w 43"/>
                  <a:gd name="T13" fmla="*/ 31 h 41"/>
                  <a:gd name="T14" fmla="*/ 9 w 43"/>
                  <a:gd name="T15" fmla="*/ 41 h 41"/>
                  <a:gd name="T16" fmla="*/ 14 w 43"/>
                  <a:gd name="T17" fmla="*/ 27 h 41"/>
                  <a:gd name="T18" fmla="*/ 0 w 43"/>
                  <a:gd name="T19" fmla="*/ 17 h 41"/>
                  <a:gd name="T20" fmla="*/ 16 w 43"/>
                  <a:gd name="T21" fmla="*/ 17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1"/>
                  <a:gd name="T35" fmla="*/ 43 w 43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1">
                    <a:moveTo>
                      <a:pt x="16" y="17"/>
                    </a:moveTo>
                    <a:lnTo>
                      <a:pt x="21" y="0"/>
                    </a:lnTo>
                    <a:lnTo>
                      <a:pt x="28" y="17"/>
                    </a:lnTo>
                    <a:lnTo>
                      <a:pt x="43" y="17"/>
                    </a:lnTo>
                    <a:lnTo>
                      <a:pt x="31" y="27"/>
                    </a:lnTo>
                    <a:lnTo>
                      <a:pt x="35" y="41"/>
                    </a:lnTo>
                    <a:lnTo>
                      <a:pt x="21" y="31"/>
                    </a:lnTo>
                    <a:lnTo>
                      <a:pt x="9" y="41"/>
                    </a:lnTo>
                    <a:lnTo>
                      <a:pt x="14" y="27"/>
                    </a:lnTo>
                    <a:lnTo>
                      <a:pt x="0" y="17"/>
                    </a:lnTo>
                    <a:lnTo>
                      <a:pt x="16" y="17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Freeform 73"/>
              <p:cNvSpPr>
                <a:spLocks noChangeAspect="1"/>
              </p:cNvSpPr>
              <p:nvPr/>
            </p:nvSpPr>
            <p:spPr bwMode="gray">
              <a:xfrm>
                <a:off x="3246438" y="636588"/>
                <a:ext cx="68262" cy="63500"/>
              </a:xfrm>
              <a:custGeom>
                <a:avLst/>
                <a:gdLst>
                  <a:gd name="T0" fmla="*/ 17 w 43"/>
                  <a:gd name="T1" fmla="*/ 14 h 40"/>
                  <a:gd name="T2" fmla="*/ 21 w 43"/>
                  <a:gd name="T3" fmla="*/ 0 h 40"/>
                  <a:gd name="T4" fmla="*/ 26 w 43"/>
                  <a:gd name="T5" fmla="*/ 14 h 40"/>
                  <a:gd name="T6" fmla="*/ 43 w 43"/>
                  <a:gd name="T7" fmla="*/ 14 h 40"/>
                  <a:gd name="T8" fmla="*/ 28 w 43"/>
                  <a:gd name="T9" fmla="*/ 26 h 40"/>
                  <a:gd name="T10" fmla="*/ 33 w 43"/>
                  <a:gd name="T11" fmla="*/ 40 h 40"/>
                  <a:gd name="T12" fmla="*/ 21 w 43"/>
                  <a:gd name="T13" fmla="*/ 31 h 40"/>
                  <a:gd name="T14" fmla="*/ 7 w 43"/>
                  <a:gd name="T15" fmla="*/ 40 h 40"/>
                  <a:gd name="T16" fmla="*/ 12 w 43"/>
                  <a:gd name="T17" fmla="*/ 26 h 40"/>
                  <a:gd name="T18" fmla="*/ 0 w 43"/>
                  <a:gd name="T19" fmla="*/ 14 h 40"/>
                  <a:gd name="T20" fmla="*/ 17 w 43"/>
                  <a:gd name="T21" fmla="*/ 14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0"/>
                  <a:gd name="T35" fmla="*/ 43 w 43"/>
                  <a:gd name="T36" fmla="*/ 40 h 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0">
                    <a:moveTo>
                      <a:pt x="17" y="14"/>
                    </a:moveTo>
                    <a:lnTo>
                      <a:pt x="21" y="0"/>
                    </a:lnTo>
                    <a:lnTo>
                      <a:pt x="26" y="14"/>
                    </a:lnTo>
                    <a:lnTo>
                      <a:pt x="43" y="14"/>
                    </a:lnTo>
                    <a:lnTo>
                      <a:pt x="28" y="26"/>
                    </a:lnTo>
                    <a:lnTo>
                      <a:pt x="33" y="40"/>
                    </a:lnTo>
                    <a:lnTo>
                      <a:pt x="21" y="31"/>
                    </a:lnTo>
                    <a:lnTo>
                      <a:pt x="7" y="40"/>
                    </a:lnTo>
                    <a:lnTo>
                      <a:pt x="12" y="26"/>
                    </a:lnTo>
                    <a:lnTo>
                      <a:pt x="0" y="14"/>
                    </a:lnTo>
                    <a:lnTo>
                      <a:pt x="17" y="14"/>
                    </a:lnTo>
                    <a:close/>
                  </a:path>
                </a:pathLst>
              </a:custGeom>
              <a:solidFill>
                <a:srgbClr val="FF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Freeform 74"/>
              <p:cNvSpPr>
                <a:spLocks noChangeAspect="1"/>
              </p:cNvSpPr>
              <p:nvPr/>
            </p:nvSpPr>
            <p:spPr bwMode="gray">
              <a:xfrm>
                <a:off x="3246438" y="636588"/>
                <a:ext cx="68262" cy="63500"/>
              </a:xfrm>
              <a:custGeom>
                <a:avLst/>
                <a:gdLst>
                  <a:gd name="T0" fmla="*/ 17 w 43"/>
                  <a:gd name="T1" fmla="*/ 14 h 40"/>
                  <a:gd name="T2" fmla="*/ 21 w 43"/>
                  <a:gd name="T3" fmla="*/ 0 h 40"/>
                  <a:gd name="T4" fmla="*/ 26 w 43"/>
                  <a:gd name="T5" fmla="*/ 14 h 40"/>
                  <a:gd name="T6" fmla="*/ 43 w 43"/>
                  <a:gd name="T7" fmla="*/ 14 h 40"/>
                  <a:gd name="T8" fmla="*/ 28 w 43"/>
                  <a:gd name="T9" fmla="*/ 26 h 40"/>
                  <a:gd name="T10" fmla="*/ 33 w 43"/>
                  <a:gd name="T11" fmla="*/ 40 h 40"/>
                  <a:gd name="T12" fmla="*/ 21 w 43"/>
                  <a:gd name="T13" fmla="*/ 31 h 40"/>
                  <a:gd name="T14" fmla="*/ 7 w 43"/>
                  <a:gd name="T15" fmla="*/ 40 h 40"/>
                  <a:gd name="T16" fmla="*/ 12 w 43"/>
                  <a:gd name="T17" fmla="*/ 26 h 40"/>
                  <a:gd name="T18" fmla="*/ 0 w 43"/>
                  <a:gd name="T19" fmla="*/ 14 h 40"/>
                  <a:gd name="T20" fmla="*/ 17 w 43"/>
                  <a:gd name="T21" fmla="*/ 14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0"/>
                  <a:gd name="T35" fmla="*/ 43 w 43"/>
                  <a:gd name="T36" fmla="*/ 40 h 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0">
                    <a:moveTo>
                      <a:pt x="17" y="14"/>
                    </a:moveTo>
                    <a:lnTo>
                      <a:pt x="21" y="0"/>
                    </a:lnTo>
                    <a:lnTo>
                      <a:pt x="26" y="14"/>
                    </a:lnTo>
                    <a:lnTo>
                      <a:pt x="43" y="14"/>
                    </a:lnTo>
                    <a:lnTo>
                      <a:pt x="28" y="26"/>
                    </a:lnTo>
                    <a:lnTo>
                      <a:pt x="33" y="40"/>
                    </a:lnTo>
                    <a:lnTo>
                      <a:pt x="21" y="31"/>
                    </a:lnTo>
                    <a:lnTo>
                      <a:pt x="7" y="40"/>
                    </a:lnTo>
                    <a:lnTo>
                      <a:pt x="12" y="26"/>
                    </a:lnTo>
                    <a:lnTo>
                      <a:pt x="0" y="14"/>
                    </a:lnTo>
                    <a:lnTo>
                      <a:pt x="17" y="14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Freeform 75"/>
              <p:cNvSpPr>
                <a:spLocks noChangeAspect="1"/>
              </p:cNvSpPr>
              <p:nvPr/>
            </p:nvSpPr>
            <p:spPr bwMode="gray">
              <a:xfrm>
                <a:off x="3317875" y="712788"/>
                <a:ext cx="68262" cy="63500"/>
              </a:xfrm>
              <a:custGeom>
                <a:avLst/>
                <a:gdLst>
                  <a:gd name="T0" fmla="*/ 17 w 43"/>
                  <a:gd name="T1" fmla="*/ 14 h 40"/>
                  <a:gd name="T2" fmla="*/ 22 w 43"/>
                  <a:gd name="T3" fmla="*/ 0 h 40"/>
                  <a:gd name="T4" fmla="*/ 27 w 43"/>
                  <a:gd name="T5" fmla="*/ 14 h 40"/>
                  <a:gd name="T6" fmla="*/ 43 w 43"/>
                  <a:gd name="T7" fmla="*/ 14 h 40"/>
                  <a:gd name="T8" fmla="*/ 31 w 43"/>
                  <a:gd name="T9" fmla="*/ 24 h 40"/>
                  <a:gd name="T10" fmla="*/ 36 w 43"/>
                  <a:gd name="T11" fmla="*/ 40 h 40"/>
                  <a:gd name="T12" fmla="*/ 22 w 43"/>
                  <a:gd name="T13" fmla="*/ 31 h 40"/>
                  <a:gd name="T14" fmla="*/ 10 w 43"/>
                  <a:gd name="T15" fmla="*/ 40 h 40"/>
                  <a:gd name="T16" fmla="*/ 15 w 43"/>
                  <a:gd name="T17" fmla="*/ 24 h 40"/>
                  <a:gd name="T18" fmla="*/ 0 w 43"/>
                  <a:gd name="T19" fmla="*/ 14 h 40"/>
                  <a:gd name="T20" fmla="*/ 17 w 43"/>
                  <a:gd name="T21" fmla="*/ 14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0"/>
                  <a:gd name="T35" fmla="*/ 43 w 43"/>
                  <a:gd name="T36" fmla="*/ 40 h 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0">
                    <a:moveTo>
                      <a:pt x="17" y="14"/>
                    </a:moveTo>
                    <a:lnTo>
                      <a:pt x="22" y="0"/>
                    </a:lnTo>
                    <a:lnTo>
                      <a:pt x="27" y="14"/>
                    </a:lnTo>
                    <a:lnTo>
                      <a:pt x="43" y="14"/>
                    </a:lnTo>
                    <a:lnTo>
                      <a:pt x="31" y="24"/>
                    </a:lnTo>
                    <a:lnTo>
                      <a:pt x="36" y="40"/>
                    </a:lnTo>
                    <a:lnTo>
                      <a:pt x="22" y="31"/>
                    </a:lnTo>
                    <a:lnTo>
                      <a:pt x="10" y="40"/>
                    </a:lnTo>
                    <a:lnTo>
                      <a:pt x="15" y="24"/>
                    </a:lnTo>
                    <a:lnTo>
                      <a:pt x="0" y="14"/>
                    </a:lnTo>
                    <a:lnTo>
                      <a:pt x="17" y="14"/>
                    </a:lnTo>
                    <a:close/>
                  </a:path>
                </a:pathLst>
              </a:custGeom>
              <a:solidFill>
                <a:srgbClr val="FF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Freeform 76"/>
              <p:cNvSpPr>
                <a:spLocks noChangeAspect="1"/>
              </p:cNvSpPr>
              <p:nvPr/>
            </p:nvSpPr>
            <p:spPr bwMode="gray">
              <a:xfrm>
                <a:off x="3317875" y="712788"/>
                <a:ext cx="68262" cy="63500"/>
              </a:xfrm>
              <a:custGeom>
                <a:avLst/>
                <a:gdLst>
                  <a:gd name="T0" fmla="*/ 17 w 43"/>
                  <a:gd name="T1" fmla="*/ 14 h 40"/>
                  <a:gd name="T2" fmla="*/ 22 w 43"/>
                  <a:gd name="T3" fmla="*/ 0 h 40"/>
                  <a:gd name="T4" fmla="*/ 27 w 43"/>
                  <a:gd name="T5" fmla="*/ 14 h 40"/>
                  <a:gd name="T6" fmla="*/ 43 w 43"/>
                  <a:gd name="T7" fmla="*/ 14 h 40"/>
                  <a:gd name="T8" fmla="*/ 31 w 43"/>
                  <a:gd name="T9" fmla="*/ 24 h 40"/>
                  <a:gd name="T10" fmla="*/ 36 w 43"/>
                  <a:gd name="T11" fmla="*/ 40 h 40"/>
                  <a:gd name="T12" fmla="*/ 22 w 43"/>
                  <a:gd name="T13" fmla="*/ 31 h 40"/>
                  <a:gd name="T14" fmla="*/ 10 w 43"/>
                  <a:gd name="T15" fmla="*/ 40 h 40"/>
                  <a:gd name="T16" fmla="*/ 15 w 43"/>
                  <a:gd name="T17" fmla="*/ 24 h 40"/>
                  <a:gd name="T18" fmla="*/ 0 w 43"/>
                  <a:gd name="T19" fmla="*/ 14 h 40"/>
                  <a:gd name="T20" fmla="*/ 17 w 43"/>
                  <a:gd name="T21" fmla="*/ 14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0"/>
                  <a:gd name="T35" fmla="*/ 43 w 43"/>
                  <a:gd name="T36" fmla="*/ 40 h 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0">
                    <a:moveTo>
                      <a:pt x="17" y="14"/>
                    </a:moveTo>
                    <a:lnTo>
                      <a:pt x="22" y="0"/>
                    </a:lnTo>
                    <a:lnTo>
                      <a:pt x="27" y="14"/>
                    </a:lnTo>
                    <a:lnTo>
                      <a:pt x="43" y="14"/>
                    </a:lnTo>
                    <a:lnTo>
                      <a:pt x="31" y="24"/>
                    </a:lnTo>
                    <a:lnTo>
                      <a:pt x="36" y="40"/>
                    </a:lnTo>
                    <a:lnTo>
                      <a:pt x="22" y="31"/>
                    </a:lnTo>
                    <a:lnTo>
                      <a:pt x="10" y="40"/>
                    </a:lnTo>
                    <a:lnTo>
                      <a:pt x="15" y="24"/>
                    </a:lnTo>
                    <a:lnTo>
                      <a:pt x="0" y="14"/>
                    </a:lnTo>
                    <a:lnTo>
                      <a:pt x="17" y="14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Freeform 77"/>
              <p:cNvSpPr>
                <a:spLocks noChangeAspect="1"/>
              </p:cNvSpPr>
              <p:nvPr/>
            </p:nvSpPr>
            <p:spPr bwMode="gray">
              <a:xfrm>
                <a:off x="3344863" y="814388"/>
                <a:ext cx="68262" cy="65088"/>
              </a:xfrm>
              <a:custGeom>
                <a:avLst/>
                <a:gdLst>
                  <a:gd name="T0" fmla="*/ 17 w 43"/>
                  <a:gd name="T1" fmla="*/ 15 h 41"/>
                  <a:gd name="T2" fmla="*/ 22 w 43"/>
                  <a:gd name="T3" fmla="*/ 0 h 41"/>
                  <a:gd name="T4" fmla="*/ 26 w 43"/>
                  <a:gd name="T5" fmla="*/ 15 h 41"/>
                  <a:gd name="T6" fmla="*/ 43 w 43"/>
                  <a:gd name="T7" fmla="*/ 15 h 41"/>
                  <a:gd name="T8" fmla="*/ 29 w 43"/>
                  <a:gd name="T9" fmla="*/ 24 h 41"/>
                  <a:gd name="T10" fmla="*/ 34 w 43"/>
                  <a:gd name="T11" fmla="*/ 41 h 41"/>
                  <a:gd name="T12" fmla="*/ 22 w 43"/>
                  <a:gd name="T13" fmla="*/ 31 h 41"/>
                  <a:gd name="T14" fmla="*/ 7 w 43"/>
                  <a:gd name="T15" fmla="*/ 41 h 41"/>
                  <a:gd name="T16" fmla="*/ 12 w 43"/>
                  <a:gd name="T17" fmla="*/ 24 h 41"/>
                  <a:gd name="T18" fmla="*/ 0 w 43"/>
                  <a:gd name="T19" fmla="*/ 15 h 41"/>
                  <a:gd name="T20" fmla="*/ 17 w 43"/>
                  <a:gd name="T21" fmla="*/ 15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1"/>
                  <a:gd name="T35" fmla="*/ 43 w 43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1">
                    <a:moveTo>
                      <a:pt x="17" y="15"/>
                    </a:moveTo>
                    <a:lnTo>
                      <a:pt x="22" y="0"/>
                    </a:lnTo>
                    <a:lnTo>
                      <a:pt x="26" y="15"/>
                    </a:lnTo>
                    <a:lnTo>
                      <a:pt x="43" y="15"/>
                    </a:lnTo>
                    <a:lnTo>
                      <a:pt x="29" y="24"/>
                    </a:lnTo>
                    <a:lnTo>
                      <a:pt x="34" y="41"/>
                    </a:lnTo>
                    <a:lnTo>
                      <a:pt x="22" y="31"/>
                    </a:lnTo>
                    <a:lnTo>
                      <a:pt x="7" y="41"/>
                    </a:lnTo>
                    <a:lnTo>
                      <a:pt x="12" y="24"/>
                    </a:lnTo>
                    <a:lnTo>
                      <a:pt x="0" y="15"/>
                    </a:lnTo>
                    <a:lnTo>
                      <a:pt x="17" y="15"/>
                    </a:lnTo>
                    <a:close/>
                  </a:path>
                </a:pathLst>
              </a:custGeom>
              <a:solidFill>
                <a:srgbClr val="FF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Freeform 78"/>
              <p:cNvSpPr>
                <a:spLocks noChangeAspect="1"/>
              </p:cNvSpPr>
              <p:nvPr/>
            </p:nvSpPr>
            <p:spPr bwMode="gray">
              <a:xfrm>
                <a:off x="3344863" y="814388"/>
                <a:ext cx="68262" cy="65088"/>
              </a:xfrm>
              <a:custGeom>
                <a:avLst/>
                <a:gdLst>
                  <a:gd name="T0" fmla="*/ 17 w 43"/>
                  <a:gd name="T1" fmla="*/ 15 h 41"/>
                  <a:gd name="T2" fmla="*/ 22 w 43"/>
                  <a:gd name="T3" fmla="*/ 0 h 41"/>
                  <a:gd name="T4" fmla="*/ 26 w 43"/>
                  <a:gd name="T5" fmla="*/ 15 h 41"/>
                  <a:gd name="T6" fmla="*/ 43 w 43"/>
                  <a:gd name="T7" fmla="*/ 15 h 41"/>
                  <a:gd name="T8" fmla="*/ 29 w 43"/>
                  <a:gd name="T9" fmla="*/ 24 h 41"/>
                  <a:gd name="T10" fmla="*/ 34 w 43"/>
                  <a:gd name="T11" fmla="*/ 41 h 41"/>
                  <a:gd name="T12" fmla="*/ 22 w 43"/>
                  <a:gd name="T13" fmla="*/ 31 h 41"/>
                  <a:gd name="T14" fmla="*/ 7 w 43"/>
                  <a:gd name="T15" fmla="*/ 41 h 41"/>
                  <a:gd name="T16" fmla="*/ 12 w 43"/>
                  <a:gd name="T17" fmla="*/ 24 h 41"/>
                  <a:gd name="T18" fmla="*/ 0 w 43"/>
                  <a:gd name="T19" fmla="*/ 15 h 41"/>
                  <a:gd name="T20" fmla="*/ 17 w 43"/>
                  <a:gd name="T21" fmla="*/ 15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1"/>
                  <a:gd name="T35" fmla="*/ 43 w 43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1">
                    <a:moveTo>
                      <a:pt x="17" y="15"/>
                    </a:moveTo>
                    <a:lnTo>
                      <a:pt x="22" y="0"/>
                    </a:lnTo>
                    <a:lnTo>
                      <a:pt x="26" y="15"/>
                    </a:lnTo>
                    <a:lnTo>
                      <a:pt x="43" y="15"/>
                    </a:lnTo>
                    <a:lnTo>
                      <a:pt x="29" y="24"/>
                    </a:lnTo>
                    <a:lnTo>
                      <a:pt x="34" y="41"/>
                    </a:lnTo>
                    <a:lnTo>
                      <a:pt x="22" y="31"/>
                    </a:lnTo>
                    <a:lnTo>
                      <a:pt x="7" y="41"/>
                    </a:lnTo>
                    <a:lnTo>
                      <a:pt x="12" y="24"/>
                    </a:lnTo>
                    <a:lnTo>
                      <a:pt x="0" y="15"/>
                    </a:lnTo>
                    <a:lnTo>
                      <a:pt x="17" y="15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Freeform 79"/>
              <p:cNvSpPr>
                <a:spLocks noChangeAspect="1"/>
              </p:cNvSpPr>
              <p:nvPr/>
            </p:nvSpPr>
            <p:spPr bwMode="gray">
              <a:xfrm>
                <a:off x="3317875" y="912813"/>
                <a:ext cx="68262" cy="65088"/>
              </a:xfrm>
              <a:custGeom>
                <a:avLst/>
                <a:gdLst>
                  <a:gd name="T0" fmla="*/ 17 w 43"/>
                  <a:gd name="T1" fmla="*/ 17 h 41"/>
                  <a:gd name="T2" fmla="*/ 22 w 43"/>
                  <a:gd name="T3" fmla="*/ 0 h 41"/>
                  <a:gd name="T4" fmla="*/ 27 w 43"/>
                  <a:gd name="T5" fmla="*/ 17 h 41"/>
                  <a:gd name="T6" fmla="*/ 43 w 43"/>
                  <a:gd name="T7" fmla="*/ 17 h 41"/>
                  <a:gd name="T8" fmla="*/ 29 w 43"/>
                  <a:gd name="T9" fmla="*/ 27 h 41"/>
                  <a:gd name="T10" fmla="*/ 34 w 43"/>
                  <a:gd name="T11" fmla="*/ 41 h 41"/>
                  <a:gd name="T12" fmla="*/ 22 w 43"/>
                  <a:gd name="T13" fmla="*/ 32 h 41"/>
                  <a:gd name="T14" fmla="*/ 7 w 43"/>
                  <a:gd name="T15" fmla="*/ 41 h 41"/>
                  <a:gd name="T16" fmla="*/ 12 w 43"/>
                  <a:gd name="T17" fmla="*/ 27 h 41"/>
                  <a:gd name="T18" fmla="*/ 0 w 43"/>
                  <a:gd name="T19" fmla="*/ 17 h 41"/>
                  <a:gd name="T20" fmla="*/ 17 w 43"/>
                  <a:gd name="T21" fmla="*/ 17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1"/>
                  <a:gd name="T35" fmla="*/ 43 w 43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1">
                    <a:moveTo>
                      <a:pt x="17" y="17"/>
                    </a:moveTo>
                    <a:lnTo>
                      <a:pt x="22" y="0"/>
                    </a:lnTo>
                    <a:lnTo>
                      <a:pt x="27" y="17"/>
                    </a:lnTo>
                    <a:lnTo>
                      <a:pt x="43" y="17"/>
                    </a:lnTo>
                    <a:lnTo>
                      <a:pt x="29" y="27"/>
                    </a:lnTo>
                    <a:lnTo>
                      <a:pt x="34" y="41"/>
                    </a:lnTo>
                    <a:lnTo>
                      <a:pt x="22" y="32"/>
                    </a:lnTo>
                    <a:lnTo>
                      <a:pt x="7" y="41"/>
                    </a:lnTo>
                    <a:lnTo>
                      <a:pt x="12" y="27"/>
                    </a:lnTo>
                    <a:lnTo>
                      <a:pt x="0" y="17"/>
                    </a:lnTo>
                    <a:lnTo>
                      <a:pt x="17" y="17"/>
                    </a:lnTo>
                    <a:close/>
                  </a:path>
                </a:pathLst>
              </a:custGeom>
              <a:solidFill>
                <a:srgbClr val="FF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96" name="Freeform 80"/>
              <p:cNvSpPr>
                <a:spLocks noChangeAspect="1"/>
              </p:cNvSpPr>
              <p:nvPr/>
            </p:nvSpPr>
            <p:spPr bwMode="gray">
              <a:xfrm>
                <a:off x="3317875" y="912813"/>
                <a:ext cx="68262" cy="65088"/>
              </a:xfrm>
              <a:custGeom>
                <a:avLst/>
                <a:gdLst>
                  <a:gd name="T0" fmla="*/ 17 w 43"/>
                  <a:gd name="T1" fmla="*/ 17 h 41"/>
                  <a:gd name="T2" fmla="*/ 22 w 43"/>
                  <a:gd name="T3" fmla="*/ 0 h 41"/>
                  <a:gd name="T4" fmla="*/ 27 w 43"/>
                  <a:gd name="T5" fmla="*/ 17 h 41"/>
                  <a:gd name="T6" fmla="*/ 43 w 43"/>
                  <a:gd name="T7" fmla="*/ 17 h 41"/>
                  <a:gd name="T8" fmla="*/ 29 w 43"/>
                  <a:gd name="T9" fmla="*/ 27 h 41"/>
                  <a:gd name="T10" fmla="*/ 34 w 43"/>
                  <a:gd name="T11" fmla="*/ 41 h 41"/>
                  <a:gd name="T12" fmla="*/ 22 w 43"/>
                  <a:gd name="T13" fmla="*/ 32 h 41"/>
                  <a:gd name="T14" fmla="*/ 7 w 43"/>
                  <a:gd name="T15" fmla="*/ 41 h 41"/>
                  <a:gd name="T16" fmla="*/ 12 w 43"/>
                  <a:gd name="T17" fmla="*/ 27 h 41"/>
                  <a:gd name="T18" fmla="*/ 0 w 43"/>
                  <a:gd name="T19" fmla="*/ 17 h 41"/>
                  <a:gd name="T20" fmla="*/ 17 w 43"/>
                  <a:gd name="T21" fmla="*/ 17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1"/>
                  <a:gd name="T35" fmla="*/ 43 w 43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1">
                    <a:moveTo>
                      <a:pt x="17" y="17"/>
                    </a:moveTo>
                    <a:lnTo>
                      <a:pt x="22" y="0"/>
                    </a:lnTo>
                    <a:lnTo>
                      <a:pt x="27" y="17"/>
                    </a:lnTo>
                    <a:lnTo>
                      <a:pt x="43" y="17"/>
                    </a:lnTo>
                    <a:lnTo>
                      <a:pt x="29" y="27"/>
                    </a:lnTo>
                    <a:lnTo>
                      <a:pt x="34" y="41"/>
                    </a:lnTo>
                    <a:lnTo>
                      <a:pt x="22" y="32"/>
                    </a:lnTo>
                    <a:lnTo>
                      <a:pt x="7" y="41"/>
                    </a:lnTo>
                    <a:lnTo>
                      <a:pt x="12" y="27"/>
                    </a:lnTo>
                    <a:lnTo>
                      <a:pt x="0" y="17"/>
                    </a:lnTo>
                    <a:lnTo>
                      <a:pt x="17" y="17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Freeform 81"/>
              <p:cNvSpPr>
                <a:spLocks noChangeAspect="1"/>
              </p:cNvSpPr>
              <p:nvPr/>
            </p:nvSpPr>
            <p:spPr bwMode="gray">
              <a:xfrm>
                <a:off x="3246438" y="989013"/>
                <a:ext cx="68262" cy="65088"/>
              </a:xfrm>
              <a:custGeom>
                <a:avLst/>
                <a:gdLst>
                  <a:gd name="T0" fmla="*/ 14 w 43"/>
                  <a:gd name="T1" fmla="*/ 15 h 41"/>
                  <a:gd name="T2" fmla="*/ 21 w 43"/>
                  <a:gd name="T3" fmla="*/ 0 h 41"/>
                  <a:gd name="T4" fmla="*/ 26 w 43"/>
                  <a:gd name="T5" fmla="*/ 15 h 41"/>
                  <a:gd name="T6" fmla="*/ 43 w 43"/>
                  <a:gd name="T7" fmla="*/ 15 h 41"/>
                  <a:gd name="T8" fmla="*/ 28 w 43"/>
                  <a:gd name="T9" fmla="*/ 24 h 41"/>
                  <a:gd name="T10" fmla="*/ 33 w 43"/>
                  <a:gd name="T11" fmla="*/ 41 h 41"/>
                  <a:gd name="T12" fmla="*/ 21 w 43"/>
                  <a:gd name="T13" fmla="*/ 31 h 41"/>
                  <a:gd name="T14" fmla="*/ 7 w 43"/>
                  <a:gd name="T15" fmla="*/ 41 h 41"/>
                  <a:gd name="T16" fmla="*/ 12 w 43"/>
                  <a:gd name="T17" fmla="*/ 24 h 41"/>
                  <a:gd name="T18" fmla="*/ 0 w 43"/>
                  <a:gd name="T19" fmla="*/ 15 h 41"/>
                  <a:gd name="T20" fmla="*/ 14 w 43"/>
                  <a:gd name="T21" fmla="*/ 15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1"/>
                  <a:gd name="T35" fmla="*/ 43 w 43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1">
                    <a:moveTo>
                      <a:pt x="14" y="15"/>
                    </a:moveTo>
                    <a:lnTo>
                      <a:pt x="21" y="0"/>
                    </a:lnTo>
                    <a:lnTo>
                      <a:pt x="26" y="15"/>
                    </a:lnTo>
                    <a:lnTo>
                      <a:pt x="43" y="15"/>
                    </a:lnTo>
                    <a:lnTo>
                      <a:pt x="28" y="24"/>
                    </a:lnTo>
                    <a:lnTo>
                      <a:pt x="33" y="41"/>
                    </a:lnTo>
                    <a:lnTo>
                      <a:pt x="21" y="31"/>
                    </a:lnTo>
                    <a:lnTo>
                      <a:pt x="7" y="41"/>
                    </a:lnTo>
                    <a:lnTo>
                      <a:pt x="12" y="24"/>
                    </a:lnTo>
                    <a:lnTo>
                      <a:pt x="0" y="15"/>
                    </a:lnTo>
                    <a:lnTo>
                      <a:pt x="14" y="15"/>
                    </a:lnTo>
                    <a:close/>
                  </a:path>
                </a:pathLst>
              </a:custGeom>
              <a:solidFill>
                <a:srgbClr val="FF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Freeform 82"/>
              <p:cNvSpPr>
                <a:spLocks noChangeAspect="1"/>
              </p:cNvSpPr>
              <p:nvPr/>
            </p:nvSpPr>
            <p:spPr bwMode="gray">
              <a:xfrm>
                <a:off x="3246438" y="989013"/>
                <a:ext cx="68262" cy="65088"/>
              </a:xfrm>
              <a:custGeom>
                <a:avLst/>
                <a:gdLst>
                  <a:gd name="T0" fmla="*/ 14 w 43"/>
                  <a:gd name="T1" fmla="*/ 15 h 41"/>
                  <a:gd name="T2" fmla="*/ 21 w 43"/>
                  <a:gd name="T3" fmla="*/ 0 h 41"/>
                  <a:gd name="T4" fmla="*/ 26 w 43"/>
                  <a:gd name="T5" fmla="*/ 15 h 41"/>
                  <a:gd name="T6" fmla="*/ 43 w 43"/>
                  <a:gd name="T7" fmla="*/ 15 h 41"/>
                  <a:gd name="T8" fmla="*/ 28 w 43"/>
                  <a:gd name="T9" fmla="*/ 24 h 41"/>
                  <a:gd name="T10" fmla="*/ 33 w 43"/>
                  <a:gd name="T11" fmla="*/ 41 h 41"/>
                  <a:gd name="T12" fmla="*/ 21 w 43"/>
                  <a:gd name="T13" fmla="*/ 31 h 41"/>
                  <a:gd name="T14" fmla="*/ 7 w 43"/>
                  <a:gd name="T15" fmla="*/ 41 h 41"/>
                  <a:gd name="T16" fmla="*/ 12 w 43"/>
                  <a:gd name="T17" fmla="*/ 24 h 41"/>
                  <a:gd name="T18" fmla="*/ 0 w 43"/>
                  <a:gd name="T19" fmla="*/ 15 h 41"/>
                  <a:gd name="T20" fmla="*/ 14 w 43"/>
                  <a:gd name="T21" fmla="*/ 15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1"/>
                  <a:gd name="T35" fmla="*/ 43 w 43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1">
                    <a:moveTo>
                      <a:pt x="14" y="15"/>
                    </a:moveTo>
                    <a:lnTo>
                      <a:pt x="21" y="0"/>
                    </a:lnTo>
                    <a:lnTo>
                      <a:pt x="26" y="15"/>
                    </a:lnTo>
                    <a:lnTo>
                      <a:pt x="43" y="15"/>
                    </a:lnTo>
                    <a:lnTo>
                      <a:pt x="28" y="24"/>
                    </a:lnTo>
                    <a:lnTo>
                      <a:pt x="33" y="41"/>
                    </a:lnTo>
                    <a:lnTo>
                      <a:pt x="21" y="31"/>
                    </a:lnTo>
                    <a:lnTo>
                      <a:pt x="7" y="41"/>
                    </a:lnTo>
                    <a:lnTo>
                      <a:pt x="12" y="24"/>
                    </a:lnTo>
                    <a:lnTo>
                      <a:pt x="0" y="15"/>
                    </a:lnTo>
                    <a:lnTo>
                      <a:pt x="14" y="15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89124" name="Picture 36" descr="Logo_EN_rvb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246" y="3120"/>
              <a:ext cx="272" cy="725"/>
            </a:xfrm>
            <a:prstGeom prst="rect">
              <a:avLst/>
            </a:prstGeom>
            <a:noFill/>
          </p:spPr>
        </p:pic>
      </p:grpSp>
      <p:sp>
        <p:nvSpPr>
          <p:cNvPr id="89126" name="Rectangle 38"/>
          <p:cNvSpPr>
            <a:spLocks noGrp="1" noChangeArrowheads="1"/>
          </p:cNvSpPr>
          <p:nvPr>
            <p:ph type="body" idx="1"/>
          </p:nvPr>
        </p:nvSpPr>
        <p:spPr>
          <a:xfrm>
            <a:off x="900113" y="1412875"/>
            <a:ext cx="8064500" cy="4968875"/>
          </a:xfrm>
          <a:noFill/>
          <a:ln/>
        </p:spPr>
        <p:txBody>
          <a:bodyPr/>
          <a:lstStyle/>
          <a:p>
            <a:pPr marL="342900" indent="-342900" defTabSz="523875"/>
            <a:r>
              <a:rPr lang="en-GB" sz="2400">
                <a:solidFill>
                  <a:srgbClr val="005BAB"/>
                </a:solidFill>
              </a:rPr>
              <a:t>Replace Directive 96/26/EC by a Regulation</a:t>
            </a:r>
          </a:p>
          <a:p>
            <a:pPr marL="742950" lvl="1" indent="-285750" defTabSz="523875"/>
            <a:r>
              <a:rPr lang="en-GB" sz="2400">
                <a:solidFill>
                  <a:srgbClr val="005BAB"/>
                </a:solidFill>
              </a:rPr>
              <a:t>To ensure more harmonised national provisions</a:t>
            </a:r>
          </a:p>
          <a:p>
            <a:pPr marL="742950" lvl="1" indent="-285750" defTabSz="523875"/>
            <a:endParaRPr lang="en-GB" sz="1200">
              <a:solidFill>
                <a:srgbClr val="005BAB"/>
              </a:solidFill>
            </a:endParaRPr>
          </a:p>
          <a:p>
            <a:pPr marL="342900" indent="-342900" defTabSz="523875"/>
            <a:r>
              <a:rPr lang="en-GB" sz="2400">
                <a:solidFill>
                  <a:srgbClr val="005BAB"/>
                </a:solidFill>
              </a:rPr>
              <a:t>Updated requirements on good repute, financial standing and professional competence </a:t>
            </a:r>
          </a:p>
          <a:p>
            <a:pPr marL="742950" lvl="1" indent="-285750" defTabSz="523875"/>
            <a:r>
              <a:rPr lang="en-GB" sz="2400">
                <a:solidFill>
                  <a:srgbClr val="005BAB"/>
                </a:solidFill>
              </a:rPr>
              <a:t>EU definition of infringements, serious and repeated minor infringements, financial indicators, training</a:t>
            </a:r>
          </a:p>
          <a:p>
            <a:pPr marL="742950" lvl="1" indent="-285750" defTabSz="523875"/>
            <a:endParaRPr lang="en-GB" sz="1200">
              <a:solidFill>
                <a:srgbClr val="005BAB"/>
              </a:solidFill>
            </a:endParaRPr>
          </a:p>
          <a:p>
            <a:pPr marL="342900" indent="-342900" defTabSz="523875"/>
            <a:r>
              <a:rPr lang="en-GB" sz="2400">
                <a:solidFill>
                  <a:srgbClr val="005BAB"/>
                </a:solidFill>
              </a:rPr>
              <a:t>New provisions on monitoring, checks, administrative cooperation between Member States and sanctions</a:t>
            </a:r>
          </a:p>
          <a:p>
            <a:pPr marL="742950" lvl="1" indent="-285750" defTabSz="523875"/>
            <a:r>
              <a:rPr lang="en-GB" sz="2400">
                <a:solidFill>
                  <a:srgbClr val="005BAB"/>
                </a:solidFill>
              </a:rPr>
              <a:t>Reinforced role of licensing authorities, electronic registers </a:t>
            </a: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9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9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9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9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9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9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9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9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9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9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9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9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/>
      <p:bldP spid="7" grpId="0"/>
      <p:bldP spid="89126" grpId="0" build="p" autoUpdateAnimBg="0" advAuto="200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/>
              <a:t>Regulation on access to the market for coach and bus services</a:t>
            </a:r>
            <a:r>
              <a:rPr lang="en-GB" sz="2800"/>
              <a:t> </a:t>
            </a:r>
            <a:r>
              <a:rPr lang="fr-BE" sz="2800"/>
              <a:t/>
            </a:r>
            <a:br>
              <a:rPr lang="fr-BE" sz="2800"/>
            </a:br>
            <a:endParaRPr lang="en-US" sz="2800"/>
          </a:p>
        </p:txBody>
      </p:sp>
      <p:sp>
        <p:nvSpPr>
          <p:cNvPr id="68" name="Rectangle 67"/>
          <p:cNvSpPr>
            <a:spLocks noChangeArrowheads="1"/>
          </p:cNvSpPr>
          <p:nvPr/>
        </p:nvSpPr>
        <p:spPr bwMode="gray">
          <a:xfrm>
            <a:off x="7929563" y="6389688"/>
            <a:ext cx="352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>
                <a:solidFill>
                  <a:srgbClr val="005BAB"/>
                </a:solidFill>
              </a:rPr>
              <a:t> </a:t>
            </a:r>
            <a:r>
              <a:rPr lang="en-US" sz="1200">
                <a:solidFill>
                  <a:srgbClr val="005BAB"/>
                </a:solidFill>
                <a:latin typeface="Trebuchet MS" pitchFamily="34" charset="0"/>
              </a:rPr>
              <a:t>| </a:t>
            </a:r>
            <a:endParaRPr lang="en-US" sz="1200">
              <a:solidFill>
                <a:srgbClr val="005BAB"/>
              </a:solidFill>
            </a:endParaRPr>
          </a:p>
        </p:txBody>
      </p:sp>
      <p:sp>
        <p:nvSpPr>
          <p:cNvPr id="9114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992E71CD-5D1C-4010-92EF-063411667821}" type="slidenum">
              <a:rPr lang="en-US" sz="1000">
                <a:solidFill>
                  <a:srgbClr val="005BAB"/>
                </a:solidFill>
              </a:rPr>
              <a:pPr algn="r">
                <a:lnSpc>
                  <a:spcPct val="100000"/>
                </a:lnSpc>
              </a:pPr>
              <a:t>9</a:t>
            </a:fld>
            <a:endParaRPr lang="en-US" sz="1000">
              <a:solidFill>
                <a:srgbClr val="005BAB"/>
              </a:solidFill>
            </a:endParaRPr>
          </a:p>
        </p:txBody>
      </p:sp>
      <p:sp>
        <p:nvSpPr>
          <p:cNvPr id="91141" name="Footer Placeholder 6"/>
          <p:cNvSpPr txBox="1">
            <a:spLocks noGrp="1"/>
          </p:cNvSpPr>
          <p:nvPr/>
        </p:nvSpPr>
        <p:spPr bwMode="gray">
          <a:xfrm>
            <a:off x="2857500" y="6350000"/>
            <a:ext cx="52292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endParaRPr lang="en-GB" sz="1000">
              <a:solidFill>
                <a:srgbClr val="005BAB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marL="357188" indent="-357188" algn="l">
              <a:buClr>
                <a:srgbClr val="9ECC3B"/>
              </a:buClr>
              <a:buSzPct val="100000"/>
              <a:buFont typeface="Trebuchet MS" pitchFamily="34" charset="0"/>
              <a:buNone/>
              <a:defRPr sz="3600">
                <a:solidFill>
                  <a:srgbClr val="9ECC3B"/>
                </a:solidFill>
                <a:sym typeface="Wingdings"/>
              </a:defRPr>
            </a:lvl1pPr>
          </a:lstStyle>
          <a:p>
            <a:pPr algn="ctr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4400" dirty="0" smtClean="0">
                <a:latin typeface="Arial" pitchFamily="34" charset="0"/>
                <a:ea typeface="+mj-ea"/>
                <a:cs typeface="+mj-cs"/>
              </a:rPr>
              <a:t></a:t>
            </a:r>
          </a:p>
        </p:txBody>
      </p:sp>
      <p:grpSp>
        <p:nvGrpSpPr>
          <p:cNvPr id="91143" name="Group 7"/>
          <p:cNvGrpSpPr>
            <a:grpSpLocks/>
          </p:cNvGrpSpPr>
          <p:nvPr/>
        </p:nvGrpSpPr>
        <p:grpSpPr bwMode="auto">
          <a:xfrm>
            <a:off x="390525" y="4953000"/>
            <a:ext cx="431800" cy="1644650"/>
            <a:chOff x="246" y="3120"/>
            <a:chExt cx="272" cy="1036"/>
          </a:xfrm>
        </p:grpSpPr>
        <p:grpSp>
          <p:nvGrpSpPr>
            <p:cNvPr id="91144" name="Group 109"/>
            <p:cNvGrpSpPr>
              <a:grpSpLocks noChangeAspect="1"/>
            </p:cNvGrpSpPr>
            <p:nvPr/>
          </p:nvGrpSpPr>
          <p:grpSpPr bwMode="auto">
            <a:xfrm>
              <a:off x="247" y="3965"/>
              <a:ext cx="271" cy="191"/>
              <a:chOff x="2786063" y="571500"/>
              <a:chExt cx="798512" cy="561975"/>
            </a:xfrm>
          </p:grpSpPr>
          <p:sp>
            <p:nvSpPr>
              <p:cNvPr id="72" name="Rectangle 56"/>
              <p:cNvSpPr>
                <a:spLocks noChangeAspect="1" noChangeArrowheads="1"/>
              </p:cNvSpPr>
              <p:nvPr/>
            </p:nvSpPr>
            <p:spPr bwMode="gray">
              <a:xfrm>
                <a:off x="2786063" y="571500"/>
                <a:ext cx="798512" cy="561975"/>
              </a:xfrm>
              <a:prstGeom prst="rect">
                <a:avLst/>
              </a:prstGeom>
              <a:solidFill>
                <a:srgbClr val="034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Line 57"/>
              <p:cNvSpPr>
                <a:spLocks noChangeAspect="1" noChangeShapeType="1"/>
              </p:cNvSpPr>
              <p:nvPr/>
            </p:nvSpPr>
            <p:spPr bwMode="gray">
              <a:xfrm>
                <a:off x="3178175" y="844550"/>
                <a:ext cx="1587" cy="1588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74" name="Line 58"/>
              <p:cNvSpPr>
                <a:spLocks noChangeAspect="1" noChangeShapeType="1"/>
              </p:cNvSpPr>
              <p:nvPr/>
            </p:nvSpPr>
            <p:spPr bwMode="gray">
              <a:xfrm>
                <a:off x="3178175" y="844550"/>
                <a:ext cx="1587" cy="1588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75" name="Freeform 59"/>
              <p:cNvSpPr>
                <a:spLocks noChangeAspect="1"/>
              </p:cNvSpPr>
              <p:nvPr/>
            </p:nvSpPr>
            <p:spPr bwMode="gray">
              <a:xfrm>
                <a:off x="3143250" y="609600"/>
                <a:ext cx="65087" cy="65088"/>
              </a:xfrm>
              <a:custGeom>
                <a:avLst/>
                <a:gdLst>
                  <a:gd name="T0" fmla="*/ 14 w 41"/>
                  <a:gd name="T1" fmla="*/ 14 h 41"/>
                  <a:gd name="T2" fmla="*/ 22 w 41"/>
                  <a:gd name="T3" fmla="*/ 0 h 41"/>
                  <a:gd name="T4" fmla="*/ 26 w 41"/>
                  <a:gd name="T5" fmla="*/ 14 h 41"/>
                  <a:gd name="T6" fmla="*/ 41 w 41"/>
                  <a:gd name="T7" fmla="*/ 14 h 41"/>
                  <a:gd name="T8" fmla="*/ 29 w 41"/>
                  <a:gd name="T9" fmla="*/ 24 h 41"/>
                  <a:gd name="T10" fmla="*/ 34 w 41"/>
                  <a:gd name="T11" fmla="*/ 41 h 41"/>
                  <a:gd name="T12" fmla="*/ 22 w 41"/>
                  <a:gd name="T13" fmla="*/ 31 h 41"/>
                  <a:gd name="T14" fmla="*/ 7 w 41"/>
                  <a:gd name="T15" fmla="*/ 41 h 41"/>
                  <a:gd name="T16" fmla="*/ 12 w 41"/>
                  <a:gd name="T17" fmla="*/ 24 h 41"/>
                  <a:gd name="T18" fmla="*/ 0 w 41"/>
                  <a:gd name="T19" fmla="*/ 14 h 41"/>
                  <a:gd name="T20" fmla="*/ 14 w 41"/>
                  <a:gd name="T21" fmla="*/ 14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1"/>
                  <a:gd name="T34" fmla="*/ 0 h 41"/>
                  <a:gd name="T35" fmla="*/ 41 w 41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1" h="41">
                    <a:moveTo>
                      <a:pt x="14" y="14"/>
                    </a:moveTo>
                    <a:lnTo>
                      <a:pt x="22" y="0"/>
                    </a:lnTo>
                    <a:lnTo>
                      <a:pt x="26" y="14"/>
                    </a:lnTo>
                    <a:lnTo>
                      <a:pt x="41" y="14"/>
                    </a:lnTo>
                    <a:lnTo>
                      <a:pt x="29" y="24"/>
                    </a:lnTo>
                    <a:lnTo>
                      <a:pt x="34" y="41"/>
                    </a:lnTo>
                    <a:lnTo>
                      <a:pt x="22" y="31"/>
                    </a:lnTo>
                    <a:lnTo>
                      <a:pt x="7" y="41"/>
                    </a:lnTo>
                    <a:lnTo>
                      <a:pt x="12" y="24"/>
                    </a:lnTo>
                    <a:lnTo>
                      <a:pt x="0" y="14"/>
                    </a:lnTo>
                    <a:lnTo>
                      <a:pt x="14" y="14"/>
                    </a:lnTo>
                    <a:close/>
                  </a:path>
                </a:pathLst>
              </a:custGeom>
              <a:solidFill>
                <a:srgbClr val="FF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Freeform 60"/>
              <p:cNvSpPr>
                <a:spLocks noChangeAspect="1"/>
              </p:cNvSpPr>
              <p:nvPr/>
            </p:nvSpPr>
            <p:spPr bwMode="gray">
              <a:xfrm>
                <a:off x="3143250" y="609600"/>
                <a:ext cx="65087" cy="65088"/>
              </a:xfrm>
              <a:custGeom>
                <a:avLst/>
                <a:gdLst>
                  <a:gd name="T0" fmla="*/ 14 w 41"/>
                  <a:gd name="T1" fmla="*/ 14 h 41"/>
                  <a:gd name="T2" fmla="*/ 22 w 41"/>
                  <a:gd name="T3" fmla="*/ 0 h 41"/>
                  <a:gd name="T4" fmla="*/ 26 w 41"/>
                  <a:gd name="T5" fmla="*/ 14 h 41"/>
                  <a:gd name="T6" fmla="*/ 41 w 41"/>
                  <a:gd name="T7" fmla="*/ 14 h 41"/>
                  <a:gd name="T8" fmla="*/ 29 w 41"/>
                  <a:gd name="T9" fmla="*/ 24 h 41"/>
                  <a:gd name="T10" fmla="*/ 34 w 41"/>
                  <a:gd name="T11" fmla="*/ 41 h 41"/>
                  <a:gd name="T12" fmla="*/ 22 w 41"/>
                  <a:gd name="T13" fmla="*/ 31 h 41"/>
                  <a:gd name="T14" fmla="*/ 7 w 41"/>
                  <a:gd name="T15" fmla="*/ 41 h 41"/>
                  <a:gd name="T16" fmla="*/ 12 w 41"/>
                  <a:gd name="T17" fmla="*/ 24 h 41"/>
                  <a:gd name="T18" fmla="*/ 0 w 41"/>
                  <a:gd name="T19" fmla="*/ 14 h 41"/>
                  <a:gd name="T20" fmla="*/ 14 w 41"/>
                  <a:gd name="T21" fmla="*/ 14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1"/>
                  <a:gd name="T34" fmla="*/ 0 h 41"/>
                  <a:gd name="T35" fmla="*/ 41 w 41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1" h="41">
                    <a:moveTo>
                      <a:pt x="14" y="14"/>
                    </a:moveTo>
                    <a:lnTo>
                      <a:pt x="22" y="0"/>
                    </a:lnTo>
                    <a:lnTo>
                      <a:pt x="26" y="14"/>
                    </a:lnTo>
                    <a:lnTo>
                      <a:pt x="41" y="14"/>
                    </a:lnTo>
                    <a:lnTo>
                      <a:pt x="29" y="24"/>
                    </a:lnTo>
                    <a:lnTo>
                      <a:pt x="34" y="41"/>
                    </a:lnTo>
                    <a:lnTo>
                      <a:pt x="22" y="31"/>
                    </a:lnTo>
                    <a:lnTo>
                      <a:pt x="7" y="41"/>
                    </a:lnTo>
                    <a:lnTo>
                      <a:pt x="12" y="24"/>
                    </a:lnTo>
                    <a:lnTo>
                      <a:pt x="0" y="14"/>
                    </a:lnTo>
                    <a:lnTo>
                      <a:pt x="14" y="14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Freeform 61"/>
              <p:cNvSpPr>
                <a:spLocks noChangeAspect="1"/>
              </p:cNvSpPr>
              <p:nvPr/>
            </p:nvSpPr>
            <p:spPr bwMode="gray">
              <a:xfrm>
                <a:off x="3036888" y="636588"/>
                <a:ext cx="68262" cy="63500"/>
              </a:xfrm>
              <a:custGeom>
                <a:avLst/>
                <a:gdLst>
                  <a:gd name="T0" fmla="*/ 17 w 43"/>
                  <a:gd name="T1" fmla="*/ 14 h 40"/>
                  <a:gd name="T2" fmla="*/ 22 w 43"/>
                  <a:gd name="T3" fmla="*/ 0 h 40"/>
                  <a:gd name="T4" fmla="*/ 26 w 43"/>
                  <a:gd name="T5" fmla="*/ 14 h 40"/>
                  <a:gd name="T6" fmla="*/ 43 w 43"/>
                  <a:gd name="T7" fmla="*/ 14 h 40"/>
                  <a:gd name="T8" fmla="*/ 31 w 43"/>
                  <a:gd name="T9" fmla="*/ 26 h 40"/>
                  <a:gd name="T10" fmla="*/ 36 w 43"/>
                  <a:gd name="T11" fmla="*/ 40 h 40"/>
                  <a:gd name="T12" fmla="*/ 22 w 43"/>
                  <a:gd name="T13" fmla="*/ 31 h 40"/>
                  <a:gd name="T14" fmla="*/ 10 w 43"/>
                  <a:gd name="T15" fmla="*/ 40 h 40"/>
                  <a:gd name="T16" fmla="*/ 14 w 43"/>
                  <a:gd name="T17" fmla="*/ 26 h 40"/>
                  <a:gd name="T18" fmla="*/ 0 w 43"/>
                  <a:gd name="T19" fmla="*/ 14 h 40"/>
                  <a:gd name="T20" fmla="*/ 17 w 43"/>
                  <a:gd name="T21" fmla="*/ 14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0"/>
                  <a:gd name="T35" fmla="*/ 43 w 43"/>
                  <a:gd name="T36" fmla="*/ 40 h 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0">
                    <a:moveTo>
                      <a:pt x="17" y="14"/>
                    </a:moveTo>
                    <a:lnTo>
                      <a:pt x="22" y="0"/>
                    </a:lnTo>
                    <a:lnTo>
                      <a:pt x="26" y="14"/>
                    </a:lnTo>
                    <a:lnTo>
                      <a:pt x="43" y="14"/>
                    </a:lnTo>
                    <a:lnTo>
                      <a:pt x="31" y="26"/>
                    </a:lnTo>
                    <a:lnTo>
                      <a:pt x="36" y="40"/>
                    </a:lnTo>
                    <a:lnTo>
                      <a:pt x="22" y="31"/>
                    </a:lnTo>
                    <a:lnTo>
                      <a:pt x="10" y="40"/>
                    </a:lnTo>
                    <a:lnTo>
                      <a:pt x="14" y="26"/>
                    </a:lnTo>
                    <a:lnTo>
                      <a:pt x="0" y="14"/>
                    </a:lnTo>
                    <a:lnTo>
                      <a:pt x="17" y="14"/>
                    </a:lnTo>
                    <a:close/>
                  </a:path>
                </a:pathLst>
              </a:custGeom>
              <a:solidFill>
                <a:srgbClr val="FF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Freeform 62"/>
              <p:cNvSpPr>
                <a:spLocks noChangeAspect="1"/>
              </p:cNvSpPr>
              <p:nvPr/>
            </p:nvSpPr>
            <p:spPr bwMode="gray">
              <a:xfrm>
                <a:off x="3036888" y="636588"/>
                <a:ext cx="68262" cy="63500"/>
              </a:xfrm>
              <a:custGeom>
                <a:avLst/>
                <a:gdLst>
                  <a:gd name="T0" fmla="*/ 17 w 43"/>
                  <a:gd name="T1" fmla="*/ 14 h 40"/>
                  <a:gd name="T2" fmla="*/ 22 w 43"/>
                  <a:gd name="T3" fmla="*/ 0 h 40"/>
                  <a:gd name="T4" fmla="*/ 26 w 43"/>
                  <a:gd name="T5" fmla="*/ 14 h 40"/>
                  <a:gd name="T6" fmla="*/ 43 w 43"/>
                  <a:gd name="T7" fmla="*/ 14 h 40"/>
                  <a:gd name="T8" fmla="*/ 31 w 43"/>
                  <a:gd name="T9" fmla="*/ 26 h 40"/>
                  <a:gd name="T10" fmla="*/ 36 w 43"/>
                  <a:gd name="T11" fmla="*/ 40 h 40"/>
                  <a:gd name="T12" fmla="*/ 22 w 43"/>
                  <a:gd name="T13" fmla="*/ 31 h 40"/>
                  <a:gd name="T14" fmla="*/ 10 w 43"/>
                  <a:gd name="T15" fmla="*/ 40 h 40"/>
                  <a:gd name="T16" fmla="*/ 14 w 43"/>
                  <a:gd name="T17" fmla="*/ 26 h 40"/>
                  <a:gd name="T18" fmla="*/ 0 w 43"/>
                  <a:gd name="T19" fmla="*/ 14 h 40"/>
                  <a:gd name="T20" fmla="*/ 17 w 43"/>
                  <a:gd name="T21" fmla="*/ 14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0"/>
                  <a:gd name="T35" fmla="*/ 43 w 43"/>
                  <a:gd name="T36" fmla="*/ 40 h 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0">
                    <a:moveTo>
                      <a:pt x="17" y="14"/>
                    </a:moveTo>
                    <a:lnTo>
                      <a:pt x="22" y="0"/>
                    </a:lnTo>
                    <a:lnTo>
                      <a:pt x="26" y="14"/>
                    </a:lnTo>
                    <a:lnTo>
                      <a:pt x="43" y="14"/>
                    </a:lnTo>
                    <a:lnTo>
                      <a:pt x="31" y="26"/>
                    </a:lnTo>
                    <a:lnTo>
                      <a:pt x="36" y="40"/>
                    </a:lnTo>
                    <a:lnTo>
                      <a:pt x="22" y="31"/>
                    </a:lnTo>
                    <a:lnTo>
                      <a:pt x="10" y="40"/>
                    </a:lnTo>
                    <a:lnTo>
                      <a:pt x="14" y="26"/>
                    </a:lnTo>
                    <a:lnTo>
                      <a:pt x="0" y="14"/>
                    </a:lnTo>
                    <a:lnTo>
                      <a:pt x="17" y="14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Freeform 63"/>
              <p:cNvSpPr>
                <a:spLocks noChangeAspect="1"/>
              </p:cNvSpPr>
              <p:nvPr/>
            </p:nvSpPr>
            <p:spPr bwMode="gray">
              <a:xfrm>
                <a:off x="3040063" y="985838"/>
                <a:ext cx="69850" cy="65088"/>
              </a:xfrm>
              <a:custGeom>
                <a:avLst/>
                <a:gdLst>
                  <a:gd name="T0" fmla="*/ 17 w 44"/>
                  <a:gd name="T1" fmla="*/ 17 h 41"/>
                  <a:gd name="T2" fmla="*/ 22 w 44"/>
                  <a:gd name="T3" fmla="*/ 0 h 41"/>
                  <a:gd name="T4" fmla="*/ 27 w 44"/>
                  <a:gd name="T5" fmla="*/ 17 h 41"/>
                  <a:gd name="T6" fmla="*/ 44 w 44"/>
                  <a:gd name="T7" fmla="*/ 17 h 41"/>
                  <a:gd name="T8" fmla="*/ 29 w 44"/>
                  <a:gd name="T9" fmla="*/ 26 h 41"/>
                  <a:gd name="T10" fmla="*/ 34 w 44"/>
                  <a:gd name="T11" fmla="*/ 41 h 41"/>
                  <a:gd name="T12" fmla="*/ 22 w 44"/>
                  <a:gd name="T13" fmla="*/ 31 h 41"/>
                  <a:gd name="T14" fmla="*/ 8 w 44"/>
                  <a:gd name="T15" fmla="*/ 41 h 41"/>
                  <a:gd name="T16" fmla="*/ 12 w 44"/>
                  <a:gd name="T17" fmla="*/ 26 h 41"/>
                  <a:gd name="T18" fmla="*/ 0 w 44"/>
                  <a:gd name="T19" fmla="*/ 17 h 41"/>
                  <a:gd name="T20" fmla="*/ 17 w 44"/>
                  <a:gd name="T21" fmla="*/ 17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4"/>
                  <a:gd name="T34" fmla="*/ 0 h 41"/>
                  <a:gd name="T35" fmla="*/ 44 w 44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4" h="41">
                    <a:moveTo>
                      <a:pt x="17" y="17"/>
                    </a:moveTo>
                    <a:lnTo>
                      <a:pt x="22" y="0"/>
                    </a:lnTo>
                    <a:lnTo>
                      <a:pt x="27" y="17"/>
                    </a:lnTo>
                    <a:lnTo>
                      <a:pt x="44" y="17"/>
                    </a:lnTo>
                    <a:lnTo>
                      <a:pt x="29" y="26"/>
                    </a:lnTo>
                    <a:lnTo>
                      <a:pt x="34" y="41"/>
                    </a:lnTo>
                    <a:lnTo>
                      <a:pt x="22" y="31"/>
                    </a:lnTo>
                    <a:lnTo>
                      <a:pt x="8" y="41"/>
                    </a:lnTo>
                    <a:lnTo>
                      <a:pt x="12" y="26"/>
                    </a:lnTo>
                    <a:lnTo>
                      <a:pt x="0" y="17"/>
                    </a:lnTo>
                    <a:lnTo>
                      <a:pt x="17" y="17"/>
                    </a:lnTo>
                    <a:close/>
                  </a:path>
                </a:pathLst>
              </a:custGeom>
              <a:solidFill>
                <a:srgbClr val="FF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Freeform 64"/>
              <p:cNvSpPr>
                <a:spLocks noChangeAspect="1"/>
              </p:cNvSpPr>
              <p:nvPr/>
            </p:nvSpPr>
            <p:spPr bwMode="gray">
              <a:xfrm>
                <a:off x="3040063" y="985838"/>
                <a:ext cx="69850" cy="65088"/>
              </a:xfrm>
              <a:custGeom>
                <a:avLst/>
                <a:gdLst>
                  <a:gd name="T0" fmla="*/ 17 w 44"/>
                  <a:gd name="T1" fmla="*/ 17 h 41"/>
                  <a:gd name="T2" fmla="*/ 22 w 44"/>
                  <a:gd name="T3" fmla="*/ 0 h 41"/>
                  <a:gd name="T4" fmla="*/ 27 w 44"/>
                  <a:gd name="T5" fmla="*/ 17 h 41"/>
                  <a:gd name="T6" fmla="*/ 44 w 44"/>
                  <a:gd name="T7" fmla="*/ 17 h 41"/>
                  <a:gd name="T8" fmla="*/ 29 w 44"/>
                  <a:gd name="T9" fmla="*/ 26 h 41"/>
                  <a:gd name="T10" fmla="*/ 34 w 44"/>
                  <a:gd name="T11" fmla="*/ 41 h 41"/>
                  <a:gd name="T12" fmla="*/ 22 w 44"/>
                  <a:gd name="T13" fmla="*/ 31 h 41"/>
                  <a:gd name="T14" fmla="*/ 8 w 44"/>
                  <a:gd name="T15" fmla="*/ 41 h 41"/>
                  <a:gd name="T16" fmla="*/ 12 w 44"/>
                  <a:gd name="T17" fmla="*/ 26 h 41"/>
                  <a:gd name="T18" fmla="*/ 0 w 44"/>
                  <a:gd name="T19" fmla="*/ 17 h 41"/>
                  <a:gd name="T20" fmla="*/ 17 w 44"/>
                  <a:gd name="T21" fmla="*/ 17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4"/>
                  <a:gd name="T34" fmla="*/ 0 h 41"/>
                  <a:gd name="T35" fmla="*/ 44 w 44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4" h="41">
                    <a:moveTo>
                      <a:pt x="17" y="17"/>
                    </a:moveTo>
                    <a:lnTo>
                      <a:pt x="22" y="0"/>
                    </a:lnTo>
                    <a:lnTo>
                      <a:pt x="27" y="17"/>
                    </a:lnTo>
                    <a:lnTo>
                      <a:pt x="44" y="17"/>
                    </a:lnTo>
                    <a:lnTo>
                      <a:pt x="29" y="26"/>
                    </a:lnTo>
                    <a:lnTo>
                      <a:pt x="34" y="41"/>
                    </a:lnTo>
                    <a:lnTo>
                      <a:pt x="22" y="31"/>
                    </a:lnTo>
                    <a:lnTo>
                      <a:pt x="8" y="41"/>
                    </a:lnTo>
                    <a:lnTo>
                      <a:pt x="12" y="26"/>
                    </a:lnTo>
                    <a:lnTo>
                      <a:pt x="0" y="17"/>
                    </a:lnTo>
                    <a:lnTo>
                      <a:pt x="17" y="17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Freeform 65"/>
              <p:cNvSpPr>
                <a:spLocks noChangeAspect="1"/>
              </p:cNvSpPr>
              <p:nvPr/>
            </p:nvSpPr>
            <p:spPr bwMode="gray">
              <a:xfrm>
                <a:off x="3143250" y="1016000"/>
                <a:ext cx="65087" cy="65088"/>
              </a:xfrm>
              <a:custGeom>
                <a:avLst/>
                <a:gdLst>
                  <a:gd name="T0" fmla="*/ 14 w 41"/>
                  <a:gd name="T1" fmla="*/ 14 h 41"/>
                  <a:gd name="T2" fmla="*/ 22 w 41"/>
                  <a:gd name="T3" fmla="*/ 0 h 41"/>
                  <a:gd name="T4" fmla="*/ 26 w 41"/>
                  <a:gd name="T5" fmla="*/ 14 h 41"/>
                  <a:gd name="T6" fmla="*/ 41 w 41"/>
                  <a:gd name="T7" fmla="*/ 14 h 41"/>
                  <a:gd name="T8" fmla="*/ 29 w 41"/>
                  <a:gd name="T9" fmla="*/ 24 h 41"/>
                  <a:gd name="T10" fmla="*/ 34 w 41"/>
                  <a:gd name="T11" fmla="*/ 41 h 41"/>
                  <a:gd name="T12" fmla="*/ 22 w 41"/>
                  <a:gd name="T13" fmla="*/ 31 h 41"/>
                  <a:gd name="T14" fmla="*/ 7 w 41"/>
                  <a:gd name="T15" fmla="*/ 41 h 41"/>
                  <a:gd name="T16" fmla="*/ 12 w 41"/>
                  <a:gd name="T17" fmla="*/ 24 h 41"/>
                  <a:gd name="T18" fmla="*/ 0 w 41"/>
                  <a:gd name="T19" fmla="*/ 14 h 41"/>
                  <a:gd name="T20" fmla="*/ 14 w 41"/>
                  <a:gd name="T21" fmla="*/ 14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1"/>
                  <a:gd name="T34" fmla="*/ 0 h 41"/>
                  <a:gd name="T35" fmla="*/ 41 w 41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1" h="41">
                    <a:moveTo>
                      <a:pt x="14" y="14"/>
                    </a:moveTo>
                    <a:lnTo>
                      <a:pt x="22" y="0"/>
                    </a:lnTo>
                    <a:lnTo>
                      <a:pt x="26" y="14"/>
                    </a:lnTo>
                    <a:lnTo>
                      <a:pt x="41" y="14"/>
                    </a:lnTo>
                    <a:lnTo>
                      <a:pt x="29" y="24"/>
                    </a:lnTo>
                    <a:lnTo>
                      <a:pt x="34" y="41"/>
                    </a:lnTo>
                    <a:lnTo>
                      <a:pt x="22" y="31"/>
                    </a:lnTo>
                    <a:lnTo>
                      <a:pt x="7" y="41"/>
                    </a:lnTo>
                    <a:lnTo>
                      <a:pt x="12" y="24"/>
                    </a:lnTo>
                    <a:lnTo>
                      <a:pt x="0" y="14"/>
                    </a:lnTo>
                    <a:lnTo>
                      <a:pt x="14" y="14"/>
                    </a:lnTo>
                    <a:close/>
                  </a:path>
                </a:pathLst>
              </a:custGeom>
              <a:solidFill>
                <a:srgbClr val="FF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Freeform 66"/>
              <p:cNvSpPr>
                <a:spLocks noChangeAspect="1"/>
              </p:cNvSpPr>
              <p:nvPr/>
            </p:nvSpPr>
            <p:spPr bwMode="gray">
              <a:xfrm>
                <a:off x="3143250" y="1016000"/>
                <a:ext cx="65087" cy="65088"/>
              </a:xfrm>
              <a:custGeom>
                <a:avLst/>
                <a:gdLst>
                  <a:gd name="T0" fmla="*/ 14 w 41"/>
                  <a:gd name="T1" fmla="*/ 14 h 41"/>
                  <a:gd name="T2" fmla="*/ 22 w 41"/>
                  <a:gd name="T3" fmla="*/ 0 h 41"/>
                  <a:gd name="T4" fmla="*/ 26 w 41"/>
                  <a:gd name="T5" fmla="*/ 14 h 41"/>
                  <a:gd name="T6" fmla="*/ 41 w 41"/>
                  <a:gd name="T7" fmla="*/ 14 h 41"/>
                  <a:gd name="T8" fmla="*/ 29 w 41"/>
                  <a:gd name="T9" fmla="*/ 24 h 41"/>
                  <a:gd name="T10" fmla="*/ 34 w 41"/>
                  <a:gd name="T11" fmla="*/ 41 h 41"/>
                  <a:gd name="T12" fmla="*/ 22 w 41"/>
                  <a:gd name="T13" fmla="*/ 31 h 41"/>
                  <a:gd name="T14" fmla="*/ 7 w 41"/>
                  <a:gd name="T15" fmla="*/ 41 h 41"/>
                  <a:gd name="T16" fmla="*/ 12 w 41"/>
                  <a:gd name="T17" fmla="*/ 24 h 41"/>
                  <a:gd name="T18" fmla="*/ 0 w 41"/>
                  <a:gd name="T19" fmla="*/ 14 h 41"/>
                  <a:gd name="T20" fmla="*/ 14 w 41"/>
                  <a:gd name="T21" fmla="*/ 14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1"/>
                  <a:gd name="T34" fmla="*/ 0 h 41"/>
                  <a:gd name="T35" fmla="*/ 41 w 41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1" h="41">
                    <a:moveTo>
                      <a:pt x="14" y="14"/>
                    </a:moveTo>
                    <a:lnTo>
                      <a:pt x="22" y="0"/>
                    </a:lnTo>
                    <a:lnTo>
                      <a:pt x="26" y="14"/>
                    </a:lnTo>
                    <a:lnTo>
                      <a:pt x="41" y="14"/>
                    </a:lnTo>
                    <a:lnTo>
                      <a:pt x="29" y="24"/>
                    </a:lnTo>
                    <a:lnTo>
                      <a:pt x="34" y="41"/>
                    </a:lnTo>
                    <a:lnTo>
                      <a:pt x="22" y="31"/>
                    </a:lnTo>
                    <a:lnTo>
                      <a:pt x="7" y="41"/>
                    </a:lnTo>
                    <a:lnTo>
                      <a:pt x="12" y="24"/>
                    </a:lnTo>
                    <a:lnTo>
                      <a:pt x="0" y="14"/>
                    </a:lnTo>
                    <a:lnTo>
                      <a:pt x="14" y="14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Freeform 67"/>
              <p:cNvSpPr>
                <a:spLocks noChangeAspect="1"/>
              </p:cNvSpPr>
              <p:nvPr/>
            </p:nvSpPr>
            <p:spPr bwMode="gray">
              <a:xfrm>
                <a:off x="2965450" y="912813"/>
                <a:ext cx="68262" cy="65088"/>
              </a:xfrm>
              <a:custGeom>
                <a:avLst/>
                <a:gdLst>
                  <a:gd name="T0" fmla="*/ 16 w 43"/>
                  <a:gd name="T1" fmla="*/ 17 h 41"/>
                  <a:gd name="T2" fmla="*/ 21 w 43"/>
                  <a:gd name="T3" fmla="*/ 0 h 41"/>
                  <a:gd name="T4" fmla="*/ 26 w 43"/>
                  <a:gd name="T5" fmla="*/ 17 h 41"/>
                  <a:gd name="T6" fmla="*/ 43 w 43"/>
                  <a:gd name="T7" fmla="*/ 17 h 41"/>
                  <a:gd name="T8" fmla="*/ 31 w 43"/>
                  <a:gd name="T9" fmla="*/ 27 h 41"/>
                  <a:gd name="T10" fmla="*/ 35 w 43"/>
                  <a:gd name="T11" fmla="*/ 41 h 41"/>
                  <a:gd name="T12" fmla="*/ 21 w 43"/>
                  <a:gd name="T13" fmla="*/ 32 h 41"/>
                  <a:gd name="T14" fmla="*/ 9 w 43"/>
                  <a:gd name="T15" fmla="*/ 41 h 41"/>
                  <a:gd name="T16" fmla="*/ 14 w 43"/>
                  <a:gd name="T17" fmla="*/ 27 h 41"/>
                  <a:gd name="T18" fmla="*/ 0 w 43"/>
                  <a:gd name="T19" fmla="*/ 17 h 41"/>
                  <a:gd name="T20" fmla="*/ 16 w 43"/>
                  <a:gd name="T21" fmla="*/ 17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1"/>
                  <a:gd name="T35" fmla="*/ 43 w 43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1">
                    <a:moveTo>
                      <a:pt x="16" y="17"/>
                    </a:moveTo>
                    <a:lnTo>
                      <a:pt x="21" y="0"/>
                    </a:lnTo>
                    <a:lnTo>
                      <a:pt x="26" y="17"/>
                    </a:lnTo>
                    <a:lnTo>
                      <a:pt x="43" y="17"/>
                    </a:lnTo>
                    <a:lnTo>
                      <a:pt x="31" y="27"/>
                    </a:lnTo>
                    <a:lnTo>
                      <a:pt x="35" y="41"/>
                    </a:lnTo>
                    <a:lnTo>
                      <a:pt x="21" y="32"/>
                    </a:lnTo>
                    <a:lnTo>
                      <a:pt x="9" y="41"/>
                    </a:lnTo>
                    <a:lnTo>
                      <a:pt x="14" y="27"/>
                    </a:lnTo>
                    <a:lnTo>
                      <a:pt x="0" y="17"/>
                    </a:lnTo>
                    <a:lnTo>
                      <a:pt x="16" y="17"/>
                    </a:lnTo>
                    <a:close/>
                  </a:path>
                </a:pathLst>
              </a:custGeom>
              <a:solidFill>
                <a:srgbClr val="FF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Freeform 68"/>
              <p:cNvSpPr>
                <a:spLocks noChangeAspect="1"/>
              </p:cNvSpPr>
              <p:nvPr/>
            </p:nvSpPr>
            <p:spPr bwMode="gray">
              <a:xfrm>
                <a:off x="2965450" y="912813"/>
                <a:ext cx="68262" cy="65088"/>
              </a:xfrm>
              <a:custGeom>
                <a:avLst/>
                <a:gdLst>
                  <a:gd name="T0" fmla="*/ 16 w 43"/>
                  <a:gd name="T1" fmla="*/ 17 h 41"/>
                  <a:gd name="T2" fmla="*/ 21 w 43"/>
                  <a:gd name="T3" fmla="*/ 0 h 41"/>
                  <a:gd name="T4" fmla="*/ 26 w 43"/>
                  <a:gd name="T5" fmla="*/ 17 h 41"/>
                  <a:gd name="T6" fmla="*/ 43 w 43"/>
                  <a:gd name="T7" fmla="*/ 17 h 41"/>
                  <a:gd name="T8" fmla="*/ 31 w 43"/>
                  <a:gd name="T9" fmla="*/ 27 h 41"/>
                  <a:gd name="T10" fmla="*/ 35 w 43"/>
                  <a:gd name="T11" fmla="*/ 41 h 41"/>
                  <a:gd name="T12" fmla="*/ 21 w 43"/>
                  <a:gd name="T13" fmla="*/ 32 h 41"/>
                  <a:gd name="T14" fmla="*/ 9 w 43"/>
                  <a:gd name="T15" fmla="*/ 41 h 41"/>
                  <a:gd name="T16" fmla="*/ 14 w 43"/>
                  <a:gd name="T17" fmla="*/ 27 h 41"/>
                  <a:gd name="T18" fmla="*/ 0 w 43"/>
                  <a:gd name="T19" fmla="*/ 17 h 41"/>
                  <a:gd name="T20" fmla="*/ 16 w 43"/>
                  <a:gd name="T21" fmla="*/ 17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1"/>
                  <a:gd name="T35" fmla="*/ 43 w 43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1">
                    <a:moveTo>
                      <a:pt x="16" y="17"/>
                    </a:moveTo>
                    <a:lnTo>
                      <a:pt x="21" y="0"/>
                    </a:lnTo>
                    <a:lnTo>
                      <a:pt x="26" y="17"/>
                    </a:lnTo>
                    <a:lnTo>
                      <a:pt x="43" y="17"/>
                    </a:lnTo>
                    <a:lnTo>
                      <a:pt x="31" y="27"/>
                    </a:lnTo>
                    <a:lnTo>
                      <a:pt x="35" y="41"/>
                    </a:lnTo>
                    <a:lnTo>
                      <a:pt x="21" y="32"/>
                    </a:lnTo>
                    <a:lnTo>
                      <a:pt x="9" y="41"/>
                    </a:lnTo>
                    <a:lnTo>
                      <a:pt x="14" y="27"/>
                    </a:lnTo>
                    <a:lnTo>
                      <a:pt x="0" y="17"/>
                    </a:lnTo>
                    <a:lnTo>
                      <a:pt x="16" y="17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Freeform 69"/>
              <p:cNvSpPr>
                <a:spLocks noChangeAspect="1"/>
              </p:cNvSpPr>
              <p:nvPr/>
            </p:nvSpPr>
            <p:spPr bwMode="gray">
              <a:xfrm>
                <a:off x="2938463" y="811213"/>
                <a:ext cx="68262" cy="65088"/>
              </a:xfrm>
              <a:custGeom>
                <a:avLst/>
                <a:gdLst>
                  <a:gd name="T0" fmla="*/ 17 w 43"/>
                  <a:gd name="T1" fmla="*/ 14 h 41"/>
                  <a:gd name="T2" fmla="*/ 21 w 43"/>
                  <a:gd name="T3" fmla="*/ 0 h 41"/>
                  <a:gd name="T4" fmla="*/ 26 w 43"/>
                  <a:gd name="T5" fmla="*/ 14 h 41"/>
                  <a:gd name="T6" fmla="*/ 43 w 43"/>
                  <a:gd name="T7" fmla="*/ 14 h 41"/>
                  <a:gd name="T8" fmla="*/ 29 w 43"/>
                  <a:gd name="T9" fmla="*/ 24 h 41"/>
                  <a:gd name="T10" fmla="*/ 36 w 43"/>
                  <a:gd name="T11" fmla="*/ 41 h 41"/>
                  <a:gd name="T12" fmla="*/ 21 w 43"/>
                  <a:gd name="T13" fmla="*/ 31 h 41"/>
                  <a:gd name="T14" fmla="*/ 9 w 43"/>
                  <a:gd name="T15" fmla="*/ 41 h 41"/>
                  <a:gd name="T16" fmla="*/ 14 w 43"/>
                  <a:gd name="T17" fmla="*/ 24 h 41"/>
                  <a:gd name="T18" fmla="*/ 0 w 43"/>
                  <a:gd name="T19" fmla="*/ 14 h 41"/>
                  <a:gd name="T20" fmla="*/ 17 w 43"/>
                  <a:gd name="T21" fmla="*/ 14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1"/>
                  <a:gd name="T35" fmla="*/ 43 w 43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1">
                    <a:moveTo>
                      <a:pt x="17" y="14"/>
                    </a:moveTo>
                    <a:lnTo>
                      <a:pt x="21" y="0"/>
                    </a:lnTo>
                    <a:lnTo>
                      <a:pt x="26" y="14"/>
                    </a:lnTo>
                    <a:lnTo>
                      <a:pt x="43" y="14"/>
                    </a:lnTo>
                    <a:lnTo>
                      <a:pt x="29" y="24"/>
                    </a:lnTo>
                    <a:lnTo>
                      <a:pt x="36" y="41"/>
                    </a:lnTo>
                    <a:lnTo>
                      <a:pt x="21" y="31"/>
                    </a:lnTo>
                    <a:lnTo>
                      <a:pt x="9" y="41"/>
                    </a:lnTo>
                    <a:lnTo>
                      <a:pt x="14" y="24"/>
                    </a:lnTo>
                    <a:lnTo>
                      <a:pt x="0" y="14"/>
                    </a:lnTo>
                    <a:lnTo>
                      <a:pt x="17" y="14"/>
                    </a:lnTo>
                    <a:close/>
                  </a:path>
                </a:pathLst>
              </a:custGeom>
              <a:solidFill>
                <a:srgbClr val="FF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Freeform 70"/>
              <p:cNvSpPr>
                <a:spLocks noChangeAspect="1"/>
              </p:cNvSpPr>
              <p:nvPr/>
            </p:nvSpPr>
            <p:spPr bwMode="gray">
              <a:xfrm>
                <a:off x="2938463" y="811213"/>
                <a:ext cx="68262" cy="65088"/>
              </a:xfrm>
              <a:custGeom>
                <a:avLst/>
                <a:gdLst>
                  <a:gd name="T0" fmla="*/ 17 w 43"/>
                  <a:gd name="T1" fmla="*/ 14 h 41"/>
                  <a:gd name="T2" fmla="*/ 21 w 43"/>
                  <a:gd name="T3" fmla="*/ 0 h 41"/>
                  <a:gd name="T4" fmla="*/ 26 w 43"/>
                  <a:gd name="T5" fmla="*/ 14 h 41"/>
                  <a:gd name="T6" fmla="*/ 43 w 43"/>
                  <a:gd name="T7" fmla="*/ 14 h 41"/>
                  <a:gd name="T8" fmla="*/ 29 w 43"/>
                  <a:gd name="T9" fmla="*/ 24 h 41"/>
                  <a:gd name="T10" fmla="*/ 36 w 43"/>
                  <a:gd name="T11" fmla="*/ 41 h 41"/>
                  <a:gd name="T12" fmla="*/ 21 w 43"/>
                  <a:gd name="T13" fmla="*/ 31 h 41"/>
                  <a:gd name="T14" fmla="*/ 9 w 43"/>
                  <a:gd name="T15" fmla="*/ 41 h 41"/>
                  <a:gd name="T16" fmla="*/ 14 w 43"/>
                  <a:gd name="T17" fmla="*/ 24 h 41"/>
                  <a:gd name="T18" fmla="*/ 0 w 43"/>
                  <a:gd name="T19" fmla="*/ 14 h 41"/>
                  <a:gd name="T20" fmla="*/ 17 w 43"/>
                  <a:gd name="T21" fmla="*/ 14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1"/>
                  <a:gd name="T35" fmla="*/ 43 w 43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1">
                    <a:moveTo>
                      <a:pt x="17" y="14"/>
                    </a:moveTo>
                    <a:lnTo>
                      <a:pt x="21" y="0"/>
                    </a:lnTo>
                    <a:lnTo>
                      <a:pt x="26" y="14"/>
                    </a:lnTo>
                    <a:lnTo>
                      <a:pt x="43" y="14"/>
                    </a:lnTo>
                    <a:lnTo>
                      <a:pt x="29" y="24"/>
                    </a:lnTo>
                    <a:lnTo>
                      <a:pt x="36" y="41"/>
                    </a:lnTo>
                    <a:lnTo>
                      <a:pt x="21" y="31"/>
                    </a:lnTo>
                    <a:lnTo>
                      <a:pt x="9" y="41"/>
                    </a:lnTo>
                    <a:lnTo>
                      <a:pt x="14" y="24"/>
                    </a:lnTo>
                    <a:lnTo>
                      <a:pt x="0" y="14"/>
                    </a:lnTo>
                    <a:lnTo>
                      <a:pt x="17" y="14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Freeform 71"/>
              <p:cNvSpPr>
                <a:spLocks noChangeAspect="1"/>
              </p:cNvSpPr>
              <p:nvPr/>
            </p:nvSpPr>
            <p:spPr bwMode="gray">
              <a:xfrm>
                <a:off x="2965450" y="708025"/>
                <a:ext cx="68262" cy="65088"/>
              </a:xfrm>
              <a:custGeom>
                <a:avLst/>
                <a:gdLst>
                  <a:gd name="T0" fmla="*/ 16 w 43"/>
                  <a:gd name="T1" fmla="*/ 17 h 41"/>
                  <a:gd name="T2" fmla="*/ 21 w 43"/>
                  <a:gd name="T3" fmla="*/ 0 h 41"/>
                  <a:gd name="T4" fmla="*/ 28 w 43"/>
                  <a:gd name="T5" fmla="*/ 17 h 41"/>
                  <a:gd name="T6" fmla="*/ 43 w 43"/>
                  <a:gd name="T7" fmla="*/ 17 h 41"/>
                  <a:gd name="T8" fmla="*/ 31 w 43"/>
                  <a:gd name="T9" fmla="*/ 27 h 41"/>
                  <a:gd name="T10" fmla="*/ 35 w 43"/>
                  <a:gd name="T11" fmla="*/ 41 h 41"/>
                  <a:gd name="T12" fmla="*/ 21 w 43"/>
                  <a:gd name="T13" fmla="*/ 31 h 41"/>
                  <a:gd name="T14" fmla="*/ 9 w 43"/>
                  <a:gd name="T15" fmla="*/ 41 h 41"/>
                  <a:gd name="T16" fmla="*/ 14 w 43"/>
                  <a:gd name="T17" fmla="*/ 27 h 41"/>
                  <a:gd name="T18" fmla="*/ 0 w 43"/>
                  <a:gd name="T19" fmla="*/ 17 h 41"/>
                  <a:gd name="T20" fmla="*/ 16 w 43"/>
                  <a:gd name="T21" fmla="*/ 17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1"/>
                  <a:gd name="T35" fmla="*/ 43 w 43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1">
                    <a:moveTo>
                      <a:pt x="16" y="17"/>
                    </a:moveTo>
                    <a:lnTo>
                      <a:pt x="21" y="0"/>
                    </a:lnTo>
                    <a:lnTo>
                      <a:pt x="28" y="17"/>
                    </a:lnTo>
                    <a:lnTo>
                      <a:pt x="43" y="17"/>
                    </a:lnTo>
                    <a:lnTo>
                      <a:pt x="31" y="27"/>
                    </a:lnTo>
                    <a:lnTo>
                      <a:pt x="35" y="41"/>
                    </a:lnTo>
                    <a:lnTo>
                      <a:pt x="21" y="31"/>
                    </a:lnTo>
                    <a:lnTo>
                      <a:pt x="9" y="41"/>
                    </a:lnTo>
                    <a:lnTo>
                      <a:pt x="14" y="27"/>
                    </a:lnTo>
                    <a:lnTo>
                      <a:pt x="0" y="17"/>
                    </a:lnTo>
                    <a:lnTo>
                      <a:pt x="16" y="17"/>
                    </a:lnTo>
                    <a:close/>
                  </a:path>
                </a:pathLst>
              </a:custGeom>
              <a:solidFill>
                <a:srgbClr val="FF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Freeform 72"/>
              <p:cNvSpPr>
                <a:spLocks noChangeAspect="1"/>
              </p:cNvSpPr>
              <p:nvPr/>
            </p:nvSpPr>
            <p:spPr bwMode="gray">
              <a:xfrm>
                <a:off x="2965450" y="708025"/>
                <a:ext cx="68262" cy="65088"/>
              </a:xfrm>
              <a:custGeom>
                <a:avLst/>
                <a:gdLst>
                  <a:gd name="T0" fmla="*/ 16 w 43"/>
                  <a:gd name="T1" fmla="*/ 17 h 41"/>
                  <a:gd name="T2" fmla="*/ 21 w 43"/>
                  <a:gd name="T3" fmla="*/ 0 h 41"/>
                  <a:gd name="T4" fmla="*/ 28 w 43"/>
                  <a:gd name="T5" fmla="*/ 17 h 41"/>
                  <a:gd name="T6" fmla="*/ 43 w 43"/>
                  <a:gd name="T7" fmla="*/ 17 h 41"/>
                  <a:gd name="T8" fmla="*/ 31 w 43"/>
                  <a:gd name="T9" fmla="*/ 27 h 41"/>
                  <a:gd name="T10" fmla="*/ 35 w 43"/>
                  <a:gd name="T11" fmla="*/ 41 h 41"/>
                  <a:gd name="T12" fmla="*/ 21 w 43"/>
                  <a:gd name="T13" fmla="*/ 31 h 41"/>
                  <a:gd name="T14" fmla="*/ 9 w 43"/>
                  <a:gd name="T15" fmla="*/ 41 h 41"/>
                  <a:gd name="T16" fmla="*/ 14 w 43"/>
                  <a:gd name="T17" fmla="*/ 27 h 41"/>
                  <a:gd name="T18" fmla="*/ 0 w 43"/>
                  <a:gd name="T19" fmla="*/ 17 h 41"/>
                  <a:gd name="T20" fmla="*/ 16 w 43"/>
                  <a:gd name="T21" fmla="*/ 17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1"/>
                  <a:gd name="T35" fmla="*/ 43 w 43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1">
                    <a:moveTo>
                      <a:pt x="16" y="17"/>
                    </a:moveTo>
                    <a:lnTo>
                      <a:pt x="21" y="0"/>
                    </a:lnTo>
                    <a:lnTo>
                      <a:pt x="28" y="17"/>
                    </a:lnTo>
                    <a:lnTo>
                      <a:pt x="43" y="17"/>
                    </a:lnTo>
                    <a:lnTo>
                      <a:pt x="31" y="27"/>
                    </a:lnTo>
                    <a:lnTo>
                      <a:pt x="35" y="41"/>
                    </a:lnTo>
                    <a:lnTo>
                      <a:pt x="21" y="31"/>
                    </a:lnTo>
                    <a:lnTo>
                      <a:pt x="9" y="41"/>
                    </a:lnTo>
                    <a:lnTo>
                      <a:pt x="14" y="27"/>
                    </a:lnTo>
                    <a:lnTo>
                      <a:pt x="0" y="17"/>
                    </a:lnTo>
                    <a:lnTo>
                      <a:pt x="16" y="17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Freeform 73"/>
              <p:cNvSpPr>
                <a:spLocks noChangeAspect="1"/>
              </p:cNvSpPr>
              <p:nvPr/>
            </p:nvSpPr>
            <p:spPr bwMode="gray">
              <a:xfrm>
                <a:off x="3246438" y="636588"/>
                <a:ext cx="68262" cy="63500"/>
              </a:xfrm>
              <a:custGeom>
                <a:avLst/>
                <a:gdLst>
                  <a:gd name="T0" fmla="*/ 17 w 43"/>
                  <a:gd name="T1" fmla="*/ 14 h 40"/>
                  <a:gd name="T2" fmla="*/ 21 w 43"/>
                  <a:gd name="T3" fmla="*/ 0 h 40"/>
                  <a:gd name="T4" fmla="*/ 26 w 43"/>
                  <a:gd name="T5" fmla="*/ 14 h 40"/>
                  <a:gd name="T6" fmla="*/ 43 w 43"/>
                  <a:gd name="T7" fmla="*/ 14 h 40"/>
                  <a:gd name="T8" fmla="*/ 28 w 43"/>
                  <a:gd name="T9" fmla="*/ 26 h 40"/>
                  <a:gd name="T10" fmla="*/ 33 w 43"/>
                  <a:gd name="T11" fmla="*/ 40 h 40"/>
                  <a:gd name="T12" fmla="*/ 21 w 43"/>
                  <a:gd name="T13" fmla="*/ 31 h 40"/>
                  <a:gd name="T14" fmla="*/ 7 w 43"/>
                  <a:gd name="T15" fmla="*/ 40 h 40"/>
                  <a:gd name="T16" fmla="*/ 12 w 43"/>
                  <a:gd name="T17" fmla="*/ 26 h 40"/>
                  <a:gd name="T18" fmla="*/ 0 w 43"/>
                  <a:gd name="T19" fmla="*/ 14 h 40"/>
                  <a:gd name="T20" fmla="*/ 17 w 43"/>
                  <a:gd name="T21" fmla="*/ 14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0"/>
                  <a:gd name="T35" fmla="*/ 43 w 43"/>
                  <a:gd name="T36" fmla="*/ 40 h 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0">
                    <a:moveTo>
                      <a:pt x="17" y="14"/>
                    </a:moveTo>
                    <a:lnTo>
                      <a:pt x="21" y="0"/>
                    </a:lnTo>
                    <a:lnTo>
                      <a:pt x="26" y="14"/>
                    </a:lnTo>
                    <a:lnTo>
                      <a:pt x="43" y="14"/>
                    </a:lnTo>
                    <a:lnTo>
                      <a:pt x="28" y="26"/>
                    </a:lnTo>
                    <a:lnTo>
                      <a:pt x="33" y="40"/>
                    </a:lnTo>
                    <a:lnTo>
                      <a:pt x="21" y="31"/>
                    </a:lnTo>
                    <a:lnTo>
                      <a:pt x="7" y="40"/>
                    </a:lnTo>
                    <a:lnTo>
                      <a:pt x="12" y="26"/>
                    </a:lnTo>
                    <a:lnTo>
                      <a:pt x="0" y="14"/>
                    </a:lnTo>
                    <a:lnTo>
                      <a:pt x="17" y="14"/>
                    </a:lnTo>
                    <a:close/>
                  </a:path>
                </a:pathLst>
              </a:custGeom>
              <a:solidFill>
                <a:srgbClr val="FF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Freeform 74"/>
              <p:cNvSpPr>
                <a:spLocks noChangeAspect="1"/>
              </p:cNvSpPr>
              <p:nvPr/>
            </p:nvSpPr>
            <p:spPr bwMode="gray">
              <a:xfrm>
                <a:off x="3246438" y="636588"/>
                <a:ext cx="68262" cy="63500"/>
              </a:xfrm>
              <a:custGeom>
                <a:avLst/>
                <a:gdLst>
                  <a:gd name="T0" fmla="*/ 17 w 43"/>
                  <a:gd name="T1" fmla="*/ 14 h 40"/>
                  <a:gd name="T2" fmla="*/ 21 w 43"/>
                  <a:gd name="T3" fmla="*/ 0 h 40"/>
                  <a:gd name="T4" fmla="*/ 26 w 43"/>
                  <a:gd name="T5" fmla="*/ 14 h 40"/>
                  <a:gd name="T6" fmla="*/ 43 w 43"/>
                  <a:gd name="T7" fmla="*/ 14 h 40"/>
                  <a:gd name="T8" fmla="*/ 28 w 43"/>
                  <a:gd name="T9" fmla="*/ 26 h 40"/>
                  <a:gd name="T10" fmla="*/ 33 w 43"/>
                  <a:gd name="T11" fmla="*/ 40 h 40"/>
                  <a:gd name="T12" fmla="*/ 21 w 43"/>
                  <a:gd name="T13" fmla="*/ 31 h 40"/>
                  <a:gd name="T14" fmla="*/ 7 w 43"/>
                  <a:gd name="T15" fmla="*/ 40 h 40"/>
                  <a:gd name="T16" fmla="*/ 12 w 43"/>
                  <a:gd name="T17" fmla="*/ 26 h 40"/>
                  <a:gd name="T18" fmla="*/ 0 w 43"/>
                  <a:gd name="T19" fmla="*/ 14 h 40"/>
                  <a:gd name="T20" fmla="*/ 17 w 43"/>
                  <a:gd name="T21" fmla="*/ 14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0"/>
                  <a:gd name="T35" fmla="*/ 43 w 43"/>
                  <a:gd name="T36" fmla="*/ 40 h 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0">
                    <a:moveTo>
                      <a:pt x="17" y="14"/>
                    </a:moveTo>
                    <a:lnTo>
                      <a:pt x="21" y="0"/>
                    </a:lnTo>
                    <a:lnTo>
                      <a:pt x="26" y="14"/>
                    </a:lnTo>
                    <a:lnTo>
                      <a:pt x="43" y="14"/>
                    </a:lnTo>
                    <a:lnTo>
                      <a:pt x="28" y="26"/>
                    </a:lnTo>
                    <a:lnTo>
                      <a:pt x="33" y="40"/>
                    </a:lnTo>
                    <a:lnTo>
                      <a:pt x="21" y="31"/>
                    </a:lnTo>
                    <a:lnTo>
                      <a:pt x="7" y="40"/>
                    </a:lnTo>
                    <a:lnTo>
                      <a:pt x="12" y="26"/>
                    </a:lnTo>
                    <a:lnTo>
                      <a:pt x="0" y="14"/>
                    </a:lnTo>
                    <a:lnTo>
                      <a:pt x="17" y="14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Freeform 75"/>
              <p:cNvSpPr>
                <a:spLocks noChangeAspect="1"/>
              </p:cNvSpPr>
              <p:nvPr/>
            </p:nvSpPr>
            <p:spPr bwMode="gray">
              <a:xfrm>
                <a:off x="3317875" y="712788"/>
                <a:ext cx="68262" cy="63500"/>
              </a:xfrm>
              <a:custGeom>
                <a:avLst/>
                <a:gdLst>
                  <a:gd name="T0" fmla="*/ 17 w 43"/>
                  <a:gd name="T1" fmla="*/ 14 h 40"/>
                  <a:gd name="T2" fmla="*/ 22 w 43"/>
                  <a:gd name="T3" fmla="*/ 0 h 40"/>
                  <a:gd name="T4" fmla="*/ 27 w 43"/>
                  <a:gd name="T5" fmla="*/ 14 h 40"/>
                  <a:gd name="T6" fmla="*/ 43 w 43"/>
                  <a:gd name="T7" fmla="*/ 14 h 40"/>
                  <a:gd name="T8" fmla="*/ 31 w 43"/>
                  <a:gd name="T9" fmla="*/ 24 h 40"/>
                  <a:gd name="T10" fmla="*/ 36 w 43"/>
                  <a:gd name="T11" fmla="*/ 40 h 40"/>
                  <a:gd name="T12" fmla="*/ 22 w 43"/>
                  <a:gd name="T13" fmla="*/ 31 h 40"/>
                  <a:gd name="T14" fmla="*/ 10 w 43"/>
                  <a:gd name="T15" fmla="*/ 40 h 40"/>
                  <a:gd name="T16" fmla="*/ 15 w 43"/>
                  <a:gd name="T17" fmla="*/ 24 h 40"/>
                  <a:gd name="T18" fmla="*/ 0 w 43"/>
                  <a:gd name="T19" fmla="*/ 14 h 40"/>
                  <a:gd name="T20" fmla="*/ 17 w 43"/>
                  <a:gd name="T21" fmla="*/ 14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0"/>
                  <a:gd name="T35" fmla="*/ 43 w 43"/>
                  <a:gd name="T36" fmla="*/ 40 h 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0">
                    <a:moveTo>
                      <a:pt x="17" y="14"/>
                    </a:moveTo>
                    <a:lnTo>
                      <a:pt x="22" y="0"/>
                    </a:lnTo>
                    <a:lnTo>
                      <a:pt x="27" y="14"/>
                    </a:lnTo>
                    <a:lnTo>
                      <a:pt x="43" y="14"/>
                    </a:lnTo>
                    <a:lnTo>
                      <a:pt x="31" y="24"/>
                    </a:lnTo>
                    <a:lnTo>
                      <a:pt x="36" y="40"/>
                    </a:lnTo>
                    <a:lnTo>
                      <a:pt x="22" y="31"/>
                    </a:lnTo>
                    <a:lnTo>
                      <a:pt x="10" y="40"/>
                    </a:lnTo>
                    <a:lnTo>
                      <a:pt x="15" y="24"/>
                    </a:lnTo>
                    <a:lnTo>
                      <a:pt x="0" y="14"/>
                    </a:lnTo>
                    <a:lnTo>
                      <a:pt x="17" y="14"/>
                    </a:lnTo>
                    <a:close/>
                  </a:path>
                </a:pathLst>
              </a:custGeom>
              <a:solidFill>
                <a:srgbClr val="FF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Freeform 76"/>
              <p:cNvSpPr>
                <a:spLocks noChangeAspect="1"/>
              </p:cNvSpPr>
              <p:nvPr/>
            </p:nvSpPr>
            <p:spPr bwMode="gray">
              <a:xfrm>
                <a:off x="3317875" y="712788"/>
                <a:ext cx="68262" cy="63500"/>
              </a:xfrm>
              <a:custGeom>
                <a:avLst/>
                <a:gdLst>
                  <a:gd name="T0" fmla="*/ 17 w 43"/>
                  <a:gd name="T1" fmla="*/ 14 h 40"/>
                  <a:gd name="T2" fmla="*/ 22 w 43"/>
                  <a:gd name="T3" fmla="*/ 0 h 40"/>
                  <a:gd name="T4" fmla="*/ 27 w 43"/>
                  <a:gd name="T5" fmla="*/ 14 h 40"/>
                  <a:gd name="T6" fmla="*/ 43 w 43"/>
                  <a:gd name="T7" fmla="*/ 14 h 40"/>
                  <a:gd name="T8" fmla="*/ 31 w 43"/>
                  <a:gd name="T9" fmla="*/ 24 h 40"/>
                  <a:gd name="T10" fmla="*/ 36 w 43"/>
                  <a:gd name="T11" fmla="*/ 40 h 40"/>
                  <a:gd name="T12" fmla="*/ 22 w 43"/>
                  <a:gd name="T13" fmla="*/ 31 h 40"/>
                  <a:gd name="T14" fmla="*/ 10 w 43"/>
                  <a:gd name="T15" fmla="*/ 40 h 40"/>
                  <a:gd name="T16" fmla="*/ 15 w 43"/>
                  <a:gd name="T17" fmla="*/ 24 h 40"/>
                  <a:gd name="T18" fmla="*/ 0 w 43"/>
                  <a:gd name="T19" fmla="*/ 14 h 40"/>
                  <a:gd name="T20" fmla="*/ 17 w 43"/>
                  <a:gd name="T21" fmla="*/ 14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0"/>
                  <a:gd name="T35" fmla="*/ 43 w 43"/>
                  <a:gd name="T36" fmla="*/ 40 h 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0">
                    <a:moveTo>
                      <a:pt x="17" y="14"/>
                    </a:moveTo>
                    <a:lnTo>
                      <a:pt x="22" y="0"/>
                    </a:lnTo>
                    <a:lnTo>
                      <a:pt x="27" y="14"/>
                    </a:lnTo>
                    <a:lnTo>
                      <a:pt x="43" y="14"/>
                    </a:lnTo>
                    <a:lnTo>
                      <a:pt x="31" y="24"/>
                    </a:lnTo>
                    <a:lnTo>
                      <a:pt x="36" y="40"/>
                    </a:lnTo>
                    <a:lnTo>
                      <a:pt x="22" y="31"/>
                    </a:lnTo>
                    <a:lnTo>
                      <a:pt x="10" y="40"/>
                    </a:lnTo>
                    <a:lnTo>
                      <a:pt x="15" y="24"/>
                    </a:lnTo>
                    <a:lnTo>
                      <a:pt x="0" y="14"/>
                    </a:lnTo>
                    <a:lnTo>
                      <a:pt x="17" y="14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Freeform 77"/>
              <p:cNvSpPr>
                <a:spLocks noChangeAspect="1"/>
              </p:cNvSpPr>
              <p:nvPr/>
            </p:nvSpPr>
            <p:spPr bwMode="gray">
              <a:xfrm>
                <a:off x="3344863" y="814388"/>
                <a:ext cx="68262" cy="65088"/>
              </a:xfrm>
              <a:custGeom>
                <a:avLst/>
                <a:gdLst>
                  <a:gd name="T0" fmla="*/ 17 w 43"/>
                  <a:gd name="T1" fmla="*/ 15 h 41"/>
                  <a:gd name="T2" fmla="*/ 22 w 43"/>
                  <a:gd name="T3" fmla="*/ 0 h 41"/>
                  <a:gd name="T4" fmla="*/ 26 w 43"/>
                  <a:gd name="T5" fmla="*/ 15 h 41"/>
                  <a:gd name="T6" fmla="*/ 43 w 43"/>
                  <a:gd name="T7" fmla="*/ 15 h 41"/>
                  <a:gd name="T8" fmla="*/ 29 w 43"/>
                  <a:gd name="T9" fmla="*/ 24 h 41"/>
                  <a:gd name="T10" fmla="*/ 34 w 43"/>
                  <a:gd name="T11" fmla="*/ 41 h 41"/>
                  <a:gd name="T12" fmla="*/ 22 w 43"/>
                  <a:gd name="T13" fmla="*/ 31 h 41"/>
                  <a:gd name="T14" fmla="*/ 7 w 43"/>
                  <a:gd name="T15" fmla="*/ 41 h 41"/>
                  <a:gd name="T16" fmla="*/ 12 w 43"/>
                  <a:gd name="T17" fmla="*/ 24 h 41"/>
                  <a:gd name="T18" fmla="*/ 0 w 43"/>
                  <a:gd name="T19" fmla="*/ 15 h 41"/>
                  <a:gd name="T20" fmla="*/ 17 w 43"/>
                  <a:gd name="T21" fmla="*/ 15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1"/>
                  <a:gd name="T35" fmla="*/ 43 w 43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1">
                    <a:moveTo>
                      <a:pt x="17" y="15"/>
                    </a:moveTo>
                    <a:lnTo>
                      <a:pt x="22" y="0"/>
                    </a:lnTo>
                    <a:lnTo>
                      <a:pt x="26" y="15"/>
                    </a:lnTo>
                    <a:lnTo>
                      <a:pt x="43" y="15"/>
                    </a:lnTo>
                    <a:lnTo>
                      <a:pt x="29" y="24"/>
                    </a:lnTo>
                    <a:lnTo>
                      <a:pt x="34" y="41"/>
                    </a:lnTo>
                    <a:lnTo>
                      <a:pt x="22" y="31"/>
                    </a:lnTo>
                    <a:lnTo>
                      <a:pt x="7" y="41"/>
                    </a:lnTo>
                    <a:lnTo>
                      <a:pt x="12" y="24"/>
                    </a:lnTo>
                    <a:lnTo>
                      <a:pt x="0" y="15"/>
                    </a:lnTo>
                    <a:lnTo>
                      <a:pt x="17" y="15"/>
                    </a:lnTo>
                    <a:close/>
                  </a:path>
                </a:pathLst>
              </a:custGeom>
              <a:solidFill>
                <a:srgbClr val="FF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Freeform 78"/>
              <p:cNvSpPr>
                <a:spLocks noChangeAspect="1"/>
              </p:cNvSpPr>
              <p:nvPr/>
            </p:nvSpPr>
            <p:spPr bwMode="gray">
              <a:xfrm>
                <a:off x="3344863" y="814388"/>
                <a:ext cx="68262" cy="65088"/>
              </a:xfrm>
              <a:custGeom>
                <a:avLst/>
                <a:gdLst>
                  <a:gd name="T0" fmla="*/ 17 w 43"/>
                  <a:gd name="T1" fmla="*/ 15 h 41"/>
                  <a:gd name="T2" fmla="*/ 22 w 43"/>
                  <a:gd name="T3" fmla="*/ 0 h 41"/>
                  <a:gd name="T4" fmla="*/ 26 w 43"/>
                  <a:gd name="T5" fmla="*/ 15 h 41"/>
                  <a:gd name="T6" fmla="*/ 43 w 43"/>
                  <a:gd name="T7" fmla="*/ 15 h 41"/>
                  <a:gd name="T8" fmla="*/ 29 w 43"/>
                  <a:gd name="T9" fmla="*/ 24 h 41"/>
                  <a:gd name="T10" fmla="*/ 34 w 43"/>
                  <a:gd name="T11" fmla="*/ 41 h 41"/>
                  <a:gd name="T12" fmla="*/ 22 w 43"/>
                  <a:gd name="T13" fmla="*/ 31 h 41"/>
                  <a:gd name="T14" fmla="*/ 7 w 43"/>
                  <a:gd name="T15" fmla="*/ 41 h 41"/>
                  <a:gd name="T16" fmla="*/ 12 w 43"/>
                  <a:gd name="T17" fmla="*/ 24 h 41"/>
                  <a:gd name="T18" fmla="*/ 0 w 43"/>
                  <a:gd name="T19" fmla="*/ 15 h 41"/>
                  <a:gd name="T20" fmla="*/ 17 w 43"/>
                  <a:gd name="T21" fmla="*/ 15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1"/>
                  <a:gd name="T35" fmla="*/ 43 w 43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1">
                    <a:moveTo>
                      <a:pt x="17" y="15"/>
                    </a:moveTo>
                    <a:lnTo>
                      <a:pt x="22" y="0"/>
                    </a:lnTo>
                    <a:lnTo>
                      <a:pt x="26" y="15"/>
                    </a:lnTo>
                    <a:lnTo>
                      <a:pt x="43" y="15"/>
                    </a:lnTo>
                    <a:lnTo>
                      <a:pt x="29" y="24"/>
                    </a:lnTo>
                    <a:lnTo>
                      <a:pt x="34" y="41"/>
                    </a:lnTo>
                    <a:lnTo>
                      <a:pt x="22" y="31"/>
                    </a:lnTo>
                    <a:lnTo>
                      <a:pt x="7" y="41"/>
                    </a:lnTo>
                    <a:lnTo>
                      <a:pt x="12" y="24"/>
                    </a:lnTo>
                    <a:lnTo>
                      <a:pt x="0" y="15"/>
                    </a:lnTo>
                    <a:lnTo>
                      <a:pt x="17" y="15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Freeform 79"/>
              <p:cNvSpPr>
                <a:spLocks noChangeAspect="1"/>
              </p:cNvSpPr>
              <p:nvPr/>
            </p:nvSpPr>
            <p:spPr bwMode="gray">
              <a:xfrm>
                <a:off x="3317875" y="912813"/>
                <a:ext cx="68262" cy="65088"/>
              </a:xfrm>
              <a:custGeom>
                <a:avLst/>
                <a:gdLst>
                  <a:gd name="T0" fmla="*/ 17 w 43"/>
                  <a:gd name="T1" fmla="*/ 17 h 41"/>
                  <a:gd name="T2" fmla="*/ 22 w 43"/>
                  <a:gd name="T3" fmla="*/ 0 h 41"/>
                  <a:gd name="T4" fmla="*/ 27 w 43"/>
                  <a:gd name="T5" fmla="*/ 17 h 41"/>
                  <a:gd name="T6" fmla="*/ 43 w 43"/>
                  <a:gd name="T7" fmla="*/ 17 h 41"/>
                  <a:gd name="T8" fmla="*/ 29 w 43"/>
                  <a:gd name="T9" fmla="*/ 27 h 41"/>
                  <a:gd name="T10" fmla="*/ 34 w 43"/>
                  <a:gd name="T11" fmla="*/ 41 h 41"/>
                  <a:gd name="T12" fmla="*/ 22 w 43"/>
                  <a:gd name="T13" fmla="*/ 32 h 41"/>
                  <a:gd name="T14" fmla="*/ 7 w 43"/>
                  <a:gd name="T15" fmla="*/ 41 h 41"/>
                  <a:gd name="T16" fmla="*/ 12 w 43"/>
                  <a:gd name="T17" fmla="*/ 27 h 41"/>
                  <a:gd name="T18" fmla="*/ 0 w 43"/>
                  <a:gd name="T19" fmla="*/ 17 h 41"/>
                  <a:gd name="T20" fmla="*/ 17 w 43"/>
                  <a:gd name="T21" fmla="*/ 17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1"/>
                  <a:gd name="T35" fmla="*/ 43 w 43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1">
                    <a:moveTo>
                      <a:pt x="17" y="17"/>
                    </a:moveTo>
                    <a:lnTo>
                      <a:pt x="22" y="0"/>
                    </a:lnTo>
                    <a:lnTo>
                      <a:pt x="27" y="17"/>
                    </a:lnTo>
                    <a:lnTo>
                      <a:pt x="43" y="17"/>
                    </a:lnTo>
                    <a:lnTo>
                      <a:pt x="29" y="27"/>
                    </a:lnTo>
                    <a:lnTo>
                      <a:pt x="34" y="41"/>
                    </a:lnTo>
                    <a:lnTo>
                      <a:pt x="22" y="32"/>
                    </a:lnTo>
                    <a:lnTo>
                      <a:pt x="7" y="41"/>
                    </a:lnTo>
                    <a:lnTo>
                      <a:pt x="12" y="27"/>
                    </a:lnTo>
                    <a:lnTo>
                      <a:pt x="0" y="17"/>
                    </a:lnTo>
                    <a:lnTo>
                      <a:pt x="17" y="17"/>
                    </a:lnTo>
                    <a:close/>
                  </a:path>
                </a:pathLst>
              </a:custGeom>
              <a:solidFill>
                <a:srgbClr val="FF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96" name="Freeform 80"/>
              <p:cNvSpPr>
                <a:spLocks noChangeAspect="1"/>
              </p:cNvSpPr>
              <p:nvPr/>
            </p:nvSpPr>
            <p:spPr bwMode="gray">
              <a:xfrm>
                <a:off x="3317875" y="912813"/>
                <a:ext cx="68262" cy="65088"/>
              </a:xfrm>
              <a:custGeom>
                <a:avLst/>
                <a:gdLst>
                  <a:gd name="T0" fmla="*/ 17 w 43"/>
                  <a:gd name="T1" fmla="*/ 17 h 41"/>
                  <a:gd name="T2" fmla="*/ 22 w 43"/>
                  <a:gd name="T3" fmla="*/ 0 h 41"/>
                  <a:gd name="T4" fmla="*/ 27 w 43"/>
                  <a:gd name="T5" fmla="*/ 17 h 41"/>
                  <a:gd name="T6" fmla="*/ 43 w 43"/>
                  <a:gd name="T7" fmla="*/ 17 h 41"/>
                  <a:gd name="T8" fmla="*/ 29 w 43"/>
                  <a:gd name="T9" fmla="*/ 27 h 41"/>
                  <a:gd name="T10" fmla="*/ 34 w 43"/>
                  <a:gd name="T11" fmla="*/ 41 h 41"/>
                  <a:gd name="T12" fmla="*/ 22 w 43"/>
                  <a:gd name="T13" fmla="*/ 32 h 41"/>
                  <a:gd name="T14" fmla="*/ 7 w 43"/>
                  <a:gd name="T15" fmla="*/ 41 h 41"/>
                  <a:gd name="T16" fmla="*/ 12 w 43"/>
                  <a:gd name="T17" fmla="*/ 27 h 41"/>
                  <a:gd name="T18" fmla="*/ 0 w 43"/>
                  <a:gd name="T19" fmla="*/ 17 h 41"/>
                  <a:gd name="T20" fmla="*/ 17 w 43"/>
                  <a:gd name="T21" fmla="*/ 17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1"/>
                  <a:gd name="T35" fmla="*/ 43 w 43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1">
                    <a:moveTo>
                      <a:pt x="17" y="17"/>
                    </a:moveTo>
                    <a:lnTo>
                      <a:pt x="22" y="0"/>
                    </a:lnTo>
                    <a:lnTo>
                      <a:pt x="27" y="17"/>
                    </a:lnTo>
                    <a:lnTo>
                      <a:pt x="43" y="17"/>
                    </a:lnTo>
                    <a:lnTo>
                      <a:pt x="29" y="27"/>
                    </a:lnTo>
                    <a:lnTo>
                      <a:pt x="34" y="41"/>
                    </a:lnTo>
                    <a:lnTo>
                      <a:pt x="22" y="32"/>
                    </a:lnTo>
                    <a:lnTo>
                      <a:pt x="7" y="41"/>
                    </a:lnTo>
                    <a:lnTo>
                      <a:pt x="12" y="27"/>
                    </a:lnTo>
                    <a:lnTo>
                      <a:pt x="0" y="17"/>
                    </a:lnTo>
                    <a:lnTo>
                      <a:pt x="17" y="17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Freeform 81"/>
              <p:cNvSpPr>
                <a:spLocks noChangeAspect="1"/>
              </p:cNvSpPr>
              <p:nvPr/>
            </p:nvSpPr>
            <p:spPr bwMode="gray">
              <a:xfrm>
                <a:off x="3246438" y="989013"/>
                <a:ext cx="68262" cy="65088"/>
              </a:xfrm>
              <a:custGeom>
                <a:avLst/>
                <a:gdLst>
                  <a:gd name="T0" fmla="*/ 14 w 43"/>
                  <a:gd name="T1" fmla="*/ 15 h 41"/>
                  <a:gd name="T2" fmla="*/ 21 w 43"/>
                  <a:gd name="T3" fmla="*/ 0 h 41"/>
                  <a:gd name="T4" fmla="*/ 26 w 43"/>
                  <a:gd name="T5" fmla="*/ 15 h 41"/>
                  <a:gd name="T6" fmla="*/ 43 w 43"/>
                  <a:gd name="T7" fmla="*/ 15 h 41"/>
                  <a:gd name="T8" fmla="*/ 28 w 43"/>
                  <a:gd name="T9" fmla="*/ 24 h 41"/>
                  <a:gd name="T10" fmla="*/ 33 w 43"/>
                  <a:gd name="T11" fmla="*/ 41 h 41"/>
                  <a:gd name="T12" fmla="*/ 21 w 43"/>
                  <a:gd name="T13" fmla="*/ 31 h 41"/>
                  <a:gd name="T14" fmla="*/ 7 w 43"/>
                  <a:gd name="T15" fmla="*/ 41 h 41"/>
                  <a:gd name="T16" fmla="*/ 12 w 43"/>
                  <a:gd name="T17" fmla="*/ 24 h 41"/>
                  <a:gd name="T18" fmla="*/ 0 w 43"/>
                  <a:gd name="T19" fmla="*/ 15 h 41"/>
                  <a:gd name="T20" fmla="*/ 14 w 43"/>
                  <a:gd name="T21" fmla="*/ 15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1"/>
                  <a:gd name="T35" fmla="*/ 43 w 43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1">
                    <a:moveTo>
                      <a:pt x="14" y="15"/>
                    </a:moveTo>
                    <a:lnTo>
                      <a:pt x="21" y="0"/>
                    </a:lnTo>
                    <a:lnTo>
                      <a:pt x="26" y="15"/>
                    </a:lnTo>
                    <a:lnTo>
                      <a:pt x="43" y="15"/>
                    </a:lnTo>
                    <a:lnTo>
                      <a:pt x="28" y="24"/>
                    </a:lnTo>
                    <a:lnTo>
                      <a:pt x="33" y="41"/>
                    </a:lnTo>
                    <a:lnTo>
                      <a:pt x="21" y="31"/>
                    </a:lnTo>
                    <a:lnTo>
                      <a:pt x="7" y="41"/>
                    </a:lnTo>
                    <a:lnTo>
                      <a:pt x="12" y="24"/>
                    </a:lnTo>
                    <a:lnTo>
                      <a:pt x="0" y="15"/>
                    </a:lnTo>
                    <a:lnTo>
                      <a:pt x="14" y="15"/>
                    </a:lnTo>
                    <a:close/>
                  </a:path>
                </a:pathLst>
              </a:custGeom>
              <a:solidFill>
                <a:srgbClr val="FF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Freeform 82"/>
              <p:cNvSpPr>
                <a:spLocks noChangeAspect="1"/>
              </p:cNvSpPr>
              <p:nvPr/>
            </p:nvSpPr>
            <p:spPr bwMode="gray">
              <a:xfrm>
                <a:off x="3246438" y="989013"/>
                <a:ext cx="68262" cy="65088"/>
              </a:xfrm>
              <a:custGeom>
                <a:avLst/>
                <a:gdLst>
                  <a:gd name="T0" fmla="*/ 14 w 43"/>
                  <a:gd name="T1" fmla="*/ 15 h 41"/>
                  <a:gd name="T2" fmla="*/ 21 w 43"/>
                  <a:gd name="T3" fmla="*/ 0 h 41"/>
                  <a:gd name="T4" fmla="*/ 26 w 43"/>
                  <a:gd name="T5" fmla="*/ 15 h 41"/>
                  <a:gd name="T6" fmla="*/ 43 w 43"/>
                  <a:gd name="T7" fmla="*/ 15 h 41"/>
                  <a:gd name="T8" fmla="*/ 28 w 43"/>
                  <a:gd name="T9" fmla="*/ 24 h 41"/>
                  <a:gd name="T10" fmla="*/ 33 w 43"/>
                  <a:gd name="T11" fmla="*/ 41 h 41"/>
                  <a:gd name="T12" fmla="*/ 21 w 43"/>
                  <a:gd name="T13" fmla="*/ 31 h 41"/>
                  <a:gd name="T14" fmla="*/ 7 w 43"/>
                  <a:gd name="T15" fmla="*/ 41 h 41"/>
                  <a:gd name="T16" fmla="*/ 12 w 43"/>
                  <a:gd name="T17" fmla="*/ 24 h 41"/>
                  <a:gd name="T18" fmla="*/ 0 w 43"/>
                  <a:gd name="T19" fmla="*/ 15 h 41"/>
                  <a:gd name="T20" fmla="*/ 14 w 43"/>
                  <a:gd name="T21" fmla="*/ 15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41"/>
                  <a:gd name="T35" fmla="*/ 43 w 43"/>
                  <a:gd name="T36" fmla="*/ 41 h 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41">
                    <a:moveTo>
                      <a:pt x="14" y="15"/>
                    </a:moveTo>
                    <a:lnTo>
                      <a:pt x="21" y="0"/>
                    </a:lnTo>
                    <a:lnTo>
                      <a:pt x="26" y="15"/>
                    </a:lnTo>
                    <a:lnTo>
                      <a:pt x="43" y="15"/>
                    </a:lnTo>
                    <a:lnTo>
                      <a:pt x="28" y="24"/>
                    </a:lnTo>
                    <a:lnTo>
                      <a:pt x="33" y="41"/>
                    </a:lnTo>
                    <a:lnTo>
                      <a:pt x="21" y="31"/>
                    </a:lnTo>
                    <a:lnTo>
                      <a:pt x="7" y="41"/>
                    </a:lnTo>
                    <a:lnTo>
                      <a:pt x="12" y="24"/>
                    </a:lnTo>
                    <a:lnTo>
                      <a:pt x="0" y="15"/>
                    </a:lnTo>
                    <a:lnTo>
                      <a:pt x="14" y="15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fr-FR" sz="180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91172" name="Picture 36" descr="Logo_EN_rvb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246" y="3120"/>
              <a:ext cx="272" cy="725"/>
            </a:xfrm>
            <a:prstGeom prst="rect">
              <a:avLst/>
            </a:prstGeom>
            <a:noFill/>
          </p:spPr>
        </p:pic>
      </p:grpSp>
      <p:sp>
        <p:nvSpPr>
          <p:cNvPr id="91174" name="Rectangle 38"/>
          <p:cNvSpPr>
            <a:spLocks noGrp="1" noChangeArrowheads="1"/>
          </p:cNvSpPr>
          <p:nvPr>
            <p:ph type="body" idx="1"/>
          </p:nvPr>
        </p:nvSpPr>
        <p:spPr>
          <a:xfrm>
            <a:off x="900113" y="1773238"/>
            <a:ext cx="5400675" cy="4535487"/>
          </a:xfrm>
          <a:noFill/>
          <a:ln/>
        </p:spPr>
        <p:txBody>
          <a:bodyPr/>
          <a:lstStyle/>
          <a:p>
            <a:pPr marL="342900" indent="-342900" defTabSz="523875"/>
            <a:r>
              <a:rPr lang="en-GB" sz="2400">
                <a:solidFill>
                  <a:srgbClr val="005BAB"/>
                </a:solidFill>
              </a:rPr>
              <a:t>Enhanced clarity and readability </a:t>
            </a:r>
          </a:p>
          <a:p>
            <a:pPr marL="742950" lvl="1" indent="-285750" defTabSz="523875"/>
            <a:r>
              <a:rPr lang="en-GB" sz="2400">
                <a:solidFill>
                  <a:srgbClr val="005BAB"/>
                </a:solidFill>
              </a:rPr>
              <a:t>Recast of two existing texts merged into one: Regulation 684/92 and Regulation 11/98</a:t>
            </a:r>
            <a:endParaRPr lang="en-GB" sz="1200">
              <a:solidFill>
                <a:srgbClr val="005BAB"/>
              </a:solidFill>
            </a:endParaRPr>
          </a:p>
          <a:p>
            <a:pPr marL="742950" lvl="1" indent="-285750" defTabSz="523875"/>
            <a:endParaRPr lang="en-GB" sz="1200">
              <a:solidFill>
                <a:srgbClr val="005BAB"/>
              </a:solidFill>
            </a:endParaRPr>
          </a:p>
          <a:p>
            <a:pPr marL="342900" indent="-342900" defTabSz="523875"/>
            <a:r>
              <a:rPr lang="en-GB" sz="2400">
                <a:solidFill>
                  <a:srgbClr val="005BAB"/>
                </a:solidFill>
              </a:rPr>
              <a:t>Streamlined and simplified authorisation procedure</a:t>
            </a:r>
          </a:p>
          <a:p>
            <a:pPr marL="742950" lvl="1" indent="-285750" defTabSz="523875"/>
            <a:r>
              <a:rPr lang="en-GB" sz="2400">
                <a:solidFill>
                  <a:srgbClr val="005BAB"/>
                </a:solidFill>
              </a:rPr>
              <a:t>Applies to international regular coach services</a:t>
            </a:r>
            <a:endParaRPr lang="en-GB" sz="1200">
              <a:solidFill>
                <a:srgbClr val="005BAB"/>
              </a:solidFill>
            </a:endParaRPr>
          </a:p>
          <a:p>
            <a:pPr marL="742950" lvl="1" indent="-285750" defTabSz="523875"/>
            <a:endParaRPr lang="en-GB" sz="1200">
              <a:solidFill>
                <a:srgbClr val="005BAB"/>
              </a:solidFill>
            </a:endParaRPr>
          </a:p>
          <a:p>
            <a:pPr marL="342900" indent="-342900" defTabSz="523875"/>
            <a:r>
              <a:rPr lang="en-GB" sz="2400">
                <a:solidFill>
                  <a:srgbClr val="005BAB"/>
                </a:solidFill>
              </a:rPr>
              <a:t>Standardised control documents</a:t>
            </a:r>
          </a:p>
          <a:p>
            <a:pPr marL="742950" lvl="1" indent="-285750" defTabSz="523875"/>
            <a:r>
              <a:rPr lang="en-GB" sz="2400">
                <a:solidFill>
                  <a:srgbClr val="005BAB"/>
                </a:solidFill>
              </a:rPr>
              <a:t>Community license and certified true copies</a:t>
            </a:r>
          </a:p>
        </p:txBody>
      </p:sp>
      <p:pic>
        <p:nvPicPr>
          <p:cNvPr id="91175" name="Picture 39" descr="Pictur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1989138"/>
            <a:ext cx="2771775" cy="4114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1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1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1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1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1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1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1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1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11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11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11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11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1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1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1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1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/>
      <p:bldP spid="7" grpId="0"/>
      <p:bldP spid="91174" grpId="0" build="p" autoUpdateAnimBg="0" advAuto="2000"/>
    </p:bldLst>
  </p:timing>
</p:sld>
</file>

<file path=ppt/theme/theme1.xml><?xml version="1.0" encoding="utf-8"?>
<a:theme xmlns:a="http://schemas.openxmlformats.org/drawingml/2006/main" name="2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tx1"/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tx1"/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tx1"/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tx1"/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tx1"/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tx1"/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807</TotalTime>
  <Words>863</Words>
  <Application>Microsoft Office PowerPoint</Application>
  <PresentationFormat>On-screen Show (4:3)</PresentationFormat>
  <Paragraphs>195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Trebuchet MS</vt:lpstr>
      <vt:lpstr>Wingdings</vt:lpstr>
      <vt:lpstr>Times New Roman</vt:lpstr>
      <vt:lpstr>2_Office Theme</vt:lpstr>
      <vt:lpstr>1_Custom Design</vt:lpstr>
      <vt:lpstr>Custom Design</vt:lpstr>
      <vt:lpstr>5th European Bus and Coach  Forum, Kortrijk</vt:lpstr>
      <vt:lpstr>Broad EU transport policy goals  </vt:lpstr>
      <vt:lpstr>EU initiatives for road transport  </vt:lpstr>
      <vt:lpstr>New EU rules on admission to the occupation and access to the market</vt:lpstr>
      <vt:lpstr>New EU rules on admission to the occupation and access to the market  </vt:lpstr>
      <vt:lpstr>Proposed way forward  </vt:lpstr>
      <vt:lpstr>Draft legislative package  </vt:lpstr>
      <vt:lpstr>Regulation on the admission to the occupation  </vt:lpstr>
      <vt:lpstr>Regulation on access to the market for coach and bus services  </vt:lpstr>
      <vt:lpstr>STRENGHTENING PASSENGER RIGHTS WITHIN THE EUROPEAN UNION</vt:lpstr>
      <vt:lpstr>Slide 11</vt:lpstr>
      <vt:lpstr>Passenger rights in bus and coach transport</vt:lpstr>
      <vt:lpstr>Passenger rights in bus and coach transport</vt:lpstr>
      <vt:lpstr>GREEN PAPER  "TOWARDS A NEW CULTURE FOR URBAN MOBILITY"  </vt:lpstr>
      <vt:lpstr>Green Paper on urban mobility</vt:lpstr>
      <vt:lpstr>CHALLENGES FACED BY CITIES  </vt:lpstr>
      <vt:lpstr>Green Paper addresses 5 challenges</vt:lpstr>
      <vt:lpstr>THE ADDED VALUE OF EU ACTION   EU wishes to facilitate change without imposing solutions</vt:lpstr>
      <vt:lpstr>NEXT STEPS</vt:lpstr>
      <vt:lpstr>A STUDY ON PASSENGER TRANSPORT BY COACH IN EUROPE  </vt:lpstr>
      <vt:lpstr>A thorough investigation and comprehensive analysis of the European coach industry   </vt:lpstr>
      <vt:lpstr>5th European Bus and Coach Forum  Kortrijk  </vt:lpstr>
    </vt:vector>
  </TitlesOfParts>
  <Manager>Fabien DONGRADI</Manager>
  <Company>Mostra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DG TREN</dc:title>
  <dc:subject>NEW GUIDELINES</dc:subject>
  <dc:creator>Kathy</dc:creator>
  <cp:lastModifiedBy>Migration2</cp:lastModifiedBy>
  <cp:revision>117</cp:revision>
  <dcterms:created xsi:type="dcterms:W3CDTF">2007-06-05T10:53:32Z</dcterms:created>
  <dcterms:modified xsi:type="dcterms:W3CDTF">2016-06-06T09:44:27Z</dcterms:modified>
</cp:coreProperties>
</file>