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008E4-AAA0-4EEA-AA92-22242CD47D0A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5E31E-3382-4464-84B3-D5D19F6BB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6044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EE7371-AE35-4A4D-939C-586FC9335C0E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03E3F4-1970-485E-961C-4D4734F7AD3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ger@taxi-consultant.org.uk" TargetMode="External"/><Relationship Id="rId2" Type="http://schemas.openxmlformats.org/officeDocument/2006/relationships/hyperlink" Target="http://www.taxi-consultant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ger@taxi-consultant.org.uk" TargetMode="External"/><Relationship Id="rId2" Type="http://schemas.openxmlformats.org/officeDocument/2006/relationships/hyperlink" Target="http://www.taxi-consultant.org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973" y="1268760"/>
            <a:ext cx="75319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to Profession:</a:t>
            </a:r>
          </a:p>
          <a:p>
            <a:pPr algn="ctr"/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UK and London recipe for high quality taxi services</a:t>
            </a:r>
          </a:p>
          <a:p>
            <a:pPr algn="ctr"/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  <a:p>
            <a:pPr algn="ctr"/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Roger J Silvers </a:t>
            </a:r>
            <a:r>
              <a:rPr lang="en-GB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MA, LLM</a:t>
            </a:r>
          </a:p>
          <a:p>
            <a:pPr algn="ctr"/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RJS Management Services Ltd</a:t>
            </a:r>
          </a:p>
          <a:p>
            <a:pPr algn="ctr"/>
            <a:endParaRPr lang="en-GB" sz="2400" dirty="0"/>
          </a:p>
          <a:p>
            <a:pPr algn="ctr"/>
            <a:r>
              <a:rPr lang="en-GB" dirty="0" smtClean="0">
                <a:hlinkClick r:id="rId2"/>
              </a:rPr>
              <a:t>www.taxi-consultant.org.uk</a:t>
            </a:r>
            <a:endParaRPr lang="en-GB" dirty="0" smtClean="0"/>
          </a:p>
          <a:p>
            <a:pPr algn="ctr"/>
            <a:r>
              <a:rPr lang="en-GB" dirty="0" smtClean="0">
                <a:hlinkClick r:id="rId3"/>
              </a:rPr>
              <a:t>roger@taxi-consultant.org.uk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311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331640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34598" y="696102"/>
            <a:ext cx="47820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Key skills requirements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Customer care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Managing conflict &amp; difficult situations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Customers with special needs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Health and safety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Legislation and Codes of Practice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Transporting children &amp; vulnerable persons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983559"/>
            <a:ext cx="6816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NOS – Road Passenger Vehicle Drivers (taxi, PHV, CT &amp; Chauffeur)</a:t>
            </a:r>
          </a:p>
          <a:p>
            <a:endParaRPr lang="en-GB" dirty="0"/>
          </a:p>
          <a:p>
            <a:r>
              <a:rPr lang="en-GB" dirty="0" smtClean="0"/>
              <a:t>VRQ – Level 2    &amp;   NVQ – Level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476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614277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Skills development</a:t>
            </a:r>
          </a:p>
          <a:p>
            <a:endParaRPr lang="en-GB" dirty="0"/>
          </a:p>
          <a:p>
            <a:r>
              <a:rPr lang="en-GB" dirty="0" smtClean="0"/>
              <a:t>From 2005 </a:t>
            </a:r>
            <a:r>
              <a:rPr lang="en-GB" dirty="0" err="1" smtClean="0"/>
              <a:t>DfT</a:t>
            </a:r>
            <a:r>
              <a:rPr lang="en-GB" dirty="0" smtClean="0"/>
              <a:t> funded project with aims &amp; objectives:</a:t>
            </a:r>
          </a:p>
          <a:p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Raise the profile and professionalism of the industry, </a:t>
            </a:r>
            <a:endParaRPr lang="en-GB" dirty="0" smtClean="0"/>
          </a:p>
          <a:p>
            <a:pPr lvl="0"/>
            <a:r>
              <a:rPr lang="en-GB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Achieve consistency of skills nationally</a:t>
            </a:r>
          </a:p>
          <a:p>
            <a:r>
              <a:rPr lang="en-GB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Raise the quality of service provided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Ensure sustainability of this essential </a:t>
            </a:r>
            <a:r>
              <a:rPr lang="en-GB" dirty="0" smtClean="0"/>
              <a:t>service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Provide an opportunity for individual skills development.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476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0375" y="836712"/>
            <a:ext cx="638200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Challenges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Raising awareness and obtaining support from stakeholders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Lack of recognition of importance of taxi / PHV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Over 300 licensing authorities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 central governing body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Overcoming negativity from the trade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Training  providers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Funding for the training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Sustainability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476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661585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Achievements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Some licensing authorities now require drivers to have VRQ and/or NVQ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Some operators have adopted the qualifications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Many drivers have obtained the VRQ and/or NVQ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 many drivers it is their first qualification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 many where English is not first language support has been given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VRQ and NVQ have been updated: </a:t>
            </a:r>
          </a:p>
          <a:p>
            <a:endParaRPr lang="en-GB" dirty="0"/>
          </a:p>
          <a:p>
            <a:r>
              <a:rPr lang="en-GB" dirty="0" smtClean="0"/>
              <a:t>	VRQ– Level 2 - Introduction to the roles of the professional taxi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    and private hire driver (now obtains some funding)</a:t>
            </a:r>
          </a:p>
          <a:p>
            <a:endParaRPr lang="en-GB" dirty="0"/>
          </a:p>
          <a:p>
            <a:r>
              <a:rPr lang="en-GB" dirty="0" smtClean="0"/>
              <a:t>	NVQ – Level 2 – Road Passenger Transport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59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276270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Future challenges: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VRQ and NVQ are recognised national qualifications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Lack of recognition of importance of taxi/PHV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Not part of public transport</a:t>
            </a:r>
            <a:endParaRPr lang="en-GB" dirty="0"/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Cost and available funding still an issue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raining providers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Maintaining momentum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Lack of national drive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Law Commission – reforming taxi and private hire services</a:t>
            </a:r>
          </a:p>
          <a:p>
            <a:pPr lvl="1"/>
            <a:r>
              <a:rPr lang="en-GB" dirty="0" smtClean="0"/>
              <a:t>- </a:t>
            </a:r>
            <a:r>
              <a:rPr lang="en-GB" sz="1400" dirty="0" smtClean="0"/>
              <a:t>limited support for skills development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749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67195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Key to success of London 2012 Olympics &amp; Paralympics: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Essential not to ignore importance  and use of taxi - PHV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Dedicated taxi &amp; PHV drop-off / pick-up facilities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Value in having professional taxi marshals</a:t>
            </a:r>
            <a:endParaRPr lang="en-GB" dirty="0"/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Ensuring accessibility for wheelchair users – use of fixed ramps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Good and accurate signage for drivers and spectators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Good communications with taxi – PHV industry essential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Detailed maps and information on Games venues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85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733" y="1268760"/>
            <a:ext cx="464447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algn="ctr"/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Roger Silvers </a:t>
            </a: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MA, LLM</a:t>
            </a:r>
          </a:p>
          <a:p>
            <a:pPr algn="ctr"/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RJS Management Services Ltd</a:t>
            </a:r>
          </a:p>
          <a:p>
            <a:pPr algn="ctr"/>
            <a:endParaRPr lang="en-GB" sz="2000" dirty="0"/>
          </a:p>
          <a:p>
            <a:pPr indent="719138"/>
            <a:r>
              <a:rPr lang="en-GB" sz="1600" dirty="0" smtClean="0"/>
              <a:t>Website: </a:t>
            </a:r>
            <a:r>
              <a:rPr lang="en-GB" sz="1600" dirty="0" smtClean="0">
                <a:hlinkClick r:id="rId2"/>
              </a:rPr>
              <a:t>www.taxi-consultant.org.uk</a:t>
            </a:r>
            <a:endParaRPr lang="en-GB" sz="1600" dirty="0" smtClean="0"/>
          </a:p>
          <a:p>
            <a:pPr indent="719138"/>
            <a:r>
              <a:rPr lang="en-GB" sz="1600" dirty="0" smtClean="0"/>
              <a:t>Email: </a:t>
            </a:r>
            <a:r>
              <a:rPr lang="en-GB" sz="1600" dirty="0" smtClean="0">
                <a:hlinkClick r:id="rId3"/>
              </a:rPr>
              <a:t>roger@taxi-consultant.org.uk</a:t>
            </a:r>
            <a:r>
              <a:rPr lang="en-GB" sz="1600" dirty="0" smtClean="0"/>
              <a:t> </a:t>
            </a:r>
          </a:p>
          <a:p>
            <a:pPr indent="719138"/>
            <a:r>
              <a:rPr lang="en-GB" sz="1600" dirty="0" smtClean="0"/>
              <a:t>Phone: +44 (0) 121 635 5870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30769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</TotalTime>
  <Words>338</Words>
  <Application>Microsoft Office PowerPoint</Application>
  <PresentationFormat>On-screen Show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silvers</dc:creator>
  <cp:lastModifiedBy>Migration2</cp:lastModifiedBy>
  <cp:revision>22</cp:revision>
  <cp:lastPrinted>2012-11-07T07:04:16Z</cp:lastPrinted>
  <dcterms:created xsi:type="dcterms:W3CDTF">2012-10-09T12:18:39Z</dcterms:created>
  <dcterms:modified xsi:type="dcterms:W3CDTF">2016-05-18T11:30:26Z</dcterms:modified>
</cp:coreProperties>
</file>