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2"/>
  </p:notesMasterIdLst>
  <p:handoutMasterIdLst>
    <p:handoutMasterId r:id="rId13"/>
  </p:handoutMasterIdLst>
  <p:sldIdLst>
    <p:sldId id="26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10799763" cy="7559675"/>
  <p:notesSz cx="9866313" cy="673576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2951"/>
    <a:srgbClr val="FED1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575" autoAdjust="0"/>
  </p:normalViewPr>
  <p:slideViewPr>
    <p:cSldViewPr>
      <p:cViewPr>
        <p:scale>
          <a:sx n="75" d="100"/>
          <a:sy n="75" d="100"/>
        </p:scale>
        <p:origin x="-2238" y="-684"/>
      </p:cViewPr>
      <p:guideLst>
        <p:guide orient="horz" pos="2381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55925" y="398463"/>
            <a:ext cx="3960813" cy="27733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95413" y="3182938"/>
            <a:ext cx="7256462" cy="304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56" tIns="44434" rIns="90456" bIns="44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25" y="2347913"/>
            <a:ext cx="9180513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0" y="4283075"/>
            <a:ext cx="75612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15275" y="1187450"/>
            <a:ext cx="2470150" cy="5572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187450"/>
            <a:ext cx="7259637" cy="5572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Logo_R230 G15 B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32623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63713"/>
            <a:ext cx="97202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488" y="4857750"/>
            <a:ext cx="9180512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488" y="3203575"/>
            <a:ext cx="9180512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763713"/>
            <a:ext cx="478313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5288" y="1763713"/>
            <a:ext cx="478472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92275"/>
            <a:ext cx="4772025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2397125"/>
            <a:ext cx="4772025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692275"/>
            <a:ext cx="47736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397125"/>
            <a:ext cx="47736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1625"/>
            <a:ext cx="3552825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0" y="301625"/>
            <a:ext cx="6037263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0" y="1581150"/>
            <a:ext cx="3552825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38" y="5291138"/>
            <a:ext cx="64801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6138" y="674688"/>
            <a:ext cx="64801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6138" y="5916613"/>
            <a:ext cx="64801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1763713"/>
            <a:ext cx="97202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1138" y="303213"/>
            <a:ext cx="2428875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03213"/>
            <a:ext cx="7138988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488" y="4857750"/>
            <a:ext cx="918051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488" y="3203575"/>
            <a:ext cx="9180512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339975"/>
            <a:ext cx="4864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738" y="2339975"/>
            <a:ext cx="48656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3213"/>
            <a:ext cx="97202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92275"/>
            <a:ext cx="4772025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2397125"/>
            <a:ext cx="4772025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692275"/>
            <a:ext cx="47736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397125"/>
            <a:ext cx="47736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1625"/>
            <a:ext cx="3552825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0" y="301625"/>
            <a:ext cx="6037263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0" y="1581150"/>
            <a:ext cx="3552825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38" y="5291138"/>
            <a:ext cx="64801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6138" y="674688"/>
            <a:ext cx="64801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6138" y="5916613"/>
            <a:ext cx="64801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www.taksiliitto.fi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048500"/>
            <a:ext cx="10798175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187450"/>
            <a:ext cx="98821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4775" tIns="52388" rIns="104775" bIns="523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Lisää otsikko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339975"/>
            <a:ext cx="9882187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4775" tIns="52388" rIns="104775" bIns="52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Lisää teksti napsauttamalla</a:t>
            </a:r>
          </a:p>
          <a:p>
            <a:pPr lvl="1"/>
            <a:endParaRPr lang="fi-FI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7164388"/>
            <a:ext cx="107997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www.taksiliitto.fi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10493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93700" indent="-393700" algn="l" defTabSz="1049338" rtl="0" eaLnBrk="0" fontAlgn="base" hangingPunct="0">
        <a:spcBef>
          <a:spcPct val="30000"/>
        </a:spcBef>
        <a:spcAft>
          <a:spcPct val="2000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2488" indent="-328613" algn="l" defTabSz="1049338" rtl="0" eaLnBrk="0" fontAlgn="base" hangingPunct="0">
        <a:spcBef>
          <a:spcPct val="0"/>
        </a:spcBef>
        <a:spcAft>
          <a:spcPct val="0"/>
        </a:spcAft>
        <a:buSzPct val="100000"/>
        <a:buChar char="–"/>
        <a:defRPr sz="1900">
          <a:solidFill>
            <a:schemeClr val="tx1"/>
          </a:solidFill>
          <a:latin typeface="+mn-lt"/>
        </a:defRPr>
      </a:lvl2pPr>
      <a:lvl3pPr marL="1311275" indent="-261938" algn="l" defTabSz="1049338" rtl="0" eaLnBrk="0" fontAlgn="base" hangingPunct="0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3pPr>
      <a:lvl4pPr marL="1835150" indent="-261938" algn="l" defTabSz="10493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360613" indent="-261938" algn="l" defTabSz="1049338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5pPr>
      <a:lvl6pPr marL="2817813" indent="-261938" algn="l" defTabSz="1049338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6pPr>
      <a:lvl7pPr marL="3275013" indent="-261938" algn="l" defTabSz="1049338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7pPr>
      <a:lvl8pPr marL="3732213" indent="-261938" algn="l" defTabSz="1049338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8pPr>
      <a:lvl9pPr marL="4189413" indent="-261938" algn="l" defTabSz="1049338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algn="l" rtl="0" fontAlgn="base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3563" indent="-373063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B9000A"/>
        </a:buClr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2pPr>
      <a:lvl3pPr marL="1047750" indent="-293688" algn="l" rtl="0" fontAlgn="base">
        <a:spcBef>
          <a:spcPct val="20000"/>
        </a:spcBef>
        <a:spcAft>
          <a:spcPct val="0"/>
        </a:spcAft>
        <a:buClr>
          <a:srgbClr val="B9000A"/>
        </a:buClr>
        <a:buSzPct val="60000"/>
        <a:buFont typeface="Monotype Sorts" pitchFamily="2" charset="2"/>
        <a:buChar char="l"/>
        <a:defRPr sz="2000">
          <a:solidFill>
            <a:schemeClr val="tx1"/>
          </a:solidFill>
          <a:latin typeface="+mj-lt"/>
        </a:defRPr>
      </a:lvl3pPr>
      <a:lvl4pPr marL="1524000" indent="-285750" algn="l" rtl="0" fontAlgn="base">
        <a:spcBef>
          <a:spcPct val="20000"/>
        </a:spcBef>
        <a:spcAft>
          <a:spcPct val="0"/>
        </a:spcAft>
        <a:buSzPct val="90000"/>
        <a:buChar char="–"/>
        <a:defRPr sz="2000">
          <a:solidFill>
            <a:schemeClr val="tx1"/>
          </a:solidFill>
          <a:latin typeface="+mj-lt"/>
        </a:defRPr>
      </a:lvl4pPr>
      <a:lvl5pPr marL="28067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5pPr>
      <a:lvl6pPr marL="32639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6pPr>
      <a:lvl7pPr marL="37211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7pPr>
      <a:lvl8pPr marL="41783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8pPr>
      <a:lvl9pPr marL="46355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www.taksiliitto.fi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2051050"/>
            <a:ext cx="9450387" cy="2016125"/>
          </a:xfrm>
        </p:spPr>
        <p:txBody>
          <a:bodyPr/>
          <a:lstStyle/>
          <a:p>
            <a:pPr algn="ctr">
              <a:spcAft>
                <a:spcPct val="10000"/>
              </a:spcAft>
              <a:buFontTx/>
              <a:buNone/>
            </a:pPr>
            <a:r>
              <a:rPr lang="fi-FI" sz="3600"/>
              <a:t>4th International Taxi Forum</a:t>
            </a:r>
          </a:p>
          <a:p>
            <a:pPr algn="ctr">
              <a:spcAft>
                <a:spcPct val="10000"/>
              </a:spcAft>
              <a:buFontTx/>
              <a:buNone/>
            </a:pPr>
            <a:r>
              <a:rPr lang="fi-FI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Cologne 5.11.2010</a:t>
            </a:r>
          </a:p>
          <a:p>
            <a:pPr algn="ctr">
              <a:spcAft>
                <a:spcPct val="10000"/>
              </a:spcAft>
              <a:buFontTx/>
              <a:buNone/>
            </a:pPr>
            <a:r>
              <a:rPr lang="fi-FI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Results of a Finnish Customer Perception Survey on Taxi Services</a:t>
            </a:r>
          </a:p>
          <a:p>
            <a:pPr algn="ctr">
              <a:spcAft>
                <a:spcPct val="10000"/>
              </a:spcAft>
              <a:buFontTx/>
              <a:buNone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</a:rPr>
              <a:t>Nina Nizovsky</a:t>
            </a:r>
          </a:p>
          <a:p>
            <a:pPr algn="ctr">
              <a:spcAft>
                <a:spcPct val="10000"/>
              </a:spcAft>
              <a:buFontTx/>
              <a:buNone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</a:rPr>
              <a:t>The Finnish Taxi Owners´Federation</a:t>
            </a:r>
          </a:p>
          <a:p>
            <a:pPr algn="ctr">
              <a:spcAft>
                <a:spcPct val="10000"/>
              </a:spcAft>
              <a:buFontTx/>
              <a:buNone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</a:rPr>
              <a:t>IRU</a:t>
            </a:r>
          </a:p>
          <a:p>
            <a:pPr algn="ctr">
              <a:spcAft>
                <a:spcPct val="10000"/>
              </a:spcAft>
              <a:buFontTx/>
              <a:buNone/>
            </a:pPr>
            <a:endParaRPr lang="fi-FI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323850"/>
            <a:ext cx="3013075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www.taksiliitto.fi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is important to taxis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Reliability and safety are key factors in taxi service</a:t>
            </a:r>
          </a:p>
          <a:p>
            <a:r>
              <a:rPr lang="en-US"/>
              <a:t>Taking a taxi is many times the only option</a:t>
            </a:r>
          </a:p>
          <a:p>
            <a:r>
              <a:rPr lang="en-US"/>
              <a:t>But only if one can trust the taxi service</a:t>
            </a:r>
          </a:p>
          <a:p>
            <a:r>
              <a:rPr lang="en-US"/>
              <a:t>In Finland reliability is of utmost importance</a:t>
            </a:r>
          </a:p>
          <a:p>
            <a:r>
              <a:rPr lang="en-US"/>
              <a:t>The Finnish taxi system is well controlled</a:t>
            </a:r>
          </a:p>
          <a:p>
            <a:r>
              <a:rPr lang="en-US"/>
              <a:t>The Ministry controls quality</a:t>
            </a:r>
          </a:p>
          <a:p>
            <a:r>
              <a:rPr lang="en-US"/>
              <a:t>The Taxi Owners´ Federation makes regular surveys </a:t>
            </a:r>
          </a:p>
          <a:p>
            <a:pPr>
              <a:buFontTx/>
              <a:buNone/>
            </a:pPr>
            <a:r>
              <a:rPr lang="en-US"/>
              <a:t>	to assure high quality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2170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323850"/>
            <a:ext cx="3013075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00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00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00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009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01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01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01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30163"/>
            <a:ext cx="10714037" cy="75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ksiliit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ksi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aksiliitt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siliitt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siliitt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siliitt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siliitt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siliitt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siliitt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Designs\Taksiliitto.pot</Template>
  <TotalTime>1508</TotalTime>
  <Words>83</Words>
  <Application>Microsoft Office PowerPoint</Application>
  <PresentationFormat>Custom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Times New Roman</vt:lpstr>
      <vt:lpstr>Arial</vt:lpstr>
      <vt:lpstr>Verdana</vt:lpstr>
      <vt:lpstr>Times</vt:lpstr>
      <vt:lpstr>Wingdings</vt:lpstr>
      <vt:lpstr>Monotype Sorts</vt:lpstr>
      <vt:lpstr>Taksiliitto</vt:lpstr>
      <vt:lpstr>Blank Presentation</vt:lpstr>
      <vt:lpstr>Slide 1</vt:lpstr>
      <vt:lpstr>Image is important to taxis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Suomen Taksiliitto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figures in Helsinki</dc:title>
  <dc:creator>Anne Jormanainen</dc:creator>
  <cp:lastModifiedBy>Migration2</cp:lastModifiedBy>
  <cp:revision>124</cp:revision>
  <cp:lastPrinted>2010-10-25T10:36:04Z</cp:lastPrinted>
  <dcterms:created xsi:type="dcterms:W3CDTF">2004-05-27T08:10:49Z</dcterms:created>
  <dcterms:modified xsi:type="dcterms:W3CDTF">2016-05-18T12:17:13Z</dcterms:modified>
</cp:coreProperties>
</file>