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lvl1pPr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96010"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192020"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288030"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384040"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480050"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576059"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672069"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768079" algn="ctr" defTabSz="245359">
      <a:defRPr sz="21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44357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2020">
      <a:defRPr sz="1300">
        <a:latin typeface="Lucida Grande"/>
        <a:ea typeface="Lucida Grande"/>
        <a:cs typeface="Lucida Grande"/>
        <a:sym typeface="Lucida Grande"/>
      </a:defRPr>
    </a:lvl1pPr>
    <a:lvl2pPr indent="96010" defTabSz="192020">
      <a:defRPr sz="1300">
        <a:latin typeface="Lucida Grande"/>
        <a:ea typeface="Lucida Grande"/>
        <a:cs typeface="Lucida Grande"/>
        <a:sym typeface="Lucida Grande"/>
      </a:defRPr>
    </a:lvl2pPr>
    <a:lvl3pPr indent="192020" defTabSz="192020">
      <a:defRPr sz="1300">
        <a:latin typeface="Lucida Grande"/>
        <a:ea typeface="Lucida Grande"/>
        <a:cs typeface="Lucida Grande"/>
        <a:sym typeface="Lucida Grande"/>
      </a:defRPr>
    </a:lvl3pPr>
    <a:lvl4pPr indent="288030" defTabSz="192020">
      <a:defRPr sz="1300">
        <a:latin typeface="Lucida Grande"/>
        <a:ea typeface="Lucida Grande"/>
        <a:cs typeface="Lucida Grande"/>
        <a:sym typeface="Lucida Grande"/>
      </a:defRPr>
    </a:lvl4pPr>
    <a:lvl5pPr indent="384040" defTabSz="192020">
      <a:defRPr sz="1300">
        <a:latin typeface="Lucida Grande"/>
        <a:ea typeface="Lucida Grande"/>
        <a:cs typeface="Lucida Grande"/>
        <a:sym typeface="Lucida Grande"/>
      </a:defRPr>
    </a:lvl5pPr>
    <a:lvl6pPr indent="480050" defTabSz="192020">
      <a:defRPr sz="1300">
        <a:latin typeface="Lucida Grande"/>
        <a:ea typeface="Lucida Grande"/>
        <a:cs typeface="Lucida Grande"/>
        <a:sym typeface="Lucida Grande"/>
      </a:defRPr>
    </a:lvl6pPr>
    <a:lvl7pPr indent="576059" defTabSz="192020">
      <a:defRPr sz="1300">
        <a:latin typeface="Lucida Grande"/>
        <a:ea typeface="Lucida Grande"/>
        <a:cs typeface="Lucida Grande"/>
        <a:sym typeface="Lucida Grande"/>
      </a:defRPr>
    </a:lvl7pPr>
    <a:lvl8pPr indent="672069" defTabSz="192020">
      <a:defRPr sz="1300">
        <a:latin typeface="Lucida Grande"/>
        <a:ea typeface="Lucida Grande"/>
        <a:cs typeface="Lucida Grande"/>
        <a:sym typeface="Lucida Grande"/>
      </a:defRPr>
    </a:lvl8pPr>
    <a:lvl9pPr indent="768079" defTabSz="192020">
      <a:defRPr sz="13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812728" y="1151931"/>
            <a:ext cx="5518547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 err="1">
                <a:solidFill>
                  <a:srgbClr val="FFFFFF"/>
                </a:solidFill>
              </a:rPr>
              <a:t>Titeltext</a:t>
            </a:r>
            <a:endParaRPr sz="4700" dirty="0">
              <a:solidFill>
                <a:srgbClr val="FFFFFF"/>
              </a:solidFill>
            </a:endParaRP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812728" y="3536157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0" algn="ctr">
              <a:spcBef>
                <a:spcPts val="0"/>
              </a:spcBef>
              <a:buSzTx/>
              <a:buNone/>
              <a:defRPr sz="1800"/>
            </a:lvl2pPr>
            <a:lvl3pPr marL="0" indent="192020" algn="ctr">
              <a:spcBef>
                <a:spcPts val="0"/>
              </a:spcBef>
              <a:buSzTx/>
              <a:buNone/>
              <a:defRPr sz="1800"/>
            </a:lvl3pPr>
            <a:lvl4pPr marL="0" indent="288030" algn="ctr">
              <a:spcBef>
                <a:spcPts val="0"/>
              </a:spcBef>
              <a:buSzTx/>
              <a:buNone/>
              <a:defRPr sz="1800"/>
            </a:lvl4pPr>
            <a:lvl5pPr marL="0" indent="384040" algn="ctr">
              <a:spcBef>
                <a:spcPts val="0"/>
              </a:spcBef>
              <a:buSzTx/>
              <a:buNone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ett</a:t>
            </a:r>
            <a:endParaRPr sz="1800" dirty="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två</a:t>
            </a:r>
            <a:endParaRPr sz="1800" dirty="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tre</a:t>
            </a:r>
            <a:endParaRPr sz="1800" dirty="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fyra</a:t>
            </a:r>
            <a:endParaRPr sz="1800" dirty="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fem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812728" y="4723805"/>
            <a:ext cx="5518547" cy="10001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 err="1">
                <a:solidFill>
                  <a:srgbClr val="FFFFFF"/>
                </a:solidFill>
              </a:rPr>
              <a:t>Titeltext</a:t>
            </a:r>
            <a:endParaRPr sz="4700" dirty="0">
              <a:solidFill>
                <a:srgbClr val="FFFFFF"/>
              </a:solidFill>
            </a:endParaRP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812728" y="5759649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0" algn="ctr">
              <a:spcBef>
                <a:spcPts val="0"/>
              </a:spcBef>
              <a:buSzTx/>
              <a:buNone/>
              <a:defRPr sz="1800"/>
            </a:lvl2pPr>
            <a:lvl3pPr marL="0" indent="192020" algn="ctr">
              <a:spcBef>
                <a:spcPts val="0"/>
              </a:spcBef>
              <a:buSzTx/>
              <a:buNone/>
              <a:defRPr sz="1800"/>
            </a:lvl3pPr>
            <a:lvl4pPr marL="0" indent="288030" algn="ctr">
              <a:spcBef>
                <a:spcPts val="0"/>
              </a:spcBef>
              <a:buSzTx/>
              <a:buNone/>
              <a:defRPr sz="1800"/>
            </a:lvl4pPr>
            <a:lvl5pPr marL="0" indent="384040" algn="ctr">
              <a:spcBef>
                <a:spcPts val="0"/>
              </a:spcBef>
              <a:buSzTx/>
              <a:buNone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ett</a:t>
            </a:r>
            <a:endParaRPr sz="1800" dirty="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två</a:t>
            </a:r>
            <a:endParaRPr sz="1800" dirty="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tre</a:t>
            </a:r>
            <a:endParaRPr sz="1800" dirty="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fyra</a:t>
            </a:r>
            <a:endParaRPr sz="1800" dirty="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fem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812728" y="2268142"/>
            <a:ext cx="5518547" cy="232171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 err="1">
                <a:solidFill>
                  <a:srgbClr val="FFFFFF"/>
                </a:solidFill>
              </a:rPr>
              <a:t>Titeltext</a:t>
            </a:r>
            <a:endParaRPr sz="4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 dirty="0" err="1">
                <a:solidFill>
                  <a:srgbClr val="FFFFFF"/>
                </a:solidFill>
              </a:rPr>
              <a:t>Titeltext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45295" y="3348633"/>
            <a:ext cx="2812852" cy="289322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  <a:lvl2pPr marL="0" indent="96010" algn="ctr">
              <a:spcBef>
                <a:spcPts val="0"/>
              </a:spcBef>
              <a:buSzTx/>
              <a:buNone/>
              <a:defRPr sz="1800"/>
            </a:lvl2pPr>
            <a:lvl3pPr marL="0" indent="192020" algn="ctr">
              <a:spcBef>
                <a:spcPts val="0"/>
              </a:spcBef>
              <a:buSzTx/>
              <a:buNone/>
              <a:defRPr sz="1800"/>
            </a:lvl3pPr>
            <a:lvl4pPr marL="0" indent="288030" algn="ctr">
              <a:spcBef>
                <a:spcPts val="0"/>
              </a:spcBef>
              <a:buSzTx/>
              <a:buNone/>
              <a:defRPr sz="1800"/>
            </a:lvl4pPr>
            <a:lvl5pPr marL="0" indent="384040" algn="ctr">
              <a:spcBef>
                <a:spcPts val="0"/>
              </a:spcBef>
              <a:buSzTx/>
              <a:buNone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ett</a:t>
            </a:r>
            <a:endParaRPr sz="1800" dirty="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två</a:t>
            </a:r>
            <a:endParaRPr sz="1800" dirty="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tre</a:t>
            </a:r>
            <a:endParaRPr sz="1800" dirty="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fyra</a:t>
            </a:r>
            <a:endParaRPr sz="1800" dirty="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800" dirty="0" err="1">
                <a:solidFill>
                  <a:srgbClr val="FFFFFF"/>
                </a:solidFill>
              </a:rPr>
              <a:t>Brödtext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dirty="0" err="1">
                <a:solidFill>
                  <a:srgbClr val="FFFFFF"/>
                </a:solidFill>
              </a:rPr>
              <a:t>nivå</a:t>
            </a:r>
            <a:r>
              <a:rPr sz="1800" dirty="0">
                <a:solidFill>
                  <a:srgbClr val="FFFFFF"/>
                </a:solidFill>
              </a:rPr>
              <a:t> fem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 err="1">
                <a:solidFill>
                  <a:srgbClr val="FFFFFF"/>
                </a:solidFill>
              </a:rPr>
              <a:t>Titeltext</a:t>
            </a:r>
            <a:endParaRPr sz="4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 err="1">
                <a:solidFill>
                  <a:srgbClr val="FFFFFF"/>
                </a:solidFill>
              </a:rPr>
              <a:t>Titeltext</a:t>
            </a:r>
            <a:endParaRPr sz="4700" dirty="0">
              <a:solidFill>
                <a:srgbClr val="FFFFFF"/>
              </a:solidFill>
            </a:endParaRP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ett</a:t>
            </a:r>
            <a:endParaRPr sz="2200" dirty="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två</a:t>
            </a:r>
            <a:endParaRPr sz="2200" dirty="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tre</a:t>
            </a:r>
            <a:endParaRPr sz="2200" dirty="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fyra</a:t>
            </a:r>
            <a:endParaRPr sz="2200" dirty="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fem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 err="1">
                <a:solidFill>
                  <a:srgbClr val="FFFFFF"/>
                </a:solidFill>
              </a:rPr>
              <a:t>Titeltext</a:t>
            </a:r>
            <a:endParaRPr sz="4700" dirty="0">
              <a:solidFill>
                <a:srgbClr val="FFFFFF"/>
              </a:solidFill>
            </a:endParaRP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45295" y="1821656"/>
            <a:ext cx="2812852" cy="4420196"/>
          </a:xfrm>
          <a:prstGeom prst="rect">
            <a:avLst/>
          </a:prstGeom>
        </p:spPr>
        <p:txBody>
          <a:bodyPr/>
          <a:lstStyle>
            <a:lvl1pPr marL="195449" indent="-195449">
              <a:spcBef>
                <a:spcPts val="1344"/>
              </a:spcBef>
              <a:defRPr sz="1600"/>
            </a:lvl1pPr>
            <a:lvl2pPr marL="339464" indent="-195449">
              <a:spcBef>
                <a:spcPts val="1344"/>
              </a:spcBef>
              <a:defRPr sz="1600"/>
            </a:lvl2pPr>
            <a:lvl3pPr marL="568820" indent="-195449">
              <a:spcBef>
                <a:spcPts val="1344"/>
              </a:spcBef>
              <a:defRPr sz="1600"/>
            </a:lvl3pPr>
            <a:lvl4pPr marL="755507" indent="-195449">
              <a:spcBef>
                <a:spcPts val="1344"/>
              </a:spcBef>
              <a:defRPr sz="1600"/>
            </a:lvl4pPr>
            <a:lvl5pPr marL="942192" indent="-195449">
              <a:spcBef>
                <a:spcPts val="1344"/>
              </a:spcBef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 err="1">
                <a:solidFill>
                  <a:srgbClr val="FFFFFF"/>
                </a:solidFill>
              </a:rPr>
              <a:t>Brödtext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nivå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ett</a:t>
            </a:r>
            <a:endParaRPr sz="1600" dirty="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 dirty="0" err="1">
                <a:solidFill>
                  <a:srgbClr val="FFFFFF"/>
                </a:solidFill>
              </a:rPr>
              <a:t>Brödtext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nivå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två</a:t>
            </a:r>
            <a:endParaRPr sz="1600" dirty="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 dirty="0" err="1">
                <a:solidFill>
                  <a:srgbClr val="FFFFFF"/>
                </a:solidFill>
              </a:rPr>
              <a:t>Brödtext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nivå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tre</a:t>
            </a:r>
            <a:endParaRPr sz="1600" dirty="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 dirty="0" err="1">
                <a:solidFill>
                  <a:srgbClr val="FFFFFF"/>
                </a:solidFill>
              </a:rPr>
              <a:t>Brödtext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nivå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fyra</a:t>
            </a:r>
            <a:endParaRPr sz="1600" dirty="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 dirty="0" err="1">
                <a:solidFill>
                  <a:srgbClr val="FFFFFF"/>
                </a:solidFill>
              </a:rPr>
              <a:t>Brödtext</a:t>
            </a:r>
            <a:r>
              <a:rPr sz="1600" dirty="0">
                <a:solidFill>
                  <a:srgbClr val="FFFFFF"/>
                </a:solidFill>
              </a:rPr>
              <a:t> </a:t>
            </a:r>
            <a:r>
              <a:rPr sz="1600" dirty="0" err="1">
                <a:solidFill>
                  <a:srgbClr val="FFFFFF"/>
                </a:solidFill>
              </a:rPr>
              <a:t>nivå</a:t>
            </a:r>
            <a:r>
              <a:rPr sz="1600" dirty="0">
                <a:solidFill>
                  <a:srgbClr val="FFFFFF"/>
                </a:solidFill>
              </a:rPr>
              <a:t> fem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45295" y="892970"/>
            <a:ext cx="5853410" cy="50720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ett</a:t>
            </a:r>
            <a:endParaRPr sz="2200" dirty="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två</a:t>
            </a:r>
            <a:endParaRPr sz="2200" dirty="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tre</a:t>
            </a:r>
            <a:endParaRPr sz="2200" dirty="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fyra</a:t>
            </a:r>
            <a:endParaRPr sz="2200" dirty="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fem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45295" y="178594"/>
            <a:ext cx="5853410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 dirty="0" err="1">
                <a:solidFill>
                  <a:srgbClr val="FFFFFF"/>
                </a:solidFill>
              </a:rPr>
              <a:t>Titeltext</a:t>
            </a:r>
            <a:endParaRPr sz="4700" dirty="0">
              <a:solidFill>
                <a:srgbClr val="FFFFFF"/>
              </a:solidFill>
            </a:endParaRP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45295" y="182165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ett</a:t>
            </a:r>
            <a:endParaRPr sz="2200" dirty="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två</a:t>
            </a:r>
            <a:endParaRPr sz="2200" dirty="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tre</a:t>
            </a:r>
            <a:endParaRPr sz="2200" dirty="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fyra</a:t>
            </a:r>
            <a:endParaRPr sz="2200" dirty="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 err="1">
                <a:solidFill>
                  <a:srgbClr val="FFFFFF"/>
                </a:solidFill>
              </a:rPr>
              <a:t>Brödtext</a:t>
            </a:r>
            <a:r>
              <a:rPr sz="2200" dirty="0">
                <a:solidFill>
                  <a:srgbClr val="FFFFFF"/>
                </a:solidFill>
              </a:rPr>
              <a:t> </a:t>
            </a:r>
            <a:r>
              <a:rPr sz="2200" dirty="0" err="1">
                <a:solidFill>
                  <a:srgbClr val="FFFFFF"/>
                </a:solidFill>
              </a:rPr>
              <a:t>nivå</a:t>
            </a:r>
            <a:r>
              <a:rPr sz="2200" dirty="0">
                <a:solidFill>
                  <a:srgbClr val="FFFFFF"/>
                </a:solidFill>
              </a:rPr>
              <a:t> fem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96010"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192020"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288030"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384040"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480050"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576059"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672069"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768079" algn="ctr" defTabSz="245359">
        <a:defRPr sz="47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255465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442150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628836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815522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1002208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1188894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1375580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1562266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1748951" indent="-255465" defTabSz="245359">
        <a:spcBef>
          <a:spcPts val="1764"/>
        </a:spcBef>
        <a:buSzPct val="75000"/>
        <a:buChar char="•"/>
        <a:defRPr sz="2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96010"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192020"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288030"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384040"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480050"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576059"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672069"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768079" algn="ctr" defTabSz="245359">
        <a:defRPr sz="1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tart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/>
              <a:t>  </a:t>
            </a:r>
          </a:p>
        </p:txBody>
      </p:sp>
      <p:pic>
        <p:nvPicPr>
          <p:cNvPr id="34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79359" y="5666142"/>
            <a:ext cx="2585285" cy="495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g_kurir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96730" y="6473043"/>
            <a:ext cx="550493" cy="10556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43000" y="588455"/>
            <a:ext cx="6188275" cy="10342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dirty="0"/>
              <a:t>Disruption</a:t>
            </a:r>
          </a:p>
        </p:txBody>
      </p:sp>
      <p:sp>
        <p:nvSpPr>
          <p:cNvPr id="39" name="Shape 39"/>
          <p:cNvSpPr/>
          <p:nvPr/>
        </p:nvSpPr>
        <p:spPr>
          <a:xfrm>
            <a:off x="2423977" y="2620459"/>
            <a:ext cx="4296048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latin typeface="Calibri Light"/>
                <a:ea typeface="Calibri Light"/>
                <a:cs typeface="Calibri Light"/>
                <a:sym typeface="Calibri Light"/>
              </a:rPr>
              <a:t>What is market disruption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latin typeface="Calibri Light"/>
                <a:ea typeface="Calibri Light"/>
                <a:cs typeface="Calibri Light"/>
                <a:sym typeface="Calibri Light"/>
              </a:rPr>
              <a:t>Is anyone disrupting Taxi today?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g_kurir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96730" y="6473043"/>
            <a:ext cx="550493" cy="10556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812728" y="588455"/>
            <a:ext cx="5518547" cy="1034210"/>
          </a:xfrm>
          <a:prstGeom prst="rect">
            <a:avLst/>
          </a:prstGeom>
        </p:spPr>
        <p:txBody>
          <a:bodyPr/>
          <a:lstStyle>
            <a:lvl1pPr>
              <a:defRPr sz="111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700" dirty="0"/>
              <a:t>Evolution</a:t>
            </a:r>
          </a:p>
        </p:txBody>
      </p:sp>
      <p:sp>
        <p:nvSpPr>
          <p:cNvPr id="44" name="Shape 44"/>
          <p:cNvSpPr/>
          <p:nvPr/>
        </p:nvSpPr>
        <p:spPr>
          <a:xfrm>
            <a:off x="1647323" y="2620459"/>
            <a:ext cx="5849358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Calibri Light"/>
                <a:ea typeface="Calibri Light"/>
                <a:cs typeface="Calibri Light"/>
                <a:sym typeface="Calibri Light"/>
              </a:rPr>
              <a:t>Innovation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Calibri Light"/>
                <a:ea typeface="Calibri Light"/>
                <a:cs typeface="Calibri Light"/>
                <a:sym typeface="Calibri Light"/>
              </a:rPr>
              <a:t>The hardest thing - Resistance to change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bg_kurir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96730" y="6473043"/>
            <a:ext cx="550493" cy="10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svenska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08646" y="3195872"/>
            <a:ext cx="2222038" cy="5373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nor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699780" y="3195872"/>
            <a:ext cx="2222038" cy="5373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engelska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167592" y="2329079"/>
            <a:ext cx="2808819" cy="679312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2715081" y="1545259"/>
            <a:ext cx="3713838" cy="49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0004" tIns="30004" rIns="30004" bIns="30004" anchor="ctr">
            <a:spAutoFit/>
          </a:bodyPr>
          <a:lstStyle>
            <a:lvl1pPr>
              <a:defRPr sz="1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dirty="0"/>
              <a:t>Delighting the customers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g_kurir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96730" y="6473043"/>
            <a:ext cx="550493" cy="10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G_6659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238366" y="1527064"/>
            <a:ext cx="1603957" cy="3803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6660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922035" y="1527064"/>
            <a:ext cx="1603956" cy="3803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6657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23727" y="1527064"/>
            <a:ext cx="1603957" cy="3803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6658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325418" y="1527064"/>
            <a:ext cx="1603957" cy="3803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g_kurir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96730" y="6473043"/>
            <a:ext cx="550493" cy="10556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812728" y="588455"/>
            <a:ext cx="5518547" cy="1034210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dirty="0"/>
              <a:t>Results</a:t>
            </a:r>
          </a:p>
        </p:txBody>
      </p:sp>
      <p:sp>
        <p:nvSpPr>
          <p:cNvPr id="63" name="Shape 63"/>
          <p:cNvSpPr/>
          <p:nvPr/>
        </p:nvSpPr>
        <p:spPr>
          <a:xfrm>
            <a:off x="3332077" y="2620459"/>
            <a:ext cx="2479846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Calibri Light"/>
                <a:ea typeface="Calibri Light"/>
                <a:cs typeface="Calibri Light"/>
                <a:sym typeface="Calibri Light"/>
              </a:rPr>
              <a:t> What happened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Calibri Light"/>
                <a:ea typeface="Calibri Light"/>
                <a:cs typeface="Calibri Light"/>
                <a:sym typeface="Calibri Light"/>
              </a:rPr>
              <a:t>What we learned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bg_kurir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96730" y="6473043"/>
            <a:ext cx="550493" cy="10556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812728" y="588455"/>
            <a:ext cx="5518547" cy="10342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0" dirty="0"/>
              <a:t>Next steps</a:t>
            </a:r>
          </a:p>
        </p:txBody>
      </p:sp>
      <p:sp>
        <p:nvSpPr>
          <p:cNvPr id="68" name="Shape 68"/>
          <p:cNvSpPr/>
          <p:nvPr/>
        </p:nvSpPr>
        <p:spPr>
          <a:xfrm>
            <a:off x="2532181" y="2620459"/>
            <a:ext cx="4079643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Calibri Light"/>
                <a:ea typeface="Calibri Light"/>
                <a:cs typeface="Calibri Light"/>
                <a:sym typeface="Calibri Light"/>
              </a:rPr>
              <a:t>Own your brand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latin typeface="Calibri Light"/>
                <a:ea typeface="Calibri Light"/>
                <a:cs typeface="Calibri Light"/>
                <a:sym typeface="Calibri Light"/>
              </a:rPr>
              <a:t>Choose your partners wisely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tart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/>
              <a:t>  </a:t>
            </a:r>
          </a:p>
        </p:txBody>
      </p:sp>
      <p:pic>
        <p:nvPicPr>
          <p:cNvPr id="72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79359" y="5666142"/>
            <a:ext cx="2585285" cy="495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41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</vt:lpstr>
      <vt:lpstr>  </vt:lpstr>
      <vt:lpstr>Disruption</vt:lpstr>
      <vt:lpstr>Evolution</vt:lpstr>
      <vt:lpstr>Slide 4</vt:lpstr>
      <vt:lpstr>Slide 5</vt:lpstr>
      <vt:lpstr>Results</vt:lpstr>
      <vt:lpstr>Next steps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Metushi, Sonila</dc:creator>
  <cp:lastModifiedBy>Migration2</cp:lastModifiedBy>
  <cp:revision>3</cp:revision>
  <dcterms:modified xsi:type="dcterms:W3CDTF">2016-05-18T10:39:40Z</dcterms:modified>
</cp:coreProperties>
</file>