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1"/>
  </p:notesMasterIdLst>
  <p:handoutMasterIdLst>
    <p:handoutMasterId r:id="rId22"/>
  </p:handoutMasterIdLst>
  <p:sldIdLst>
    <p:sldId id="256" r:id="rId2"/>
    <p:sldId id="257" r:id="rId3"/>
    <p:sldId id="297" r:id="rId4"/>
    <p:sldId id="298" r:id="rId5"/>
    <p:sldId id="299" r:id="rId6"/>
    <p:sldId id="303" r:id="rId7"/>
    <p:sldId id="304" r:id="rId8"/>
    <p:sldId id="305" r:id="rId9"/>
    <p:sldId id="296" r:id="rId10"/>
    <p:sldId id="311" r:id="rId11"/>
    <p:sldId id="307" r:id="rId12"/>
    <p:sldId id="312" r:id="rId13"/>
    <p:sldId id="308" r:id="rId14"/>
    <p:sldId id="300" r:id="rId15"/>
    <p:sldId id="301" r:id="rId16"/>
    <p:sldId id="302" r:id="rId17"/>
    <p:sldId id="295" r:id="rId18"/>
    <p:sldId id="310" r:id="rId19"/>
    <p:sldId id="292" r:id="rId20"/>
  </p:sldIdLst>
  <p:sldSz cx="9144000" cy="6858000" type="screen4x3"/>
  <p:notesSz cx="6669088" cy="10050463"/>
  <p:defaultTextStyle>
    <a:defPPr>
      <a:defRPr lang="en-US"/>
    </a:defPPr>
    <a:lvl1pPr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1pPr>
    <a:lvl2pPr marL="4572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2pPr>
    <a:lvl3pPr marL="9144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3pPr>
    <a:lvl4pPr marL="13716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4pPr>
    <a:lvl5pPr marL="1828800" algn="l" rtl="0" fontAlgn="base">
      <a:lnSpc>
        <a:spcPct val="105000"/>
      </a:lnSpc>
      <a:spcBef>
        <a:spcPct val="15000"/>
      </a:spcBef>
      <a:spcAft>
        <a:spcPct val="15000"/>
      </a:spcAft>
      <a:buClr>
        <a:schemeClr val="bg1"/>
      </a:buClr>
      <a:buChar char="•"/>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5pPr>
    <a:lvl6pPr marL="22860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6pPr>
    <a:lvl7pPr marL="27432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7pPr>
    <a:lvl8pPr marL="32004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8pPr>
    <a:lvl9pPr marL="3657600" algn="l" defTabSz="914400" rtl="0" eaLnBrk="1" latinLnBrk="0" hangingPunct="1">
      <a:defRPr sz="2400" kern="1200">
        <a:solidFill>
          <a:schemeClr val="bg1"/>
        </a:solidFill>
        <a:effectLst>
          <a:outerShdw blurRad="38100" dist="38100" dir="2700000" algn="tl">
            <a:srgbClr val="000000">
              <a:alpha val="43137"/>
            </a:srgbClr>
          </a:outerShdw>
        </a:effectLst>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FFFF"/>
    <a:srgbClr val="000000"/>
    <a:srgbClr val="005EA4"/>
    <a:srgbClr val="008000"/>
    <a:srgbClr val="006600"/>
    <a:srgbClr val="FFFF00"/>
    <a:srgbClr val="DD9F19"/>
    <a:srgbClr val="A0BC30"/>
    <a:srgbClr val="0059C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8" autoAdjust="0"/>
    <p:restoredTop sz="94646"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1"/>
            <a:ext cx="2889938" cy="502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5" name="Rectangle 3"/>
          <p:cNvSpPr>
            <a:spLocks noGrp="1" noChangeArrowheads="1"/>
          </p:cNvSpPr>
          <p:nvPr>
            <p:ph type="dt" sz="quarter" idx="1"/>
          </p:nvPr>
        </p:nvSpPr>
        <p:spPr bwMode="auto">
          <a:xfrm>
            <a:off x="3777607" y="1"/>
            <a:ext cx="2889938" cy="502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6" name="Rectangle 4"/>
          <p:cNvSpPr>
            <a:spLocks noGrp="1" noChangeArrowheads="1"/>
          </p:cNvSpPr>
          <p:nvPr>
            <p:ph type="ftr" sz="quarter" idx="2"/>
          </p:nvPr>
        </p:nvSpPr>
        <p:spPr bwMode="auto">
          <a:xfrm>
            <a:off x="1" y="9546197"/>
            <a:ext cx="2889938" cy="502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GB"/>
          </a:p>
        </p:txBody>
      </p:sp>
      <p:sp>
        <p:nvSpPr>
          <p:cNvPr id="141317" name="Rectangle 5"/>
          <p:cNvSpPr>
            <a:spLocks noGrp="1" noChangeArrowheads="1"/>
          </p:cNvSpPr>
          <p:nvPr>
            <p:ph type="sldNum" sz="quarter" idx="3"/>
          </p:nvPr>
        </p:nvSpPr>
        <p:spPr bwMode="auto">
          <a:xfrm>
            <a:off x="3777607" y="9546197"/>
            <a:ext cx="2889938" cy="502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773CABD0-DA0B-43D0-A19D-4BCDAEA30F19}"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2889938" cy="502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099" name="Rectangle 3"/>
          <p:cNvSpPr>
            <a:spLocks noGrp="1" noChangeArrowheads="1"/>
          </p:cNvSpPr>
          <p:nvPr>
            <p:ph type="dt" idx="1"/>
          </p:nvPr>
        </p:nvSpPr>
        <p:spPr bwMode="auto">
          <a:xfrm>
            <a:off x="3777607" y="1"/>
            <a:ext cx="2889938" cy="50252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823913" y="754063"/>
            <a:ext cx="5021262" cy="376713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66909" y="4773971"/>
            <a:ext cx="5335270" cy="45227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9546197"/>
            <a:ext cx="2889938" cy="502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spcAft>
                <a:spcPct val="0"/>
              </a:spcAft>
              <a:buClrTx/>
              <a:buFontTx/>
              <a:buNone/>
              <a:defRPr sz="1200" smtClean="0">
                <a:solidFill>
                  <a:schemeClr val="tx1"/>
                </a:solidFill>
                <a:effectLst/>
              </a:defRPr>
            </a:lvl1pPr>
          </a:lstStyle>
          <a:p>
            <a:pPr>
              <a:defRPr/>
            </a:pPr>
            <a:endParaRPr lang="en-US"/>
          </a:p>
        </p:txBody>
      </p:sp>
      <p:sp>
        <p:nvSpPr>
          <p:cNvPr id="4103" name="Rectangle 7"/>
          <p:cNvSpPr>
            <a:spLocks noGrp="1" noChangeArrowheads="1"/>
          </p:cNvSpPr>
          <p:nvPr>
            <p:ph type="sldNum" sz="quarter" idx="5"/>
          </p:nvPr>
        </p:nvSpPr>
        <p:spPr bwMode="auto">
          <a:xfrm>
            <a:off x="3777607" y="9546197"/>
            <a:ext cx="2889938" cy="50252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spcAft>
                <a:spcPct val="0"/>
              </a:spcAft>
              <a:buClrTx/>
              <a:buFontTx/>
              <a:buNone/>
              <a:defRPr sz="1200" smtClean="0">
                <a:solidFill>
                  <a:schemeClr val="tx1"/>
                </a:solidFill>
                <a:effectLst/>
              </a:defRPr>
            </a:lvl1pPr>
          </a:lstStyle>
          <a:p>
            <a:pPr>
              <a:defRPr/>
            </a:pPr>
            <a:fld id="{87AB961A-9295-45FB-A4D7-850BCEDA9B4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5F11CD21-6E9A-43AA-AFDA-AF96735CF9DD}" type="slidenum">
              <a:rPr lang="en-GB">
                <a:cs typeface="Arial" charset="0"/>
              </a:rPr>
              <a:pPr/>
              <a:t>1</a:t>
            </a:fld>
            <a:endParaRPr lang="en-GB" dirty="0">
              <a:cs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889213" y="4773971"/>
            <a:ext cx="4890665" cy="4522708"/>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44D6293-C5AA-4E0F-B576-DF4BC49A26AA}" type="slidenum">
              <a:rPr lang="en-US" smtClean="0">
                <a:solidFill>
                  <a:srgbClr val="FFFFFF"/>
                </a:solidFill>
              </a:rPr>
              <a:pPr/>
              <a:t>15</a:t>
            </a:fld>
            <a:endParaRPr lang="en-US" smtClean="0">
              <a:solidFill>
                <a:srgbClr val="FFFFFF"/>
              </a:solidFill>
            </a:endParaRPr>
          </a:p>
        </p:txBody>
      </p:sp>
      <p:sp>
        <p:nvSpPr>
          <p:cNvPr id="53251" name="Rectangle 7"/>
          <p:cNvSpPr txBox="1">
            <a:spLocks noGrp="1" noChangeArrowheads="1"/>
          </p:cNvSpPr>
          <p:nvPr/>
        </p:nvSpPr>
        <p:spPr bwMode="auto">
          <a:xfrm>
            <a:off x="3780697" y="9547940"/>
            <a:ext cx="2888393" cy="502524"/>
          </a:xfrm>
          <a:prstGeom prst="rect">
            <a:avLst/>
          </a:prstGeom>
          <a:noFill/>
          <a:ln w="9525">
            <a:noFill/>
            <a:miter lim="800000"/>
            <a:headEnd/>
            <a:tailEnd/>
          </a:ln>
        </p:spPr>
        <p:txBody>
          <a:bodyPr lIns="97101" tIns="48549" rIns="97101" bIns="48549" anchor="b"/>
          <a:lstStyle/>
          <a:p>
            <a:pPr algn="r" defTabSz="969734"/>
            <a:fld id="{497CEAE2-0285-4D68-B338-AAD7FB2416D6}" type="slidenum">
              <a:rPr lang="en-GB" sz="1200">
                <a:solidFill>
                  <a:srgbClr val="000000"/>
                </a:solidFill>
                <a:latin typeface="Times New Roman" pitchFamily="18" charset="0"/>
              </a:rPr>
              <a:pPr algn="r" defTabSz="969734"/>
              <a:t>15</a:t>
            </a:fld>
            <a:endParaRPr lang="en-GB" sz="1200" dirty="0">
              <a:solidFill>
                <a:srgbClr val="000000"/>
              </a:solidFill>
              <a:latin typeface="Times New Roman" pitchFamily="18" charset="0"/>
            </a:endParaRPr>
          </a:p>
        </p:txBody>
      </p:sp>
      <p:sp>
        <p:nvSpPr>
          <p:cNvPr id="53252" name="Rectangle 2"/>
          <p:cNvSpPr>
            <a:spLocks noGrp="1" noRot="1" noChangeAspect="1" noChangeArrowheads="1" noTextEdit="1"/>
          </p:cNvSpPr>
          <p:nvPr>
            <p:ph type="sldImg"/>
          </p:nvPr>
        </p:nvSpPr>
        <p:spPr>
          <a:xfrm>
            <a:off x="822325" y="752475"/>
            <a:ext cx="5024438" cy="3768725"/>
          </a:xfrm>
          <a:ln/>
        </p:spPr>
      </p:sp>
      <p:sp>
        <p:nvSpPr>
          <p:cNvPr id="53253" name="Rectangle 3"/>
          <p:cNvSpPr>
            <a:spLocks noGrp="1" noChangeArrowheads="1"/>
          </p:cNvSpPr>
          <p:nvPr>
            <p:ph type="body" idx="1"/>
          </p:nvPr>
        </p:nvSpPr>
        <p:spPr>
          <a:xfrm>
            <a:off x="889211" y="4773970"/>
            <a:ext cx="4890666" cy="4524454"/>
          </a:xfrm>
          <a:noFill/>
          <a:ln/>
        </p:spPr>
        <p:txBody>
          <a:bodyPr lIns="97101" tIns="48549" rIns="97101" bIns="48549"/>
          <a:lstStyle/>
          <a:p>
            <a:pPr eaLnBrk="1" hangingPunct="1"/>
            <a:endParaRPr lang="en-GB" b="1"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D45A46EF-7E70-4C4B-9CF2-64F77ADF10F1}" type="slidenum">
              <a:rPr lang="en-GB">
                <a:cs typeface="Arial" charset="0"/>
              </a:rPr>
              <a:pPr/>
              <a:t>19</a:t>
            </a:fld>
            <a:endParaRPr lang="en-GB">
              <a:cs typeface="Arial"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889213" y="4773971"/>
            <a:ext cx="4890665" cy="4522708"/>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DC2A12D3-32F3-406E-990C-2212A2FB1C03}" type="slidenum">
              <a:rPr lang="en-GB">
                <a:cs typeface="Arial" charset="0"/>
              </a:rPr>
              <a:pPr/>
              <a:t>2</a:t>
            </a:fld>
            <a:endParaRPr lang="en-GB" dirty="0">
              <a:cs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22939893-83C2-4739-97DE-C1D1B56A3FBF}" type="slidenum">
              <a:rPr lang="en-US" smtClean="0"/>
              <a:pPr/>
              <a:t>6</a:t>
            </a:fld>
            <a:endParaRPr lang="en-US" dirty="0" smtClean="0"/>
          </a:p>
        </p:txBody>
      </p:sp>
      <p:sp>
        <p:nvSpPr>
          <p:cNvPr id="72706" name="Rectangle 7"/>
          <p:cNvSpPr txBox="1">
            <a:spLocks noGrp="1" noChangeArrowheads="1"/>
          </p:cNvSpPr>
          <p:nvPr/>
        </p:nvSpPr>
        <p:spPr bwMode="auto">
          <a:xfrm>
            <a:off x="3777609" y="9546196"/>
            <a:ext cx="2889937" cy="502524"/>
          </a:xfrm>
          <a:prstGeom prst="rect">
            <a:avLst/>
          </a:prstGeom>
          <a:noFill/>
          <a:ln w="9525">
            <a:noFill/>
            <a:miter lim="800000"/>
            <a:headEnd/>
            <a:tailEnd/>
          </a:ln>
        </p:spPr>
        <p:txBody>
          <a:bodyPr lIns="93324" tIns="46662" rIns="93324" bIns="46662" anchor="b"/>
          <a:lstStyle/>
          <a:p>
            <a:pPr algn="r"/>
            <a:fld id="{3DE4FF4C-6CEF-469E-9EBA-9B4F68BDE51A}" type="slidenum">
              <a:rPr lang="en-US" sz="1200">
                <a:solidFill>
                  <a:schemeClr val="tx1"/>
                </a:solidFill>
              </a:rPr>
              <a:pPr algn="r"/>
              <a:t>6</a:t>
            </a:fld>
            <a:endParaRPr lang="en-US" sz="1200" dirty="0">
              <a:solidFill>
                <a:schemeClr val="tx1"/>
              </a:solidFill>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333FE7C4-D55F-4573-B524-E81BC5391B6D}" type="slidenum">
              <a:rPr lang="en-US" smtClean="0"/>
              <a:pPr/>
              <a:t>7</a:t>
            </a:fld>
            <a:endParaRPr lang="en-US" dirty="0" smtClean="0"/>
          </a:p>
        </p:txBody>
      </p:sp>
      <p:sp>
        <p:nvSpPr>
          <p:cNvPr id="74754" name="Rectangle 7"/>
          <p:cNvSpPr txBox="1">
            <a:spLocks noGrp="1" noChangeArrowheads="1"/>
          </p:cNvSpPr>
          <p:nvPr/>
        </p:nvSpPr>
        <p:spPr bwMode="auto">
          <a:xfrm>
            <a:off x="3777609" y="9546196"/>
            <a:ext cx="2889937" cy="502524"/>
          </a:xfrm>
          <a:prstGeom prst="rect">
            <a:avLst/>
          </a:prstGeom>
          <a:noFill/>
          <a:ln w="9525">
            <a:noFill/>
            <a:miter lim="800000"/>
            <a:headEnd/>
            <a:tailEnd/>
          </a:ln>
        </p:spPr>
        <p:txBody>
          <a:bodyPr lIns="93324" tIns="46662" rIns="93324" bIns="46662" anchor="b"/>
          <a:lstStyle/>
          <a:p>
            <a:pPr algn="r"/>
            <a:fld id="{1269A095-AC4A-4269-9A63-2D8D7AAE917E}" type="slidenum">
              <a:rPr lang="en-US" sz="1200">
                <a:solidFill>
                  <a:schemeClr val="tx1"/>
                </a:solidFill>
              </a:rPr>
              <a:pPr algn="r"/>
              <a:t>7</a:t>
            </a:fld>
            <a:endParaRPr lang="en-US" sz="1200" dirty="0">
              <a:solidFill>
                <a:schemeClr val="tx1"/>
              </a:solidFill>
            </a:endParaRPr>
          </a:p>
        </p:txBody>
      </p:sp>
      <p:sp>
        <p:nvSpPr>
          <p:cNvPr id="74755" name="Rectangle 2"/>
          <p:cNvSpPr>
            <a:spLocks noGrp="1" noRot="1" noChangeAspect="1" noChangeArrowheads="1" noTextEdit="1"/>
          </p:cNvSpPr>
          <p:nvPr>
            <p:ph type="sldImg"/>
          </p:nvPr>
        </p:nvSpPr>
        <p:spPr>
          <a:xfrm>
            <a:off x="822325" y="752475"/>
            <a:ext cx="5030788" cy="3773488"/>
          </a:xfrm>
          <a:ln/>
        </p:spPr>
      </p:sp>
      <p:sp>
        <p:nvSpPr>
          <p:cNvPr id="74756" name="Rectangle 3"/>
          <p:cNvSpPr>
            <a:spLocks noGrp="1" noChangeArrowheads="1"/>
          </p:cNvSpPr>
          <p:nvPr>
            <p:ph type="body" idx="1"/>
          </p:nvPr>
        </p:nvSpPr>
        <p:spPr>
          <a:xfrm>
            <a:off x="889211" y="4773974"/>
            <a:ext cx="4890666" cy="4522709"/>
          </a:xfrm>
          <a:noFill/>
          <a:ln/>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dirty="0"/>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CH"/>
          </a:p>
        </p:txBody>
      </p:sp>
      <p:sp>
        <p:nvSpPr>
          <p:cNvPr id="4" name="Slide Number Placeholder 3"/>
          <p:cNvSpPr>
            <a:spLocks noGrp="1"/>
          </p:cNvSpPr>
          <p:nvPr>
            <p:ph type="sldNum" sz="quarter" idx="10"/>
          </p:nvPr>
        </p:nvSpPr>
        <p:spPr/>
        <p:txBody>
          <a:bodyPr/>
          <a:lstStyle/>
          <a:p>
            <a:pPr>
              <a:defRPr/>
            </a:pPr>
            <a:fld id="{87AB961A-9295-45FB-A4D7-850BCEDA9B49}"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a:effectLst/>
        </p:spPr>
        <p:txBody>
          <a:bodyPr/>
          <a:lstStyle>
            <a:lvl1pPr marL="0" indent="0" algn="ctr">
              <a:buNone/>
              <a:defRPr>
                <a:solidFill>
                  <a:srgbClr val="FFFF00"/>
                </a:solidFill>
                <a:effectLst>
                  <a:outerShdw blurRad="38100" dist="38100" dir="2700000" algn="tl">
                    <a:srgbClr val="000000">
                      <a:alpha val="43137"/>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5"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86C230E-A44D-4759-8D0B-06D7A6B126D0}" type="slidenum">
              <a:rPr lang="en-US" smtClean="0"/>
              <a:pPr>
                <a:defRPr/>
              </a:pPr>
              <a:t>‹#›</a:t>
            </a:fld>
            <a:endParaRPr lang="en-US"/>
          </a:p>
        </p:txBody>
      </p:sp>
      <p:sp>
        <p:nvSpPr>
          <p:cNvPr id="7"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7850" y="228600"/>
            <a:ext cx="2216150" cy="6172200"/>
          </a:xfrm>
          <a:effectLst/>
        </p:spPr>
        <p:txBody>
          <a:bodyPr vert="eaVert"/>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Vertical Text Placeholder 2"/>
          <p:cNvSpPr>
            <a:spLocks noGrp="1"/>
          </p:cNvSpPr>
          <p:nvPr>
            <p:ph type="body" orient="vert" idx="1"/>
          </p:nvPr>
        </p:nvSpPr>
        <p:spPr>
          <a:xfrm>
            <a:off x="279400" y="228600"/>
            <a:ext cx="6496050" cy="6172200"/>
          </a:xfrm>
          <a:effectLst/>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76CF821-0C42-46A1-B0BF-157FB17C9854}"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Content Placeholder 2"/>
          <p:cNvSpPr>
            <a:spLocks noGrp="1"/>
          </p:cNvSpPr>
          <p:nvPr>
            <p:ph sz="quarter" idx="1"/>
          </p:nvPr>
        </p:nvSpPr>
        <p:spPr>
          <a:xfrm>
            <a:off x="279400" y="1600200"/>
            <a:ext cx="4214813" cy="2324100"/>
          </a:xfrm>
          <a:effectLst/>
        </p:spPr>
        <p:txBody>
          <a:bodyPr>
            <a:normAutofit/>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quarter" idx="2"/>
          </p:nvPr>
        </p:nvSpPr>
        <p:spPr>
          <a:xfrm>
            <a:off x="4646613" y="1600200"/>
            <a:ext cx="4216400" cy="2324100"/>
          </a:xfrm>
          <a:effectLst/>
        </p:spPr>
        <p:txBody>
          <a:bodyPr>
            <a:normAutofit/>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Content Placeholder 4"/>
          <p:cNvSpPr>
            <a:spLocks noGrp="1"/>
          </p:cNvSpPr>
          <p:nvPr>
            <p:ph sz="quarter" idx="3"/>
          </p:nvPr>
        </p:nvSpPr>
        <p:spPr>
          <a:xfrm>
            <a:off x="279400" y="4076700"/>
            <a:ext cx="4214813" cy="2324100"/>
          </a:xfrm>
          <a:effectLst/>
        </p:spPr>
        <p:txBody>
          <a:bodyPr>
            <a:normAutofit/>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Content Placeholder 5"/>
          <p:cNvSpPr>
            <a:spLocks noGrp="1"/>
          </p:cNvSpPr>
          <p:nvPr>
            <p:ph sz="quarter" idx="4"/>
          </p:nvPr>
        </p:nvSpPr>
        <p:spPr>
          <a:xfrm>
            <a:off x="4646613" y="4076700"/>
            <a:ext cx="4216400" cy="2324100"/>
          </a:xfrm>
          <a:effectLst/>
        </p:spPr>
        <p:txBody>
          <a:bodyPr>
            <a:normAutofit/>
          </a:bodyPr>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C1B13B0-FFC3-4F71-9348-F6DBF8F4F358}" type="slidenum">
              <a:rPr lang="en-US" smtClean="0"/>
              <a:pPr>
                <a:defRPr/>
              </a:pPr>
              <a:t>‹#›</a:t>
            </a:fld>
            <a:endParaRPr lang="en-US"/>
          </a:p>
        </p:txBody>
      </p:sp>
      <p:sp>
        <p:nvSpPr>
          <p:cNvPr id="11"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SmartArt Placeholder 2"/>
          <p:cNvSpPr>
            <a:spLocks noGrp="1"/>
          </p:cNvSpPr>
          <p:nvPr>
            <p:ph type="dgm" idx="1"/>
          </p:nvPr>
        </p:nvSpPr>
        <p:spPr>
          <a:xfrm>
            <a:off x="279400" y="1600200"/>
            <a:ext cx="8583613" cy="4800600"/>
          </a:xfrm>
          <a:effectLst/>
        </p:spPr>
        <p:txBody>
          <a:bodyPr/>
          <a:lstStyle>
            <a:lvl1pPr>
              <a:defRPr>
                <a:effectLst>
                  <a:outerShdw blurRad="38100" dist="38100" dir="2700000" algn="tl">
                    <a:srgbClr val="000000">
                      <a:alpha val="43137"/>
                    </a:srgbClr>
                  </a:outerShdw>
                </a:effectLst>
              </a:defRPr>
            </a:lvl1pPr>
          </a:lstStyle>
          <a:p>
            <a:pPr lvl="0"/>
            <a:r>
              <a:rPr lang="en-US" noProof="0" smtClean="0"/>
              <a:t>Click icon to add SmartArt graphic</a:t>
            </a:r>
            <a:endParaRPr lang="en-GB" noProof="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01076355-ED06-4F11-BEB5-88507D3ADA0F}"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hart Placeholder 2"/>
          <p:cNvSpPr>
            <a:spLocks noGrp="1"/>
          </p:cNvSpPr>
          <p:nvPr>
            <p:ph type="chart" idx="1"/>
          </p:nvPr>
        </p:nvSpPr>
        <p:spPr>
          <a:xfrm>
            <a:off x="279400" y="1600200"/>
            <a:ext cx="8583613" cy="4800600"/>
          </a:xfrm>
          <a:effectLst/>
        </p:spPr>
        <p:txBody>
          <a:bodyPr/>
          <a:lstStyle>
            <a:lvl1pPr>
              <a:defRPr>
                <a:effectLst>
                  <a:outerShdw blurRad="38100" dist="38100" dir="2700000" algn="tl">
                    <a:srgbClr val="000000">
                      <a:alpha val="43137"/>
                    </a:srgbClr>
                  </a:outerShdw>
                </a:effectLst>
              </a:defRPr>
            </a:lvl1pPr>
          </a:lstStyle>
          <a:p>
            <a:pPr lvl="0"/>
            <a:r>
              <a:rPr lang="en-US" noProof="0" smtClean="0"/>
              <a:t>Click icon to add chart</a:t>
            </a:r>
            <a:endParaRPr lang="en-GB" noProof="0" dirty="0" smtClean="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679249A-C40E-4AE3-80AB-978A0C84B90F}"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b="0">
                <a:ln>
                  <a:noFill/>
                </a:ln>
                <a:effectLst/>
              </a:defRPr>
            </a:lvl1pPr>
          </a:lstStyle>
          <a:p>
            <a:r>
              <a:rPr lang="en-US" dirty="0" smtClean="0"/>
              <a:t>Click to edit Master title style</a:t>
            </a:r>
            <a:endParaRPr lang="en-GB" dirty="0"/>
          </a:p>
        </p:txBody>
      </p:sp>
      <p:sp>
        <p:nvSpPr>
          <p:cNvPr id="3" name="Content Placeholder 2"/>
          <p:cNvSpPr>
            <a:spLocks noGrp="1"/>
          </p:cNvSpPr>
          <p:nvPr>
            <p:ph idx="1"/>
          </p:nvPr>
        </p:nvSpPr>
        <p:spPr>
          <a:effectLst/>
        </p:spPr>
        <p:txBody>
          <a:bodyPr>
            <a:normAutofit/>
          </a:bodyPr>
          <a:lstStyle>
            <a:lvl1pPr>
              <a:defRPr>
                <a:effectLst/>
              </a:defRPr>
            </a:lvl1pPr>
            <a:lvl2pPr>
              <a:defRPr>
                <a:effectLst/>
              </a:defRPr>
            </a:lvl2pPr>
            <a:lvl3pPr>
              <a:defRPr>
                <a:effectLst/>
              </a:defRPr>
            </a:lvl3pPr>
            <a:lvl4pPr marL="1439863" indent="-211138">
              <a:buClr>
                <a:schemeClr val="bg1"/>
              </a:buClr>
              <a:buFont typeface="Wingdings" pitchFamily="2" charset="2"/>
              <a:buChar char="§"/>
              <a:defRPr sz="1600">
                <a:effectLst/>
              </a:defRPr>
            </a:lvl4pPr>
            <a:lvl5pPr marL="1701800" indent="-127000">
              <a:buClr>
                <a:schemeClr val="bg1"/>
              </a:buClr>
              <a:buFont typeface="Arial" pitchFamily="34" charset="0"/>
              <a:buChar char="-"/>
              <a:defRPr sz="1200">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defRPr>
            </a:lvl1pPr>
          </a:lstStyle>
          <a:p>
            <a:pPr>
              <a:defRPr/>
            </a:pPr>
            <a:r>
              <a:rPr lang="en-US" dirty="0" smtClean="0"/>
              <a:t>Page </a:t>
            </a:r>
            <a:fld id="{E4324F84-85F6-407D-B0D9-7D48FD87B6F5}" type="slidenum">
              <a:rPr lang="en-US" smtClean="0"/>
              <a:pPr>
                <a:defRPr/>
              </a:pPr>
              <a:t>‹#›</a:t>
            </a:fld>
            <a:endParaRPr lang="en-US" dirty="0"/>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defRPr>
            </a:lvl1pPr>
          </a:lstStyle>
          <a:p>
            <a:pPr>
              <a:defRPr/>
            </a:pPr>
            <a:r>
              <a:rPr lang="en-US" dirty="0" smtClean="0"/>
              <a:t>© International Road Transport Union (IRU)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Content Placeholder 2"/>
          <p:cNvSpPr>
            <a:spLocks noGrp="1"/>
          </p:cNvSpPr>
          <p:nvPr>
            <p:ph sz="half" idx="1"/>
          </p:nvPr>
        </p:nvSpPr>
        <p:spPr>
          <a:xfrm>
            <a:off x="279400" y="1600200"/>
            <a:ext cx="4214813" cy="4800600"/>
          </a:xfrm>
          <a:effectLst/>
        </p:spPr>
        <p:txBody>
          <a:bodyPr>
            <a:normAutofit/>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6613" y="1600200"/>
            <a:ext cx="4216400" cy="4800600"/>
          </a:xfrm>
          <a:effectLst/>
        </p:spPr>
        <p:txBody>
          <a:bodyPr>
            <a:normAutofit/>
          </a:bodyPr>
          <a:lstStyle>
            <a:lvl1pPr>
              <a:defRPr sz="2800">
                <a:effectLst>
                  <a:outerShdw blurRad="38100" dist="38100" dir="2700000" algn="tl">
                    <a:srgbClr val="000000">
                      <a:alpha val="43137"/>
                    </a:srgbClr>
                  </a:outerShdw>
                </a:effectLst>
              </a:defRPr>
            </a:lvl1pPr>
            <a:lvl2pPr>
              <a:defRPr sz="2400">
                <a:effectLst>
                  <a:outerShdw blurRad="38100" dist="38100" dir="2700000" algn="tl">
                    <a:srgbClr val="000000">
                      <a:alpha val="43137"/>
                    </a:srgbClr>
                  </a:outerShdw>
                </a:effectLst>
              </a:defRPr>
            </a:lvl2pPr>
            <a:lvl3pPr>
              <a:defRPr sz="2000">
                <a:effectLst>
                  <a:outerShdw blurRad="38100" dist="38100" dir="2700000" algn="tl">
                    <a:srgbClr val="000000">
                      <a:alpha val="43137"/>
                    </a:srgbClr>
                  </a:outerShdw>
                </a:effectLst>
              </a:defRPr>
            </a:lvl3pPr>
            <a:lvl4pPr>
              <a:defRPr sz="1800">
                <a:effectLst>
                  <a:outerShdw blurRad="38100" dist="38100" dir="2700000" algn="tl">
                    <a:srgbClr val="000000">
                      <a:alpha val="43137"/>
                    </a:srgbClr>
                  </a:outerShdw>
                </a:effectLst>
              </a:defRPr>
            </a:lvl4pPr>
            <a:lvl5pPr>
              <a:defRPr sz="1800">
                <a:effectLst>
                  <a:outerShdw blurRad="38100" dist="38100" dir="2700000" algn="tl">
                    <a:srgbClr val="000000">
                      <a:alpha val="43137"/>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1DED8866-FF6C-4927-BBE0-BE5524942850}" type="slidenum">
              <a:rPr lang="en-US" smtClean="0"/>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effectLst/>
        </p:spPr>
        <p:txBody>
          <a:bodyPr anchor="b">
            <a:normAutofit/>
          </a:bodyPr>
          <a:lstStyle>
            <a:lvl1pPr marL="0" indent="0" algn="ctr">
              <a:buNone/>
              <a:defRPr sz="2400" b="1">
                <a:solidFill>
                  <a:srgbClr val="FFFF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effectLst/>
        </p:spPr>
        <p:txBody>
          <a:bodyPr>
            <a:normAutofit/>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a:effectLst/>
        </p:spPr>
        <p:txBody>
          <a:bodyPr anchor="b">
            <a:normAutofit/>
          </a:bodyPr>
          <a:lstStyle>
            <a:lvl1pPr marL="0" indent="0" algn="ctr">
              <a:buNone/>
              <a:defRPr sz="2400" b="1">
                <a:solidFill>
                  <a:srgbClr val="FFFF00"/>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effectLst/>
        </p:spPr>
        <p:txBody>
          <a:bodyPr>
            <a:normAutofit/>
          </a:bodyPr>
          <a:lstStyle>
            <a:lvl1pPr>
              <a:defRPr sz="2400">
                <a:effectLst>
                  <a:outerShdw blurRad="38100" dist="38100" dir="2700000" algn="tl">
                    <a:srgbClr val="000000">
                      <a:alpha val="43137"/>
                    </a:srgbClr>
                  </a:outerShdw>
                </a:effectLst>
              </a:defRPr>
            </a:lvl1pPr>
            <a:lvl2pPr>
              <a:defRPr sz="2000">
                <a:effectLst>
                  <a:outerShdw blurRad="38100" dist="38100" dir="2700000" algn="tl">
                    <a:srgbClr val="000000">
                      <a:alpha val="43137"/>
                    </a:srgbClr>
                  </a:outerShdw>
                </a:effectLst>
              </a:defRPr>
            </a:lvl2pPr>
            <a:lvl3pPr>
              <a:defRPr sz="1800">
                <a:effectLst>
                  <a:outerShdw blurRad="38100" dist="38100" dir="2700000" algn="tl">
                    <a:srgbClr val="000000">
                      <a:alpha val="43137"/>
                    </a:srgbClr>
                  </a:outerShdw>
                </a:effectLst>
              </a:defRPr>
            </a:lvl3pPr>
            <a:lvl4pPr>
              <a:defRPr sz="1600">
                <a:effectLst>
                  <a:outerShdw blurRad="38100" dist="38100" dir="2700000" algn="tl">
                    <a:srgbClr val="000000">
                      <a:alpha val="43137"/>
                    </a:srgbClr>
                  </a:outerShdw>
                </a:effectLst>
              </a:defRPr>
            </a:lvl4pPr>
            <a:lvl5pPr>
              <a:defRPr sz="1600">
                <a:effectLst>
                  <a:outerShdw blurRad="38100" dist="38100" dir="2700000" algn="tl">
                    <a:srgbClr val="000000">
                      <a:alpha val="43137"/>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Slide Number Placeholder 8"/>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78957121-4DAE-46FF-B551-477FD69FACBE}" type="slidenum">
              <a:rPr lang="en-US" smtClean="0"/>
              <a:pPr>
                <a:defRPr/>
              </a:pPr>
              <a:t>‹#›</a:t>
            </a:fld>
            <a:endParaRPr lang="en-US"/>
          </a:p>
        </p:txBody>
      </p:sp>
      <p:sp>
        <p:nvSpPr>
          <p:cNvPr id="11"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12"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
        <p:nvSpPr>
          <p:cNvPr id="10" name="Title 1"/>
          <p:cNvSpPr>
            <a:spLocks noGrp="1"/>
          </p:cNvSpPr>
          <p:nvPr>
            <p:ph type="title"/>
          </p:nvPr>
        </p:nvSpPr>
        <p:spPr>
          <a:xfrm>
            <a:off x="2039938" y="228600"/>
            <a:ext cx="7104062" cy="914400"/>
          </a:xfrm>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5" name="Slide Number Placeholder 4"/>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BE3C692A-9EDF-4688-A0F8-7F2245B0CE4A}" type="slidenum">
              <a:rPr lang="en-US" smtClean="0"/>
              <a:pPr>
                <a:defRPr/>
              </a:pPr>
              <a:t>‹#›</a:t>
            </a:fld>
            <a:endParaRPr lang="en-US"/>
          </a:p>
        </p:txBody>
      </p:sp>
      <p:sp>
        <p:nvSpPr>
          <p:cNvPr id="7"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8"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effectLst/>
        </p:spPr>
        <p:txBody>
          <a:bodyPr/>
          <a:lstStyle>
            <a:lvl1pPr>
              <a:defRPr smtClean="0"/>
            </a:lvl1pPr>
          </a:lstStyle>
          <a:p>
            <a:pPr>
              <a:defRPr/>
            </a:pPr>
            <a:r>
              <a:rPr lang="en-US" dirty="0"/>
              <a:t>Page </a:t>
            </a:r>
            <a:fld id="{E6E49AE2-2C5D-4DAA-8C7E-FD7CCC36E700}" type="slidenum">
              <a:rPr lang="en-US"/>
              <a:pPr>
                <a:defRPr/>
              </a:pPr>
              <a:t>‹#›</a:t>
            </a:fld>
            <a:endParaRPr lang="en-US" dirty="0"/>
          </a:p>
        </p:txBody>
      </p:sp>
      <p:sp>
        <p:nvSpPr>
          <p:cNvPr id="5"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6"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p:spPr>
        <p:txBody>
          <a:bodyPr anchor="b"/>
          <a:lstStyle>
            <a:lvl1pPr algn="l">
              <a:defRPr sz="2000" b="1">
                <a:effectLst>
                  <a:outerShdw blurRad="38100" dist="38100" dir="2700000" algn="tl">
                    <a:srgbClr val="000000">
                      <a:alpha val="43137"/>
                    </a:srgbClr>
                  </a:outerShdw>
                </a:effectLst>
              </a:defRPr>
            </a:lvl1pPr>
          </a:lstStyle>
          <a:p>
            <a:r>
              <a:rPr lang="en-US" smtClean="0"/>
              <a:t>Click to edit Master title style</a:t>
            </a:r>
            <a:endParaRPr lang="en-GB" dirty="0"/>
          </a:p>
        </p:txBody>
      </p:sp>
      <p:sp>
        <p:nvSpPr>
          <p:cNvPr id="3" name="Content Placeholder 2"/>
          <p:cNvSpPr>
            <a:spLocks noGrp="1"/>
          </p:cNvSpPr>
          <p:nvPr>
            <p:ph idx="1"/>
          </p:nvPr>
        </p:nvSpPr>
        <p:spPr>
          <a:xfrm>
            <a:off x="3575050" y="273050"/>
            <a:ext cx="5111750" cy="5853113"/>
          </a:xfrm>
          <a:effectLst/>
        </p:spPr>
        <p:txBody>
          <a:bodyPr/>
          <a:lstStyle>
            <a:lvl1pPr>
              <a:defRPr sz="3200">
                <a:effectLst>
                  <a:outerShdw blurRad="38100" dist="38100" dir="2700000" algn="tl">
                    <a:srgbClr val="000000">
                      <a:alpha val="43137"/>
                    </a:srgbClr>
                  </a:outerShdw>
                </a:effectLst>
              </a:defRPr>
            </a:lvl1pPr>
            <a:lvl2pPr>
              <a:defRPr sz="2800">
                <a:effectLst>
                  <a:outerShdw blurRad="38100" dist="38100" dir="2700000" algn="tl">
                    <a:srgbClr val="000000">
                      <a:alpha val="43137"/>
                    </a:srgbClr>
                  </a:outerShdw>
                </a:effectLst>
              </a:defRPr>
            </a:lvl2pPr>
            <a:lvl3pPr>
              <a:defRPr sz="2400">
                <a:effectLst>
                  <a:outerShdw blurRad="38100" dist="38100" dir="2700000" algn="tl">
                    <a:srgbClr val="000000">
                      <a:alpha val="43137"/>
                    </a:srgbClr>
                  </a:outerShdw>
                </a:effectLst>
              </a:defRPr>
            </a:lvl3pPr>
            <a:lvl4pPr>
              <a:defRPr sz="2000">
                <a:effectLst>
                  <a:outerShdw blurRad="38100" dist="38100" dir="2700000" algn="tl">
                    <a:srgbClr val="000000">
                      <a:alpha val="43137"/>
                    </a:srgbClr>
                  </a:outerShdw>
                </a:effectLst>
              </a:defRPr>
            </a:lvl4pPr>
            <a:lvl5pPr>
              <a:defRPr sz="2000">
                <a:effectLst>
                  <a:outerShdw blurRad="38100" dist="38100" dir="2700000" algn="tl">
                    <a:srgbClr val="000000">
                      <a:alpha val="43137"/>
                    </a:srgbClr>
                  </a:outerShdw>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a:effectLst/>
        </p:spPr>
        <p:txBody>
          <a:bodyPr/>
          <a:lstStyle>
            <a:lvl1pPr marL="0" indent="0">
              <a:buNone/>
              <a:defRPr sz="1400">
                <a:effectLst>
                  <a:outerShdw blurRad="38100" dist="38100" dir="2700000" algn="tl">
                    <a:srgbClr val="000000">
                      <a:alpha val="43137"/>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4B587FC3-DFA6-4D92-A8EF-E4D39B273B06}" type="slidenum">
              <a:rPr lang="en-US" smtClean="0"/>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effectLst/>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a:effectLst/>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effectLst/>
        </p:spPr>
        <p:txBody>
          <a:bodyPr/>
          <a:lstStyle>
            <a:lvl1pPr>
              <a:defRPr smtClean="0"/>
            </a:lvl1pPr>
          </a:lstStyle>
          <a:p>
            <a:pPr>
              <a:defRPr/>
            </a:pPr>
            <a:r>
              <a:rPr lang="en-US"/>
              <a:t>Page </a:t>
            </a:r>
            <a:fld id="{DC3B3471-F096-44BD-BCDF-CC8C9252ED64}" type="slidenum">
              <a:rPr lang="en-US"/>
              <a:pPr>
                <a:defRPr/>
              </a:pPr>
              <a:t>‹#›</a:t>
            </a:fld>
            <a:endParaRPr lang="en-US"/>
          </a:p>
        </p:txBody>
      </p:sp>
      <p:sp>
        <p:nvSpPr>
          <p:cNvPr id="9"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10"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GB"/>
          </a:p>
        </p:txBody>
      </p:sp>
      <p:sp>
        <p:nvSpPr>
          <p:cNvPr id="3" name="Vertical Text Placeholder 2"/>
          <p:cNvSpPr>
            <a:spLocks noGrp="1"/>
          </p:cNvSpPr>
          <p:nvPr>
            <p:ph type="body" orient="vert" idx="1"/>
          </p:nvPr>
        </p:nvSpPr>
        <p:spPr>
          <a:effectLst/>
        </p:spPr>
        <p:txBody>
          <a:bodyPr vert="eaVert"/>
          <a:lstStyle>
            <a:lvl1pPr>
              <a:defRPr>
                <a:effectLst>
                  <a:outerShdw blurRad="38100" dist="38100" dir="2700000" algn="tl">
                    <a:srgbClr val="000000">
                      <a:alpha val="43137"/>
                    </a:srgbClr>
                  </a:outerShdw>
                </a:effectLst>
              </a:defRPr>
            </a:lvl1pPr>
            <a:lvl2pPr>
              <a:defRPr>
                <a:effectLst>
                  <a:outerShdw blurRad="38100" dist="38100" dir="2700000" algn="tl">
                    <a:srgbClr val="000000">
                      <a:alpha val="43137"/>
                    </a:srgbClr>
                  </a:outerShdw>
                </a:effectLst>
              </a:defRPr>
            </a:lvl2pPr>
            <a:lvl3pPr>
              <a:defRPr>
                <a:effectLst>
                  <a:outerShdw blurRad="38100" dist="38100" dir="2700000" algn="tl">
                    <a:srgbClr val="000000">
                      <a:alpha val="43137"/>
                    </a:srgbClr>
                  </a:outerShdw>
                </a:effectLst>
              </a:defRPr>
            </a:lvl3pPr>
            <a:lvl4pPr>
              <a:defRPr>
                <a:effectLst>
                  <a:outerShdw blurRad="38100" dist="38100" dir="2700000" algn="tl">
                    <a:srgbClr val="000000">
                      <a:alpha val="43137"/>
                    </a:srgbClr>
                  </a:outerShdw>
                </a:effectLst>
              </a:defRPr>
            </a:lvl4pPr>
            <a:lvl5pPr>
              <a:defRPr>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effectLst/>
        </p:spPr>
        <p:txBody>
          <a:bodyPr/>
          <a:lstStyle>
            <a:lvl1pPr>
              <a:defRPr smtClean="0">
                <a:effectLst>
                  <a:outerShdw blurRad="38100" dist="38100" dir="2700000" algn="tl">
                    <a:srgbClr val="000000">
                      <a:alpha val="43137"/>
                    </a:srgbClr>
                  </a:outerShdw>
                </a:effectLst>
              </a:defRPr>
            </a:lvl1pPr>
          </a:lstStyle>
          <a:p>
            <a:pPr>
              <a:defRPr/>
            </a:pPr>
            <a:r>
              <a:rPr lang="en-US" smtClean="0"/>
              <a:t>Page </a:t>
            </a:r>
            <a:fld id="{5E1F631D-F57E-4AE2-BC72-4DFD52DC9134}" type="slidenum">
              <a:rPr lang="en-US" smtClean="0"/>
              <a:pPr>
                <a:defRPr/>
              </a:pPr>
              <a:t>‹#›</a:t>
            </a:fld>
            <a:endParaRPr lang="en-US"/>
          </a:p>
        </p:txBody>
      </p:sp>
      <p:sp>
        <p:nvSpPr>
          <p:cNvPr id="8" name="Footer Placeholder 4"/>
          <p:cNvSpPr>
            <a:spLocks noGrp="1"/>
          </p:cNvSpPr>
          <p:nvPr>
            <p:ph type="ftr" sz="quarter" idx="11"/>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9" name="Date Placeholder 1"/>
          <p:cNvSpPr>
            <a:spLocks noGrp="1"/>
          </p:cNvSpPr>
          <p:nvPr>
            <p:ph type="dt" sz="half" idx="10"/>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4CA7"/>
            </a:gs>
            <a:gs pos="50000">
              <a:srgbClr val="0059C2"/>
            </a:gs>
            <a:gs pos="100000">
              <a:srgbClr val="004CA7"/>
            </a:gs>
          </a:gsLst>
          <a:lin ang="5400000" scaled="1"/>
        </a:gradFill>
        <a:effectLst/>
      </p:bgPr>
    </p:bg>
    <p:spTree>
      <p:nvGrpSpPr>
        <p:cNvPr id="1" name=""/>
        <p:cNvGrpSpPr/>
        <p:nvPr/>
      </p:nvGrpSpPr>
      <p:grpSpPr>
        <a:xfrm>
          <a:off x="0" y="0"/>
          <a:ext cx="0" cy="0"/>
          <a:chOff x="0" y="0"/>
          <a:chExt cx="0" cy="0"/>
        </a:xfrm>
      </p:grpSpPr>
      <p:pic>
        <p:nvPicPr>
          <p:cNvPr id="21506" name="Picture 2" descr="iru_ne_ppt"/>
          <p:cNvPicPr>
            <a:picLocks noChangeAspect="1" noChangeArrowheads="1"/>
          </p:cNvPicPr>
          <p:nvPr/>
        </p:nvPicPr>
        <p:blipFill>
          <a:blip r:embed="rId15" cstate="print"/>
          <a:srcRect/>
          <a:stretch>
            <a:fillRect/>
          </a:stretch>
        </p:blipFill>
        <p:spPr bwMode="auto">
          <a:xfrm>
            <a:off x="184150" y="260350"/>
            <a:ext cx="1862138" cy="871538"/>
          </a:xfrm>
          <a:prstGeom prst="rect">
            <a:avLst/>
          </a:prstGeom>
          <a:noFill/>
          <a:effectLst/>
        </p:spPr>
      </p:pic>
      <p:sp>
        <p:nvSpPr>
          <p:cNvPr id="21507" name="Rectangle 3"/>
          <p:cNvSpPr>
            <a:spLocks noGrp="1" noChangeArrowheads="1"/>
          </p:cNvSpPr>
          <p:nvPr>
            <p:ph type="title"/>
          </p:nvPr>
        </p:nvSpPr>
        <p:spPr bwMode="auto">
          <a:xfrm>
            <a:off x="2039938" y="228600"/>
            <a:ext cx="710406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text styles</a:t>
            </a:r>
          </a:p>
        </p:txBody>
      </p:sp>
      <p:sp>
        <p:nvSpPr>
          <p:cNvPr id="21510" name="Rectangle 6"/>
          <p:cNvSpPr>
            <a:spLocks noGrp="1" noChangeArrowheads="1"/>
          </p:cNvSpPr>
          <p:nvPr>
            <p:ph type="sldNum" sz="quarter" idx="4"/>
          </p:nvPr>
        </p:nvSpPr>
        <p:spPr bwMode="auto">
          <a:xfrm>
            <a:off x="4356100" y="6629400"/>
            <a:ext cx="133667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spcAft>
                <a:spcPct val="0"/>
              </a:spcAft>
              <a:buClrTx/>
              <a:buFontTx/>
              <a:buNone/>
              <a:defRPr sz="1000" smtClean="0">
                <a:effectLst>
                  <a:outerShdw blurRad="38100" dist="38100" dir="2700000" algn="tl">
                    <a:srgbClr val="000000">
                      <a:alpha val="43137"/>
                    </a:srgbClr>
                  </a:outerShdw>
                </a:effectLst>
              </a:defRPr>
            </a:lvl1pPr>
          </a:lstStyle>
          <a:p>
            <a:pPr>
              <a:defRPr/>
            </a:pPr>
            <a:r>
              <a:rPr lang="en-US" smtClean="0"/>
              <a:t>Page </a:t>
            </a:r>
            <a:fld id="{938EEA65-2CC3-4D3B-A23F-343223F31C39}" type="slidenum">
              <a:rPr lang="en-US" smtClean="0"/>
              <a:pPr>
                <a:defRPr/>
              </a:pPr>
              <a:t>‹#›</a:t>
            </a:fld>
            <a:endParaRPr lang="en-US"/>
          </a:p>
        </p:txBody>
      </p:sp>
      <p:sp>
        <p:nvSpPr>
          <p:cNvPr id="21511" name="Line 7"/>
          <p:cNvSpPr>
            <a:spLocks noChangeShapeType="1"/>
          </p:cNvSpPr>
          <p:nvPr/>
        </p:nvSpPr>
        <p:spPr bwMode="auto">
          <a:xfrm>
            <a:off x="141288" y="1371600"/>
            <a:ext cx="8861425" cy="0"/>
          </a:xfrm>
          <a:prstGeom prst="line">
            <a:avLst/>
          </a:prstGeom>
          <a:noFill/>
          <a:ln w="12700">
            <a:solidFill>
              <a:schemeClr val="bg1"/>
            </a:solidFill>
            <a:miter lim="800000"/>
            <a:headEnd/>
            <a:tailEnd/>
          </a:ln>
          <a:effectLst/>
        </p:spPr>
        <p:txBody>
          <a:bodyPr wrap="none"/>
          <a:lstStyle/>
          <a:p>
            <a:pPr>
              <a:defRPr/>
            </a:pPr>
            <a:endParaRPr lang="en-GB">
              <a:effectLst>
                <a:outerShdw blurRad="38100" dist="38100" dir="2700000" algn="tl">
                  <a:srgbClr val="000000">
                    <a:alpha val="43137"/>
                  </a:srgbClr>
                </a:outerShdw>
              </a:effectLst>
            </a:endParaRPr>
          </a:p>
        </p:txBody>
      </p:sp>
      <p:sp>
        <p:nvSpPr>
          <p:cNvPr id="21512" name="Rectangle 8"/>
          <p:cNvSpPr>
            <a:spLocks noGrp="1" noChangeArrowheads="1"/>
          </p:cNvSpPr>
          <p:nvPr>
            <p:ph type="body" idx="1"/>
          </p:nvPr>
        </p:nvSpPr>
        <p:spPr bwMode="auto">
          <a:xfrm>
            <a:off x="279400" y="1600200"/>
            <a:ext cx="8583613" cy="48006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1" name="Footer Placeholder 4"/>
          <p:cNvSpPr>
            <a:spLocks noGrp="1"/>
          </p:cNvSpPr>
          <p:nvPr>
            <p:ph type="ftr" sz="quarter" idx="3"/>
          </p:nvPr>
        </p:nvSpPr>
        <p:spPr>
          <a:xfrm>
            <a:off x="5715009" y="6629400"/>
            <a:ext cx="3428992" cy="457200"/>
          </a:xfrm>
          <a:prstGeom prst="rect">
            <a:avLst/>
          </a:prstGeom>
          <a:effectLst/>
        </p:spPr>
        <p:txBody>
          <a:bodyPr/>
          <a:lstStyle>
            <a:lvl1pPr>
              <a:buNone/>
              <a:defRPr sz="1000" smtClean="0">
                <a:solidFill>
                  <a:schemeClr val="bg1"/>
                </a:solidFill>
                <a:effectLst>
                  <a:outerShdw blurRad="38100" dist="38100" dir="2700000" algn="tl">
                    <a:srgbClr val="000000">
                      <a:alpha val="43137"/>
                    </a:srgbClr>
                  </a:outerShdw>
                </a:effectLst>
              </a:defRPr>
            </a:lvl1pPr>
          </a:lstStyle>
          <a:p>
            <a:pPr>
              <a:defRPr/>
            </a:pPr>
            <a:r>
              <a:rPr lang="en-US" smtClean="0"/>
              <a:t>© International Road Transport Union (IRU) 2013</a:t>
            </a:r>
            <a:endParaRPr lang="en-US" dirty="0"/>
          </a:p>
        </p:txBody>
      </p:sp>
      <p:sp>
        <p:nvSpPr>
          <p:cNvPr id="12" name="Date Placeholder 1"/>
          <p:cNvSpPr>
            <a:spLocks noGrp="1"/>
          </p:cNvSpPr>
          <p:nvPr>
            <p:ph type="dt" sz="half" idx="2"/>
          </p:nvPr>
        </p:nvSpPr>
        <p:spPr>
          <a:xfrm>
            <a:off x="428596" y="6629400"/>
            <a:ext cx="3929090" cy="457200"/>
          </a:xfrm>
          <a:prstGeom prst="rect">
            <a:avLst/>
          </a:prstGeom>
          <a:effectLst/>
        </p:spPr>
        <p:txBody>
          <a:bodyPr/>
          <a:lstStyle>
            <a:lvl1pPr>
              <a:defRPr smtClean="0">
                <a:effectLst>
                  <a:outerShdw blurRad="38100" dist="38100" dir="2700000" algn="tl">
                    <a:srgbClr val="000000">
                      <a:alpha val="43137"/>
                    </a:srgbClr>
                  </a:outerShdw>
                </a:effectLst>
              </a:defRPr>
            </a:lvl1pPr>
          </a:lstStyle>
          <a:p>
            <a:pPr>
              <a:buFontTx/>
              <a:buNone/>
              <a:defRPr/>
            </a:pPr>
            <a:endParaRPr lang="en-US" sz="1000"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ransition spd="med"/>
  <p:timing>
    <p:tnLst>
      <p:par>
        <p:cTn id="1" dur="indefinite" restart="never" nodeType="tmRoot"/>
      </p:par>
    </p:tnLst>
  </p:timing>
  <p:hf hdr="0" dt="0"/>
  <p:txStyles>
    <p:titleStyle>
      <a:lvl1pPr algn="ctr" rtl="0" eaLnBrk="1" fontAlgn="base" hangingPunct="1">
        <a:spcBef>
          <a:spcPct val="0"/>
        </a:spcBef>
        <a:spcAft>
          <a:spcPct val="0"/>
        </a:spcAft>
        <a:defRPr sz="3400" b="1">
          <a:solidFill>
            <a:schemeClr val="bg1"/>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3400" b="1">
          <a:solidFill>
            <a:schemeClr val="bg1"/>
          </a:solidFill>
          <a:effectLst>
            <a:outerShdw blurRad="38100" dist="38100" dir="2700000" algn="tl">
              <a:srgbClr val="000000"/>
            </a:outerShdw>
          </a:effectLst>
          <a:latin typeface="Arial" charset="0"/>
        </a:defRPr>
      </a:lvl9pPr>
    </p:titleStyle>
    <p:bodyStyle>
      <a:lvl1pPr marL="284163" indent="-284163" algn="l" rtl="0" eaLnBrk="1" fontAlgn="base" hangingPunct="1">
        <a:lnSpc>
          <a:spcPct val="105000"/>
        </a:lnSpc>
        <a:spcBef>
          <a:spcPct val="15000"/>
        </a:spcBef>
        <a:spcAft>
          <a:spcPct val="15000"/>
        </a:spcAft>
        <a:buClr>
          <a:schemeClr val="bg1"/>
        </a:buClr>
        <a:buFont typeface="Wingdings" pitchFamily="2" charset="2"/>
        <a:buChar char="§"/>
        <a:defRPr sz="2800">
          <a:solidFill>
            <a:schemeClr val="bg1"/>
          </a:solidFill>
          <a:effectLst>
            <a:outerShdw blurRad="38100" dist="38100" dir="2700000" algn="tl">
              <a:srgbClr val="000000">
                <a:alpha val="43137"/>
              </a:srgbClr>
            </a:outerShdw>
          </a:effectLst>
          <a:latin typeface="+mn-lt"/>
          <a:ea typeface="+mn-ea"/>
          <a:cs typeface="+mn-cs"/>
        </a:defRPr>
      </a:lvl1pPr>
      <a:lvl2pPr marL="663575" indent="-185738" algn="l" rtl="0" eaLnBrk="1" fontAlgn="base" hangingPunct="1">
        <a:lnSpc>
          <a:spcPct val="105000"/>
        </a:lnSpc>
        <a:spcBef>
          <a:spcPct val="15000"/>
        </a:spcBef>
        <a:spcAft>
          <a:spcPct val="15000"/>
        </a:spcAft>
        <a:buClr>
          <a:srgbClr val="FFFF00"/>
        </a:buClr>
        <a:buChar char="•"/>
        <a:defRPr sz="2400">
          <a:solidFill>
            <a:srgbClr val="FFFF00"/>
          </a:solidFill>
          <a:effectLst>
            <a:outerShdw blurRad="38100" dist="38100" dir="2700000" algn="tl">
              <a:srgbClr val="000000">
                <a:alpha val="43137"/>
              </a:srgbClr>
            </a:outerShdw>
          </a:effectLst>
          <a:latin typeface="+mn-lt"/>
          <a:cs typeface="+mn-cs"/>
        </a:defRPr>
      </a:lvl2pPr>
      <a:lvl3pPr marL="1050925" indent="-196850" algn="l" rtl="0" eaLnBrk="1" fontAlgn="base" hangingPunct="1">
        <a:lnSpc>
          <a:spcPct val="105000"/>
        </a:lnSpc>
        <a:spcBef>
          <a:spcPct val="15000"/>
        </a:spcBef>
        <a:spcAft>
          <a:spcPct val="15000"/>
        </a:spcAft>
        <a:buClr>
          <a:schemeClr val="bg1"/>
        </a:buClr>
        <a:buFont typeface="Times New Roman" pitchFamily="18" charset="0"/>
        <a:buChar char="-"/>
        <a:defRPr sz="2000">
          <a:solidFill>
            <a:schemeClr val="bg1"/>
          </a:solidFill>
          <a:effectLst>
            <a:outerShdw blurRad="38100" dist="38100" dir="2700000" algn="tl">
              <a:srgbClr val="000000">
                <a:alpha val="43137"/>
              </a:srgbClr>
            </a:outerShdw>
          </a:effectLst>
          <a:latin typeface="+mn-lt"/>
          <a:cs typeface="+mn-cs"/>
        </a:defRPr>
      </a:lvl3pPr>
      <a:lvl4pPr marL="2197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4pPr>
      <a:lvl5pPr marL="27305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5pPr>
      <a:lvl6pPr marL="31877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6pPr>
      <a:lvl7pPr marL="36449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7pPr>
      <a:lvl8pPr marL="41021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8pPr>
      <a:lvl9pPr marL="4559300" indent="-342900" algn="l" rtl="0" eaLnBrk="1" fontAlgn="base" hangingPunct="1">
        <a:spcBef>
          <a:spcPct val="25000"/>
        </a:spcBef>
        <a:spcAft>
          <a:spcPct val="25000"/>
        </a:spcAft>
        <a:buClr>
          <a:srgbClr val="FF0000"/>
        </a:buClr>
        <a:buSzPct val="135000"/>
        <a:defRPr sz="2200">
          <a:solidFill>
            <a:schemeClr val="bg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emac.int/" TargetMode="External"/><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1916832"/>
            <a:ext cx="8242300" cy="1800200"/>
          </a:xfrm>
        </p:spPr>
        <p:txBody>
          <a:bodyPr/>
          <a:lstStyle/>
          <a:p>
            <a:pPr>
              <a:lnSpc>
                <a:spcPct val="120000"/>
              </a:lnSpc>
              <a:defRPr/>
            </a:pPr>
            <a:r>
              <a:rPr lang="en-US" sz="2400" b="0" dirty="0" smtClean="0">
                <a:effectLst/>
              </a:rPr>
              <a:t>AFRICAN REGIONAL REVIEW MEETING ON THE IMPLEMENTATION OF THE ALMATY PROGRAMME OF ACTION</a:t>
            </a:r>
            <a:endParaRPr lang="en-GB" sz="2400" dirty="0" smtClean="0"/>
          </a:p>
        </p:txBody>
      </p:sp>
      <p:pic>
        <p:nvPicPr>
          <p:cNvPr id="2053" name="Picture 3" descr="iru_na3_e_ne_ppt"/>
          <p:cNvPicPr>
            <a:picLocks noChangeAspect="1" noChangeArrowheads="1"/>
          </p:cNvPicPr>
          <p:nvPr/>
        </p:nvPicPr>
        <p:blipFill>
          <a:blip r:embed="rId3" cstate="print"/>
          <a:srcRect/>
          <a:stretch>
            <a:fillRect/>
          </a:stretch>
        </p:blipFill>
        <p:spPr bwMode="auto">
          <a:xfrm>
            <a:off x="2711450" y="5445125"/>
            <a:ext cx="3919538" cy="871538"/>
          </a:xfrm>
          <a:prstGeom prst="rect">
            <a:avLst/>
          </a:prstGeom>
          <a:noFill/>
          <a:ln w="9525">
            <a:noFill/>
            <a:miter lim="800000"/>
            <a:headEnd/>
            <a:tailEnd/>
          </a:ln>
        </p:spPr>
      </p:pic>
      <p:sp>
        <p:nvSpPr>
          <p:cNvPr id="3076" name="Text Box 4"/>
          <p:cNvSpPr txBox="1">
            <a:spLocks noChangeArrowheads="1"/>
          </p:cNvSpPr>
          <p:nvPr/>
        </p:nvSpPr>
        <p:spPr bwMode="auto">
          <a:xfrm>
            <a:off x="827301" y="4005263"/>
            <a:ext cx="7495771" cy="609398"/>
          </a:xfrm>
          <a:prstGeom prst="rect">
            <a:avLst/>
          </a:prstGeom>
          <a:noFill/>
          <a:ln w="9525">
            <a:noFill/>
            <a:miter lim="800000"/>
            <a:headEnd/>
            <a:tailEnd/>
          </a:ln>
          <a:effectLst/>
        </p:spPr>
        <p:txBody>
          <a:bodyPr wrap="none">
            <a:spAutoFit/>
          </a:bodyPr>
          <a:lstStyle/>
          <a:p>
            <a:pPr algn="ctr">
              <a:buNone/>
              <a:defRPr/>
            </a:pPr>
            <a:r>
              <a:rPr lang="en-GB" sz="3200" dirty="0" smtClean="0">
                <a:solidFill>
                  <a:srgbClr val="FFFF00"/>
                </a:solidFill>
                <a:effectLst/>
                <a:cs typeface="+mn-cs"/>
              </a:rPr>
              <a:t>Addis Ababa (Ethiopia), 15-18 July 2013</a:t>
            </a:r>
            <a:endParaRPr lang="en-GB" sz="3200" dirty="0">
              <a:solidFill>
                <a:srgbClr val="FFFF00"/>
              </a:solidFill>
              <a:effectLst/>
              <a:cs typeface="+mn-cs"/>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13" r="1394" b="406"/>
          <a:stretch>
            <a:fillRect/>
          </a:stretch>
        </p:blipFill>
        <p:spPr bwMode="auto">
          <a:xfrm>
            <a:off x="179512" y="1340768"/>
            <a:ext cx="8784976" cy="5256584"/>
          </a:xfrm>
          <a:prstGeom prst="rect">
            <a:avLst/>
          </a:prstGeom>
          <a:noFill/>
          <a:ln w="28575">
            <a:solidFill>
              <a:schemeClr val="tx1"/>
            </a:solidFill>
            <a:miter lim="800000"/>
            <a:headEnd/>
            <a:tailEnd/>
          </a:ln>
        </p:spPr>
      </p:pic>
      <p:sp>
        <p:nvSpPr>
          <p:cNvPr id="2" name="Title 1"/>
          <p:cNvSpPr>
            <a:spLocks noGrp="1"/>
          </p:cNvSpPr>
          <p:nvPr>
            <p:ph type="title"/>
          </p:nvPr>
        </p:nvSpPr>
        <p:spPr/>
        <p:txBody>
          <a:bodyPr/>
          <a:lstStyle/>
          <a:p>
            <a:r>
              <a:rPr lang="en-US" sz="3600" dirty="0" smtClean="0"/>
              <a:t>TIR Carnets issued in LLCs</a:t>
            </a:r>
            <a:endParaRPr lang="fr-CH" dirty="0"/>
          </a:p>
        </p:txBody>
      </p:sp>
      <p:sp>
        <p:nvSpPr>
          <p:cNvPr id="4" name="Slide Number Placeholder 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dirty="0" smtClean="0"/>
              <a:t>© International Road Transport Union (IRU) 2013</a:t>
            </a:r>
            <a:endParaRPr lang="en-US" dirty="0"/>
          </a:p>
        </p:txBody>
      </p:sp>
      <p:sp>
        <p:nvSpPr>
          <p:cNvPr id="7" name="Rectangle 16"/>
          <p:cNvSpPr>
            <a:spLocks noChangeArrowheads="1"/>
          </p:cNvSpPr>
          <p:nvPr/>
        </p:nvSpPr>
        <p:spPr bwMode="auto">
          <a:xfrm>
            <a:off x="7740352" y="1340768"/>
            <a:ext cx="1224136" cy="4608512"/>
          </a:xfrm>
          <a:prstGeom prst="rect">
            <a:avLst/>
          </a:prstGeom>
          <a:solidFill>
            <a:srgbClr val="FFFF00">
              <a:alpha val="42999"/>
            </a:srgbClr>
          </a:solidFill>
          <a:ln w="9525" algn="ctr">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cs typeface="+mn-cs"/>
            </a:endParaRPr>
          </a:p>
        </p:txBody>
      </p:sp>
      <p:sp>
        <p:nvSpPr>
          <p:cNvPr id="8" name="Rectangle 16"/>
          <p:cNvSpPr>
            <a:spLocks noChangeArrowheads="1"/>
          </p:cNvSpPr>
          <p:nvPr/>
        </p:nvSpPr>
        <p:spPr bwMode="auto">
          <a:xfrm>
            <a:off x="7740352" y="5949280"/>
            <a:ext cx="1224136" cy="288032"/>
          </a:xfrm>
          <a:prstGeom prst="rect">
            <a:avLst/>
          </a:prstGeom>
          <a:solidFill>
            <a:schemeClr val="accent2">
              <a:lumMod val="40000"/>
              <a:lumOff val="60000"/>
              <a:alpha val="43000"/>
            </a:schemeClr>
          </a:solidFill>
          <a:ln w="9525" algn="ctr">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cs typeface="+mn-cs"/>
            </a:endParaRPr>
          </a:p>
        </p:txBody>
      </p:sp>
      <p:sp>
        <p:nvSpPr>
          <p:cNvPr id="9" name="Rectangle 16"/>
          <p:cNvSpPr>
            <a:spLocks noChangeArrowheads="1"/>
          </p:cNvSpPr>
          <p:nvPr/>
        </p:nvSpPr>
        <p:spPr bwMode="auto">
          <a:xfrm>
            <a:off x="7740352" y="6165304"/>
            <a:ext cx="1224136" cy="432048"/>
          </a:xfrm>
          <a:prstGeom prst="rect">
            <a:avLst/>
          </a:prstGeom>
          <a:solidFill>
            <a:schemeClr val="accent6">
              <a:lumMod val="75000"/>
              <a:alpha val="43000"/>
            </a:schemeClr>
          </a:solidFill>
          <a:ln w="9525" algn="ctr">
            <a:no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cs typeface="+mn-cs"/>
            </a:endParaRPr>
          </a:p>
        </p:txBody>
      </p:sp>
      <p:sp>
        <p:nvSpPr>
          <p:cNvPr id="10" name="TextBox 9"/>
          <p:cNvSpPr txBox="1"/>
          <p:nvPr/>
        </p:nvSpPr>
        <p:spPr>
          <a:xfrm>
            <a:off x="395536" y="3284984"/>
            <a:ext cx="7344816" cy="504056"/>
          </a:xfrm>
          <a:prstGeom prst="rect">
            <a:avLst/>
          </a:prstGeom>
          <a:solidFill>
            <a:schemeClr val="accent2">
              <a:lumMod val="40000"/>
              <a:lumOff val="60000"/>
            </a:schemeClr>
          </a:solidFill>
          <a:ln>
            <a:solidFill>
              <a:schemeClr val="accent2">
                <a:lumMod val="40000"/>
                <a:lumOff val="60000"/>
              </a:schemeClr>
            </a:solidFill>
          </a:ln>
        </p:spPr>
        <p:txBody>
          <a:bodyPr wrap="square" rtlCol="0">
            <a:normAutofit/>
          </a:bodyPr>
          <a:lstStyle/>
          <a:p>
            <a:pPr marL="271463" indent="-271463">
              <a:buNone/>
            </a:pPr>
            <a:r>
              <a:rPr lang="fr-CH" b="1" dirty="0" smtClean="0">
                <a:solidFill>
                  <a:srgbClr val="FF3399"/>
                </a:solidFill>
                <a:effectLst/>
              </a:rPr>
              <a:t>LLC 2003 – 2012 = 14.35% of TIR Carnets issued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 Carnets terminated in LLCs</a:t>
            </a:r>
            <a:endParaRPr lang="fr-CH" dirty="0"/>
          </a:p>
        </p:txBody>
      </p:sp>
      <p:sp>
        <p:nvSpPr>
          <p:cNvPr id="4" name="Slide Number Placeholder 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dirty="0" smtClean="0"/>
              <a:t>© International Road Transport Union (IRU) 2013</a:t>
            </a:r>
            <a:endParaRPr lang="en-US" dirty="0"/>
          </a:p>
        </p:txBody>
      </p:sp>
      <p:pic>
        <p:nvPicPr>
          <p:cNvPr id="3" name="Content Placeholder 2" descr="C:\Users\cmauley\AppData\Local\Microsoft\Windows\Temporary Internet Files\Content.Outlook\ADY5UE1T\CarteTIR(en)-pays-enclavés-01-01.png"/>
          <p:cNvPicPr>
            <a:picLocks noGrp="1" noChangeAspect="1" noChangeArrowheads="1"/>
          </p:cNvPicPr>
          <p:nvPr>
            <p:ph idx="1"/>
          </p:nvPr>
        </p:nvPicPr>
        <p:blipFill>
          <a:blip r:embed="rId2" cstate="print"/>
          <a:srcRect/>
          <a:stretch>
            <a:fillRect/>
          </a:stretch>
        </p:blipFill>
        <p:spPr bwMode="auto">
          <a:xfrm>
            <a:off x="279400" y="1556792"/>
            <a:ext cx="8583613" cy="4896544"/>
          </a:xfrm>
          <a:prstGeom prst="rect">
            <a:avLst/>
          </a:prstGeom>
          <a:noFill/>
        </p:spPr>
      </p:pic>
      <p:sp>
        <p:nvSpPr>
          <p:cNvPr id="7" name="TextBox 6"/>
          <p:cNvSpPr txBox="1"/>
          <p:nvPr/>
        </p:nvSpPr>
        <p:spPr>
          <a:xfrm>
            <a:off x="5364088" y="2420888"/>
            <a:ext cx="3024336" cy="648072"/>
          </a:xfrm>
          <a:prstGeom prst="rect">
            <a:avLst/>
          </a:prstGeom>
          <a:noFill/>
        </p:spPr>
        <p:txBody>
          <a:bodyPr wrap="square" rtlCol="0">
            <a:noAutofit/>
          </a:bodyPr>
          <a:lstStyle/>
          <a:p>
            <a:pPr marL="271463" indent="-271463">
              <a:buNone/>
            </a:pPr>
            <a:r>
              <a:rPr lang="fr-CH" sz="1900" b="1" dirty="0" smtClean="0">
                <a:solidFill>
                  <a:srgbClr val="FF3399"/>
                </a:solidFill>
                <a:effectLst/>
              </a:rPr>
              <a:t>	466’585 TIR Carnets terminated in LLC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TIR transports ending in LLCs</a:t>
            </a:r>
            <a:endParaRPr lang="fr-CH" dirty="0"/>
          </a:p>
        </p:txBody>
      </p:sp>
      <p:sp>
        <p:nvSpPr>
          <p:cNvPr id="4" name="Slide Number Placeholder 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12</a:t>
            </a:fld>
            <a:endParaRPr lang="en-US" dirty="0"/>
          </a:p>
        </p:txBody>
      </p:sp>
      <p:sp>
        <p:nvSpPr>
          <p:cNvPr id="5" name="Footer Placeholder 4"/>
          <p:cNvSpPr>
            <a:spLocks noGrp="1"/>
          </p:cNvSpPr>
          <p:nvPr>
            <p:ph type="ftr" sz="quarter" idx="11"/>
          </p:nvPr>
        </p:nvSpPr>
        <p:spPr/>
        <p:txBody>
          <a:bodyPr/>
          <a:lstStyle/>
          <a:p>
            <a:pPr>
              <a:defRPr/>
            </a:pPr>
            <a:r>
              <a:rPr lang="en-US" dirty="0" smtClean="0"/>
              <a:t>© International Road Transport Union (IRU) 2013</a:t>
            </a:r>
            <a:endParaRPr lang="en-US" dirty="0"/>
          </a:p>
        </p:txBody>
      </p:sp>
      <p:pic>
        <p:nvPicPr>
          <p:cNvPr id="2051" name="Picture 3"/>
          <p:cNvPicPr>
            <a:picLocks noChangeAspect="1" noChangeArrowheads="1"/>
          </p:cNvPicPr>
          <p:nvPr/>
        </p:nvPicPr>
        <p:blipFill>
          <a:blip r:embed="rId2" cstate="print"/>
          <a:srcRect r="2860"/>
          <a:stretch>
            <a:fillRect/>
          </a:stretch>
        </p:blipFill>
        <p:spPr bwMode="auto">
          <a:xfrm>
            <a:off x="1043608" y="1470260"/>
            <a:ext cx="6912768" cy="5047576"/>
          </a:xfrm>
          <a:prstGeom prst="rect">
            <a:avLst/>
          </a:prstGeom>
          <a:noFill/>
          <a:ln w="2857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4000" dirty="0" smtClean="0"/>
              <a:t>Next steps</a:t>
            </a:r>
            <a:endParaRPr lang="fr-CH" sz="4000" dirty="0"/>
          </a:p>
        </p:txBody>
      </p:sp>
      <p:sp>
        <p:nvSpPr>
          <p:cNvPr id="3" name="Content Placeholder 2"/>
          <p:cNvSpPr>
            <a:spLocks noGrp="1"/>
          </p:cNvSpPr>
          <p:nvPr>
            <p:ph idx="1"/>
          </p:nvPr>
        </p:nvSpPr>
        <p:spPr/>
        <p:txBody>
          <a:bodyPr/>
          <a:lstStyle/>
          <a:p>
            <a:r>
              <a:rPr lang="fr-CH" dirty="0" smtClean="0"/>
              <a:t>Afghanistan soon TIR operational</a:t>
            </a:r>
          </a:p>
          <a:p>
            <a:r>
              <a:rPr lang="fr-CH" dirty="0" smtClean="0"/>
              <a:t>TIR and UN trade and road transport facilitation Conventions are an opportunity for African island developping States:</a:t>
            </a:r>
          </a:p>
          <a:p>
            <a:pPr lvl="1"/>
            <a:r>
              <a:rPr lang="fr-CH" dirty="0" smtClean="0"/>
              <a:t>To facilitate their access to African continental partner countries</a:t>
            </a:r>
          </a:p>
          <a:p>
            <a:pPr lvl="1"/>
            <a:r>
              <a:rPr lang="fr-CH" dirty="0" smtClean="0"/>
              <a:t>To benefit from harmonised procedures to ensure territorial continuity with African continent </a:t>
            </a:r>
            <a:endParaRPr lang="fr-CH" dirty="0"/>
          </a:p>
        </p:txBody>
      </p:sp>
      <p:sp>
        <p:nvSpPr>
          <p:cNvPr id="4" name="Slide Number Placeholder 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dirty="0" smtClean="0"/>
              <a:t>© International Road Transport Union (IRU) 2013</a:t>
            </a:r>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938" y="260648"/>
            <a:ext cx="7104062" cy="914400"/>
          </a:xfrm>
        </p:spPr>
        <p:txBody>
          <a:bodyPr/>
          <a:lstStyle/>
          <a:p>
            <a:r>
              <a:rPr lang="en-GB" sz="3000" dirty="0" smtClean="0"/>
              <a:t>IRU Academy: Worldwide Excellence in Road Transport Training</a:t>
            </a:r>
            <a:endParaRPr lang="en-US" sz="3000" dirty="0"/>
          </a:p>
        </p:txBody>
      </p:sp>
      <p:sp>
        <p:nvSpPr>
          <p:cNvPr id="16" name="TextBox 15"/>
          <p:cNvSpPr txBox="1"/>
          <p:nvPr/>
        </p:nvSpPr>
        <p:spPr>
          <a:xfrm>
            <a:off x="2672861" y="1414584"/>
            <a:ext cx="6353908" cy="738664"/>
          </a:xfrm>
          <a:prstGeom prst="rect">
            <a:avLst/>
          </a:prstGeom>
          <a:noFill/>
        </p:spPr>
        <p:txBody>
          <a:bodyPr wrap="square" rtlCol="0">
            <a:spAutoFit/>
          </a:bodyPr>
          <a:lstStyle/>
          <a:p>
            <a:pPr algn="ctr">
              <a:buNone/>
            </a:pPr>
            <a:r>
              <a:rPr lang="en-GB" sz="2000" dirty="0" smtClean="0">
                <a:solidFill>
                  <a:srgbClr val="FFFF00"/>
                </a:solidFill>
                <a:effectLst/>
              </a:rPr>
              <a:t>International Network of IRU Academy Accredited Training Institutes (ATIs)</a:t>
            </a:r>
            <a:endParaRPr lang="en-US" sz="2000" dirty="0">
              <a:solidFill>
                <a:srgbClr val="FFFF00"/>
              </a:solidFill>
              <a:effectLst/>
            </a:endParaRPr>
          </a:p>
        </p:txBody>
      </p:sp>
      <p:grpSp>
        <p:nvGrpSpPr>
          <p:cNvPr id="3" name="Group 20"/>
          <p:cNvGrpSpPr/>
          <p:nvPr/>
        </p:nvGrpSpPr>
        <p:grpSpPr>
          <a:xfrm>
            <a:off x="153742" y="2418861"/>
            <a:ext cx="2762074" cy="3746444"/>
            <a:chOff x="0" y="2418861"/>
            <a:chExt cx="2762074" cy="3746444"/>
          </a:xfrm>
        </p:grpSpPr>
        <p:grpSp>
          <p:nvGrpSpPr>
            <p:cNvPr id="5" name="Group 5"/>
            <p:cNvGrpSpPr/>
            <p:nvPr/>
          </p:nvGrpSpPr>
          <p:grpSpPr>
            <a:xfrm>
              <a:off x="0" y="2418861"/>
              <a:ext cx="2762074" cy="3746444"/>
              <a:chOff x="234462" y="3610707"/>
              <a:chExt cx="2219569" cy="3126156"/>
            </a:xfrm>
          </p:grpSpPr>
          <p:sp>
            <p:nvSpPr>
              <p:cNvPr id="7" name="Rounded Rectangle 6"/>
              <p:cNvSpPr/>
              <p:nvPr/>
            </p:nvSpPr>
            <p:spPr bwMode="auto">
              <a:xfrm>
                <a:off x="234462" y="3614615"/>
                <a:ext cx="2219569" cy="3122248"/>
              </a:xfrm>
              <a:prstGeom prst="roundRect">
                <a:avLst/>
              </a:prstGeom>
              <a:solidFill>
                <a:srgbClr val="99CCFF"/>
              </a:solidFill>
              <a:ln w="9525" cap="flat" cmpd="sng" algn="ctr">
                <a:solidFill>
                  <a:srgbClr val="FFFFFF"/>
                </a:solidFill>
                <a:prstDash val="solid"/>
                <a:round/>
                <a:headEnd type="none" w="med" len="med"/>
                <a:tailEnd type="none" w="med" len="med"/>
              </a:ln>
              <a:effectLst>
                <a:outerShdw dist="35921" dir="2700000" algn="ctr" rotWithShape="0">
                  <a:schemeClr val="tx2"/>
                </a:outerShdw>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5000"/>
                  </a:lnSpc>
                  <a:spcBef>
                    <a:spcPct val="15000"/>
                  </a:spcBef>
                  <a:spcAft>
                    <a:spcPct val="15000"/>
                  </a:spcAft>
                  <a:buClr>
                    <a:schemeClr val="bg1"/>
                  </a:buClr>
                  <a:buSzTx/>
                  <a:buFontTx/>
                  <a:buChar char="•"/>
                  <a:tabLst/>
                </a:pPr>
                <a:endParaRPr kumimoji="0" lang="en-US" sz="2400" b="0" i="0" u="none" strike="noStrike" cap="none" normalizeH="0" baseline="0" smtClean="0">
                  <a:ln>
                    <a:noFill/>
                  </a:ln>
                  <a:solidFill>
                    <a:schemeClr val="bg1"/>
                  </a:solidFill>
                  <a:effectLst/>
                  <a:latin typeface="Arial" charset="0"/>
                  <a:cs typeface="Arial" charset="0"/>
                </a:endParaRPr>
              </a:p>
            </p:txBody>
          </p:sp>
          <p:pic>
            <p:nvPicPr>
              <p:cNvPr id="8" name="Picture 7" descr="ETF-LOGO"/>
              <p:cNvPicPr>
                <a:picLocks noChangeAspect="1" noChangeArrowheads="1"/>
              </p:cNvPicPr>
              <p:nvPr/>
            </p:nvPicPr>
            <p:blipFill>
              <a:blip r:embed="rId3" cstate="email"/>
              <a:srcRect/>
              <a:stretch>
                <a:fillRect/>
              </a:stretch>
            </p:blipFill>
            <p:spPr bwMode="auto">
              <a:xfrm>
                <a:off x="334650" y="5641955"/>
                <a:ext cx="776883" cy="772728"/>
              </a:xfrm>
              <a:prstGeom prst="rect">
                <a:avLst/>
              </a:prstGeom>
              <a:noFill/>
              <a:ln w="9525">
                <a:noFill/>
                <a:miter lim="800000"/>
                <a:headEnd/>
                <a:tailEnd/>
              </a:ln>
            </p:spPr>
          </p:pic>
          <p:pic>
            <p:nvPicPr>
              <p:cNvPr id="9" name="Picture 8" descr="EU"/>
              <p:cNvPicPr>
                <a:picLocks noChangeAspect="1" noChangeArrowheads="1"/>
              </p:cNvPicPr>
              <p:nvPr/>
            </p:nvPicPr>
            <p:blipFill>
              <a:blip r:embed="rId4" cstate="email"/>
              <a:srcRect/>
              <a:stretch>
                <a:fillRect/>
              </a:stretch>
            </p:blipFill>
            <p:spPr bwMode="auto">
              <a:xfrm>
                <a:off x="1317300" y="5743776"/>
                <a:ext cx="901981" cy="633256"/>
              </a:xfrm>
              <a:prstGeom prst="rect">
                <a:avLst/>
              </a:prstGeom>
              <a:noFill/>
              <a:ln w="9525">
                <a:solidFill>
                  <a:schemeClr val="bg1"/>
                </a:solidFill>
                <a:miter lim="800000"/>
                <a:headEnd/>
                <a:tailEnd/>
              </a:ln>
            </p:spPr>
          </p:pic>
          <p:sp>
            <p:nvSpPr>
              <p:cNvPr id="10" name="TextBox 9"/>
              <p:cNvSpPr txBox="1"/>
              <p:nvPr/>
            </p:nvSpPr>
            <p:spPr>
              <a:xfrm>
                <a:off x="242277" y="3610707"/>
                <a:ext cx="2211754" cy="508502"/>
              </a:xfrm>
              <a:prstGeom prst="rect">
                <a:avLst/>
              </a:prstGeom>
              <a:noFill/>
            </p:spPr>
            <p:txBody>
              <a:bodyPr wrap="square" rtlCol="0">
                <a:spAutoFit/>
              </a:bodyPr>
              <a:lstStyle/>
              <a:p>
                <a:pPr algn="ctr">
                  <a:buNone/>
                </a:pPr>
                <a:r>
                  <a:rPr lang="fr-CH" sz="1600" b="1" dirty="0" smtClean="0">
                    <a:solidFill>
                      <a:srgbClr val="FFFF00"/>
                    </a:solidFill>
                    <a:effectLst/>
                  </a:rPr>
                  <a:t>IRU </a:t>
                </a:r>
                <a:r>
                  <a:rPr lang="fr-CH" sz="1600" b="1" dirty="0" err="1" smtClean="0">
                    <a:solidFill>
                      <a:srgbClr val="FFFF00"/>
                    </a:solidFill>
                    <a:effectLst/>
                  </a:rPr>
                  <a:t>Academy</a:t>
                </a:r>
                <a:r>
                  <a:rPr lang="fr-CH" sz="1600" b="1" dirty="0" smtClean="0">
                    <a:solidFill>
                      <a:srgbClr val="FFFF00"/>
                    </a:solidFill>
                    <a:effectLst/>
                  </a:rPr>
                  <a:t> </a:t>
                </a:r>
                <a:r>
                  <a:rPr lang="fr-CH" sz="1600" b="1" dirty="0" err="1" smtClean="0">
                    <a:solidFill>
                      <a:srgbClr val="FFFF00"/>
                    </a:solidFill>
                    <a:effectLst/>
                  </a:rPr>
                  <a:t>Advisory</a:t>
                </a:r>
                <a:r>
                  <a:rPr lang="fr-CH" sz="1600" b="1" dirty="0" smtClean="0">
                    <a:solidFill>
                      <a:srgbClr val="FFFF00"/>
                    </a:solidFill>
                    <a:effectLst/>
                  </a:rPr>
                  <a:t> </a:t>
                </a:r>
                <a:r>
                  <a:rPr lang="fr-CH" sz="1600" b="1" dirty="0" err="1" smtClean="0">
                    <a:solidFill>
                      <a:srgbClr val="FFFF00"/>
                    </a:solidFill>
                    <a:effectLst/>
                  </a:rPr>
                  <a:t>Committee</a:t>
                </a:r>
                <a:endParaRPr lang="en-US" sz="1600" b="1" dirty="0">
                  <a:solidFill>
                    <a:srgbClr val="FFFF00"/>
                  </a:solidFill>
                  <a:effectLst/>
                </a:endParaRPr>
              </a:p>
            </p:txBody>
          </p:sp>
          <p:sp>
            <p:nvSpPr>
              <p:cNvPr id="13" name="TextBox 12"/>
              <p:cNvSpPr txBox="1"/>
              <p:nvPr/>
            </p:nvSpPr>
            <p:spPr>
              <a:xfrm>
                <a:off x="234463" y="4754029"/>
                <a:ext cx="838631" cy="202513"/>
              </a:xfrm>
              <a:prstGeom prst="rect">
                <a:avLst/>
              </a:prstGeom>
              <a:noFill/>
            </p:spPr>
            <p:txBody>
              <a:bodyPr wrap="square" rtlCol="0">
                <a:spAutoFit/>
              </a:bodyPr>
              <a:lstStyle/>
              <a:p>
                <a:pPr algn="ctr">
                  <a:buNone/>
                </a:pPr>
                <a:r>
                  <a:rPr lang="fr-CH" sz="1000" dirty="0" smtClean="0">
                    <a:effectLst/>
                  </a:rPr>
                  <a:t>World Bank</a:t>
                </a:r>
                <a:endParaRPr lang="en-US" sz="1000" dirty="0">
                  <a:effectLst/>
                </a:endParaRPr>
              </a:p>
            </p:txBody>
          </p:sp>
          <p:sp>
            <p:nvSpPr>
              <p:cNvPr id="14" name="Rectangle 13"/>
              <p:cNvSpPr/>
              <p:nvPr/>
            </p:nvSpPr>
            <p:spPr>
              <a:xfrm>
                <a:off x="610175" y="5054459"/>
                <a:ext cx="1798885" cy="454570"/>
              </a:xfrm>
              <a:prstGeom prst="rect">
                <a:avLst/>
              </a:prstGeom>
            </p:spPr>
            <p:txBody>
              <a:bodyPr wrap="square">
                <a:spAutoFit/>
              </a:bodyPr>
              <a:lstStyle/>
              <a:p>
                <a:pPr>
                  <a:spcBef>
                    <a:spcPct val="15000"/>
                  </a:spcBef>
                  <a:spcAft>
                    <a:spcPct val="15000"/>
                  </a:spcAft>
                  <a:buClr>
                    <a:schemeClr val="bg1"/>
                  </a:buClr>
                  <a:buNone/>
                  <a:defRPr/>
                </a:pPr>
                <a:r>
                  <a:rPr lang="fr-CH" sz="1400" b="1" dirty="0" smtClean="0">
                    <a:solidFill>
                      <a:srgbClr val="FFFF00"/>
                    </a:solidFill>
                    <a:effectLst/>
                  </a:rPr>
                  <a:t>U</a:t>
                </a:r>
                <a:r>
                  <a:rPr lang="fr-CH" sz="1400" dirty="0" smtClean="0">
                    <a:effectLst/>
                  </a:rPr>
                  <a:t>nited </a:t>
                </a:r>
                <a:r>
                  <a:rPr lang="fr-CH" sz="1400" b="1" dirty="0" smtClean="0">
                    <a:solidFill>
                      <a:srgbClr val="FFFF00"/>
                    </a:solidFill>
                    <a:effectLst/>
                  </a:rPr>
                  <a:t>N</a:t>
                </a:r>
                <a:r>
                  <a:rPr lang="fr-CH" sz="1400" dirty="0" smtClean="0">
                    <a:effectLst/>
                  </a:rPr>
                  <a:t>ations </a:t>
                </a:r>
                <a:r>
                  <a:rPr lang="fr-CH" sz="1400" b="1" dirty="0" err="1" smtClean="0">
                    <a:solidFill>
                      <a:srgbClr val="FFFF00"/>
                    </a:solidFill>
                    <a:effectLst/>
                  </a:rPr>
                  <a:t>E</a:t>
                </a:r>
                <a:r>
                  <a:rPr lang="fr-CH" sz="1400" dirty="0" err="1" smtClean="0">
                    <a:effectLst/>
                  </a:rPr>
                  <a:t>conomic</a:t>
                </a:r>
                <a:r>
                  <a:rPr lang="fr-CH" sz="1400" dirty="0" smtClean="0">
                    <a:effectLst/>
                  </a:rPr>
                  <a:t> </a:t>
                </a:r>
                <a:r>
                  <a:rPr lang="fr-CH" sz="1400" b="1" dirty="0" smtClean="0">
                    <a:solidFill>
                      <a:srgbClr val="FFFF00"/>
                    </a:solidFill>
                    <a:effectLst/>
                  </a:rPr>
                  <a:t>C</a:t>
                </a:r>
                <a:r>
                  <a:rPr lang="fr-CH" sz="1400" dirty="0" smtClean="0">
                    <a:effectLst/>
                  </a:rPr>
                  <a:t>ommission for </a:t>
                </a:r>
                <a:r>
                  <a:rPr lang="fr-CH" sz="1400" b="1" dirty="0" smtClean="0">
                    <a:solidFill>
                      <a:srgbClr val="FFFF00"/>
                    </a:solidFill>
                    <a:effectLst/>
                  </a:rPr>
                  <a:t>E</a:t>
                </a:r>
                <a:r>
                  <a:rPr lang="fr-CH" sz="1400" dirty="0" smtClean="0">
                    <a:effectLst/>
                  </a:rPr>
                  <a:t>urope</a:t>
                </a:r>
                <a:endParaRPr lang="fr-CH" sz="1400" dirty="0">
                  <a:effectLst/>
                </a:endParaRPr>
              </a:p>
            </p:txBody>
          </p:sp>
          <p:pic>
            <p:nvPicPr>
              <p:cNvPr id="19" name="Picture 18" descr="WB"/>
              <p:cNvPicPr>
                <a:picLocks noChangeAspect="1" noChangeArrowheads="1"/>
              </p:cNvPicPr>
              <p:nvPr/>
            </p:nvPicPr>
            <p:blipFill>
              <a:blip r:embed="rId5" cstate="email"/>
              <a:srcRect/>
              <a:stretch>
                <a:fillRect/>
              </a:stretch>
            </p:blipFill>
            <p:spPr bwMode="auto">
              <a:xfrm>
                <a:off x="378716" y="4153171"/>
                <a:ext cx="549012" cy="538860"/>
              </a:xfrm>
              <a:prstGeom prst="rect">
                <a:avLst/>
              </a:prstGeom>
              <a:noFill/>
              <a:ln w="9525">
                <a:noFill/>
                <a:miter lim="800000"/>
                <a:headEnd/>
                <a:tailEnd/>
              </a:ln>
            </p:spPr>
          </p:pic>
        </p:grpSp>
        <p:pic>
          <p:nvPicPr>
            <p:cNvPr id="17" name="Picture 16" descr="ITF_logo_4CP_NO.png"/>
            <p:cNvPicPr>
              <a:picLocks noChangeAspect="1"/>
            </p:cNvPicPr>
            <p:nvPr/>
          </p:nvPicPr>
          <p:blipFill>
            <a:blip r:embed="rId6" cstate="screen"/>
            <a:stretch>
              <a:fillRect/>
            </a:stretch>
          </p:blipFill>
          <p:spPr>
            <a:xfrm>
              <a:off x="1043608" y="3356992"/>
              <a:ext cx="1622697" cy="385347"/>
            </a:xfrm>
            <a:prstGeom prst="rect">
              <a:avLst/>
            </a:prstGeom>
          </p:spPr>
        </p:pic>
      </p:grpSp>
      <p:pic>
        <p:nvPicPr>
          <p:cNvPr id="22" name="Picture 21" descr="IRU Academy - ATIs Nov 2012.png"/>
          <p:cNvPicPr>
            <a:picLocks noChangeAspect="1"/>
          </p:cNvPicPr>
          <p:nvPr/>
        </p:nvPicPr>
        <p:blipFill>
          <a:blip r:embed="rId7" cstate="print"/>
          <a:stretch>
            <a:fillRect/>
          </a:stretch>
        </p:blipFill>
        <p:spPr>
          <a:xfrm>
            <a:off x="3059832" y="2276872"/>
            <a:ext cx="5520762" cy="4017888"/>
          </a:xfrm>
          <a:prstGeom prst="rect">
            <a:avLst/>
          </a:prstGeom>
        </p:spPr>
      </p:pic>
      <p:sp>
        <p:nvSpPr>
          <p:cNvPr id="20" name="Slide Number Placeholder 19"/>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14</a:t>
            </a:fld>
            <a:endParaRPr lang="en-US" dirty="0"/>
          </a:p>
        </p:txBody>
      </p:sp>
      <p:sp>
        <p:nvSpPr>
          <p:cNvPr id="21" name="Footer Placeholder 20"/>
          <p:cNvSpPr>
            <a:spLocks noGrp="1"/>
          </p:cNvSpPr>
          <p:nvPr>
            <p:ph type="ftr" sz="quarter" idx="11"/>
          </p:nvPr>
        </p:nvSpPr>
        <p:spPr/>
        <p:txBody>
          <a:bodyPr/>
          <a:lstStyle/>
          <a:p>
            <a:pPr>
              <a:defRPr/>
            </a:pPr>
            <a:r>
              <a:rPr lang="en-US" dirty="0" smtClean="0"/>
              <a:t>© International Road Transport Union (IRU) 2013</a:t>
            </a:r>
            <a:endParaRPr lang="en-US"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3" name="Picture 14" descr="Tacho_Cert-16_no_lgo"/>
          <p:cNvPicPr>
            <a:picLocks noChangeAspect="1" noChangeArrowheads="1"/>
          </p:cNvPicPr>
          <p:nvPr/>
        </p:nvPicPr>
        <p:blipFill>
          <a:blip r:embed="rId3" cstate="screen"/>
          <a:srcRect/>
          <a:stretch>
            <a:fillRect/>
          </a:stretch>
        </p:blipFill>
        <p:spPr bwMode="auto">
          <a:xfrm>
            <a:off x="6179622" y="1996146"/>
            <a:ext cx="2844800" cy="2178050"/>
          </a:xfrm>
          <a:prstGeom prst="rect">
            <a:avLst/>
          </a:prstGeom>
          <a:noFill/>
          <a:ln w="9525">
            <a:solidFill>
              <a:schemeClr val="bg2"/>
            </a:solidFill>
            <a:miter lim="800000"/>
            <a:headEnd/>
            <a:tailEnd/>
          </a:ln>
        </p:spPr>
      </p:pic>
      <p:pic>
        <p:nvPicPr>
          <p:cNvPr id="39" name="Picture 12"/>
          <p:cNvPicPr>
            <a:picLocks noChangeAspect="1" noChangeArrowheads="1"/>
          </p:cNvPicPr>
          <p:nvPr/>
        </p:nvPicPr>
        <p:blipFill>
          <a:blip r:embed="rId4" cstate="screen"/>
          <a:srcRect/>
          <a:stretch>
            <a:fillRect/>
          </a:stretch>
        </p:blipFill>
        <p:spPr bwMode="auto">
          <a:xfrm>
            <a:off x="6177103" y="4005064"/>
            <a:ext cx="2845745" cy="2008495"/>
          </a:xfrm>
          <a:prstGeom prst="rect">
            <a:avLst/>
          </a:prstGeom>
          <a:noFill/>
          <a:ln w="9525">
            <a:noFill/>
            <a:miter lim="800000"/>
            <a:headEnd/>
            <a:tailEnd/>
          </a:ln>
        </p:spPr>
      </p:pic>
      <p:sp>
        <p:nvSpPr>
          <p:cNvPr id="539651" name="Rectangle 3"/>
          <p:cNvSpPr>
            <a:spLocks noChangeArrowheads="1"/>
          </p:cNvSpPr>
          <p:nvPr/>
        </p:nvSpPr>
        <p:spPr bwMode="auto">
          <a:xfrm>
            <a:off x="1692275" y="476250"/>
            <a:ext cx="6778625" cy="720725"/>
          </a:xfrm>
          <a:prstGeom prst="rect">
            <a:avLst/>
          </a:prstGeom>
          <a:noFill/>
          <a:ln w="9525">
            <a:noFill/>
            <a:miter lim="800000"/>
            <a:headEnd/>
            <a:tailEnd/>
          </a:ln>
          <a:effectLst/>
        </p:spPr>
        <p:txBody>
          <a:bodyPr/>
          <a:lstStyle/>
          <a:p>
            <a:pPr marL="363538" indent="-363538" algn="ctr">
              <a:lnSpc>
                <a:spcPct val="80000"/>
              </a:lnSpc>
              <a:spcBef>
                <a:spcPct val="10000"/>
              </a:spcBef>
              <a:spcAft>
                <a:spcPct val="10000"/>
              </a:spcAft>
              <a:buClr>
                <a:srgbClr val="FFFFFF"/>
              </a:buClr>
              <a:buSzPct val="110000"/>
              <a:buFont typeface="Wingdings" pitchFamily="2" charset="2"/>
              <a:buNone/>
              <a:defRPr/>
            </a:pPr>
            <a:r>
              <a:rPr lang="en-GB" sz="3400" dirty="0">
                <a:solidFill>
                  <a:srgbClr val="FFFFFF"/>
                </a:solidFill>
                <a:effectLst/>
              </a:rPr>
              <a:t>IRU Academy Programmes</a:t>
            </a:r>
          </a:p>
        </p:txBody>
      </p:sp>
      <p:pic>
        <p:nvPicPr>
          <p:cNvPr id="21507" name="Picture 11" descr="CPC Driver Certificate (with text) no logos copy"/>
          <p:cNvPicPr>
            <a:picLocks noChangeAspect="1" noChangeArrowheads="1"/>
          </p:cNvPicPr>
          <p:nvPr/>
        </p:nvPicPr>
        <p:blipFill>
          <a:blip r:embed="rId5" cstate="screen"/>
          <a:srcRect/>
          <a:stretch>
            <a:fillRect/>
          </a:stretch>
        </p:blipFill>
        <p:spPr bwMode="auto">
          <a:xfrm>
            <a:off x="191855" y="2060575"/>
            <a:ext cx="2936875" cy="2249488"/>
          </a:xfrm>
          <a:prstGeom prst="rect">
            <a:avLst/>
          </a:prstGeom>
          <a:noFill/>
          <a:ln w="9525">
            <a:solidFill>
              <a:schemeClr val="bg2"/>
            </a:solidFill>
            <a:miter lim="800000"/>
            <a:headEnd/>
            <a:tailEnd/>
          </a:ln>
        </p:spPr>
      </p:pic>
      <p:pic>
        <p:nvPicPr>
          <p:cNvPr id="21511" name="Picture 10" descr="CPC_Diploma (no logo)"/>
          <p:cNvPicPr>
            <a:picLocks noChangeAspect="1" noChangeArrowheads="1"/>
          </p:cNvPicPr>
          <p:nvPr/>
        </p:nvPicPr>
        <p:blipFill>
          <a:blip r:embed="rId6" cstate="screen"/>
          <a:srcRect/>
          <a:stretch>
            <a:fillRect/>
          </a:stretch>
        </p:blipFill>
        <p:spPr bwMode="auto">
          <a:xfrm>
            <a:off x="202958" y="3789040"/>
            <a:ext cx="2910631" cy="2232248"/>
          </a:xfrm>
          <a:prstGeom prst="rect">
            <a:avLst/>
          </a:prstGeom>
          <a:noFill/>
          <a:ln w="9525">
            <a:solidFill>
              <a:srgbClr val="3366FF"/>
            </a:solidFill>
            <a:miter lim="800000"/>
            <a:headEnd/>
            <a:tailEnd/>
          </a:ln>
        </p:spPr>
      </p:pic>
      <p:pic>
        <p:nvPicPr>
          <p:cNvPr id="21512" name="Picture 11" descr="ADR_Certificate-9_12jun08"/>
          <p:cNvPicPr>
            <a:picLocks noChangeAspect="1" noChangeArrowheads="1"/>
          </p:cNvPicPr>
          <p:nvPr/>
        </p:nvPicPr>
        <p:blipFill>
          <a:blip r:embed="rId7" cstate="screen"/>
          <a:srcRect/>
          <a:stretch>
            <a:fillRect/>
          </a:stretch>
        </p:blipFill>
        <p:spPr bwMode="auto">
          <a:xfrm>
            <a:off x="3170330" y="2005684"/>
            <a:ext cx="2985846" cy="2287412"/>
          </a:xfrm>
          <a:prstGeom prst="rect">
            <a:avLst/>
          </a:prstGeom>
          <a:noFill/>
          <a:ln w="9525">
            <a:solidFill>
              <a:schemeClr val="bg2"/>
            </a:solidFill>
            <a:miter lim="800000"/>
            <a:headEnd/>
            <a:tailEnd/>
          </a:ln>
        </p:spPr>
      </p:pic>
      <p:sp>
        <p:nvSpPr>
          <p:cNvPr id="34" name="Rounded Rectangle 33"/>
          <p:cNvSpPr/>
          <p:nvPr/>
        </p:nvSpPr>
        <p:spPr bwMode="auto">
          <a:xfrm>
            <a:off x="1115616" y="1484784"/>
            <a:ext cx="2874968" cy="594910"/>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fr-CH" dirty="0">
                <a:ln w="18415" cmpd="sng">
                  <a:solidFill>
                    <a:srgbClr val="FFFFFF"/>
                  </a:solidFill>
                  <a:prstDash val="solid"/>
                </a:ln>
                <a:solidFill>
                  <a:srgbClr val="FFFFFF"/>
                </a:solidFill>
                <a:effectLst/>
              </a:rPr>
              <a:t>Competence</a:t>
            </a:r>
          </a:p>
        </p:txBody>
      </p:sp>
      <p:sp>
        <p:nvSpPr>
          <p:cNvPr id="35" name="Rounded Rectangle 34"/>
          <p:cNvSpPr/>
          <p:nvPr/>
        </p:nvSpPr>
        <p:spPr bwMode="auto">
          <a:xfrm>
            <a:off x="6263680" y="1412776"/>
            <a:ext cx="2880320" cy="576064"/>
          </a:xfrm>
          <a:prstGeom prst="roundRect">
            <a:avLst/>
          </a:prstGeom>
          <a:solidFill>
            <a:srgbClr val="FFC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fr-CH" dirty="0">
                <a:ln w="18415" cmpd="sng">
                  <a:solidFill>
                    <a:srgbClr val="FFFFFF"/>
                  </a:solidFill>
                  <a:prstDash val="solid"/>
                </a:ln>
                <a:solidFill>
                  <a:srgbClr val="FFFFFF"/>
                </a:solidFill>
                <a:effectLst/>
              </a:rPr>
              <a:t>Compliance</a:t>
            </a:r>
            <a:endParaRPr lang="fr-CH" dirty="0">
              <a:solidFill>
                <a:srgbClr val="000000"/>
              </a:solidFill>
              <a:effectLst/>
            </a:endParaRPr>
          </a:p>
        </p:txBody>
      </p:sp>
      <p:pic>
        <p:nvPicPr>
          <p:cNvPr id="17" name="Picture 2"/>
          <p:cNvPicPr>
            <a:picLocks noChangeAspect="1" noChangeArrowheads="1"/>
          </p:cNvPicPr>
          <p:nvPr/>
        </p:nvPicPr>
        <p:blipFill>
          <a:blip r:embed="rId8" cstate="print"/>
          <a:srcRect/>
          <a:stretch>
            <a:fillRect/>
          </a:stretch>
        </p:blipFill>
        <p:spPr bwMode="auto">
          <a:xfrm>
            <a:off x="3170417" y="3992285"/>
            <a:ext cx="2985759" cy="2039056"/>
          </a:xfrm>
          <a:prstGeom prst="rect">
            <a:avLst/>
          </a:prstGeom>
          <a:noFill/>
          <a:ln w="9525">
            <a:noFill/>
            <a:miter lim="800000"/>
            <a:headEnd/>
            <a:tailEnd/>
          </a:ln>
        </p:spPr>
      </p:pic>
      <p:sp>
        <p:nvSpPr>
          <p:cNvPr id="37" name="Rounded Rectangle 36"/>
          <p:cNvSpPr/>
          <p:nvPr/>
        </p:nvSpPr>
        <p:spPr bwMode="auto">
          <a:xfrm>
            <a:off x="3275856" y="3573016"/>
            <a:ext cx="2880320" cy="576064"/>
          </a:xfrm>
          <a:prstGeom prst="roundRect">
            <a:avLst/>
          </a:prstGeom>
          <a:solidFill>
            <a:srgbClr val="FF669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fr-CH" dirty="0" err="1">
                <a:ln w="18415" cmpd="sng">
                  <a:solidFill>
                    <a:srgbClr val="FFFFFF"/>
                  </a:solidFill>
                  <a:prstDash val="solid"/>
                </a:ln>
                <a:solidFill>
                  <a:srgbClr val="FFFFFF"/>
                </a:solidFill>
                <a:effectLst/>
              </a:rPr>
              <a:t>Safety</a:t>
            </a:r>
            <a:endParaRPr lang="fr-CH" dirty="0">
              <a:ln w="18415" cmpd="sng">
                <a:solidFill>
                  <a:srgbClr val="000099"/>
                </a:solidFill>
                <a:prstDash val="solid"/>
              </a:ln>
              <a:solidFill>
                <a:srgbClr val="000099"/>
              </a:solidFill>
              <a:effectLst/>
            </a:endParaRPr>
          </a:p>
        </p:txBody>
      </p:sp>
      <p:sp>
        <p:nvSpPr>
          <p:cNvPr id="38" name="Rounded Rectangle 37"/>
          <p:cNvSpPr/>
          <p:nvPr/>
        </p:nvSpPr>
        <p:spPr bwMode="auto">
          <a:xfrm>
            <a:off x="5220072" y="5589240"/>
            <a:ext cx="2880320" cy="576064"/>
          </a:xfrm>
          <a:prstGeom prst="roundRect">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en-US" dirty="0" smtClean="0">
                <a:ln w="18415" cmpd="sng">
                  <a:solidFill>
                    <a:srgbClr val="FFFFFF"/>
                  </a:solidFill>
                  <a:prstDash val="solid"/>
                </a:ln>
                <a:solidFill>
                  <a:srgbClr val="FFFFFF"/>
                </a:solidFill>
                <a:effectLst/>
              </a:rPr>
              <a:t>Awareness</a:t>
            </a:r>
          </a:p>
          <a:p>
            <a:pPr algn="ctr">
              <a:lnSpc>
                <a:spcPct val="105000"/>
              </a:lnSpc>
              <a:spcBef>
                <a:spcPct val="15000"/>
              </a:spcBef>
              <a:spcAft>
                <a:spcPct val="15000"/>
              </a:spcAft>
              <a:buClr>
                <a:schemeClr val="bg1"/>
              </a:buClr>
              <a:defRPr/>
            </a:pPr>
            <a:endParaRPr lang="fr-CH" dirty="0">
              <a:solidFill>
                <a:srgbClr val="000000"/>
              </a:solidFill>
              <a:effectLst/>
            </a:endParaRPr>
          </a:p>
        </p:txBody>
      </p:sp>
      <p:sp>
        <p:nvSpPr>
          <p:cNvPr id="36" name="Rounded Rectangle 35"/>
          <p:cNvSpPr/>
          <p:nvPr/>
        </p:nvSpPr>
        <p:spPr bwMode="auto">
          <a:xfrm>
            <a:off x="1133285" y="5589240"/>
            <a:ext cx="2862651" cy="573129"/>
          </a:xfrm>
          <a:prstGeom prst="roundRect">
            <a:avLst/>
          </a:prstGeom>
          <a:solidFill>
            <a:srgbClr val="7030A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fr-CH" dirty="0">
                <a:ln w="18415" cmpd="sng">
                  <a:solidFill>
                    <a:srgbClr val="FFFFFF"/>
                  </a:solidFill>
                  <a:prstDash val="solid"/>
                </a:ln>
                <a:solidFill>
                  <a:srgbClr val="FFFFFF"/>
                </a:solidFill>
                <a:effectLst/>
              </a:rPr>
              <a:t>Recognition</a:t>
            </a:r>
            <a:endParaRPr lang="fr-CH" dirty="0">
              <a:solidFill>
                <a:srgbClr val="000000"/>
              </a:solidFill>
              <a:effectLst/>
            </a:endParaRPr>
          </a:p>
        </p:txBody>
      </p:sp>
      <p:sp>
        <p:nvSpPr>
          <p:cNvPr id="18" name="Slide Number Placeholder 17"/>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15</a:t>
            </a:fld>
            <a:endParaRPr lang="en-US" dirty="0">
              <a:effectLst/>
            </a:endParaRPr>
          </a:p>
        </p:txBody>
      </p:sp>
      <p:sp>
        <p:nvSpPr>
          <p:cNvPr id="19" name="Footer Placeholder 18"/>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2" name="Rectangle 6"/>
          <p:cNvSpPr>
            <a:spLocks noGrp="1" noChangeArrowheads="1"/>
          </p:cNvSpPr>
          <p:nvPr>
            <p:ph type="title" idx="4294967295"/>
          </p:nvPr>
        </p:nvSpPr>
        <p:spPr>
          <a:xfrm>
            <a:off x="1912938" y="188913"/>
            <a:ext cx="7231062" cy="914400"/>
          </a:xfrm>
        </p:spPr>
        <p:txBody>
          <a:bodyPr/>
          <a:lstStyle/>
          <a:p>
            <a:pPr eaLnBrk="1" hangingPunct="1">
              <a:defRPr/>
            </a:pPr>
            <a:r>
              <a:rPr lang="en-GB" b="0" dirty="0">
                <a:effectLst/>
              </a:rPr>
              <a:t>IRU Academy Online (AOL)</a:t>
            </a:r>
          </a:p>
        </p:txBody>
      </p:sp>
      <p:sp>
        <p:nvSpPr>
          <p:cNvPr id="31751" name="Text Box 13"/>
          <p:cNvSpPr txBox="1">
            <a:spLocks noChangeArrowheads="1"/>
          </p:cNvSpPr>
          <p:nvPr/>
        </p:nvSpPr>
        <p:spPr bwMode="auto">
          <a:xfrm>
            <a:off x="0" y="1196975"/>
            <a:ext cx="2924175" cy="366713"/>
          </a:xfrm>
          <a:prstGeom prst="rect">
            <a:avLst/>
          </a:prstGeom>
          <a:noFill/>
          <a:ln w="9525" algn="ctr">
            <a:noFill/>
            <a:miter lim="800000"/>
            <a:headEnd/>
            <a:tailEnd/>
          </a:ln>
          <a:effectLst/>
        </p:spPr>
        <p:txBody>
          <a:bodyPr>
            <a:spAutoFit/>
          </a:bodyPr>
          <a:lstStyle/>
          <a:p>
            <a:pPr>
              <a:defRPr/>
            </a:pPr>
            <a:endParaRPr lang="en-US" sz="1800">
              <a:effectLst>
                <a:outerShdw blurRad="38100" dist="38100" dir="2700000" algn="tl">
                  <a:srgbClr val="000000">
                    <a:alpha val="43137"/>
                  </a:srgbClr>
                </a:outerShdw>
              </a:effectLst>
              <a:cs typeface="+mn-cs"/>
            </a:endParaRPr>
          </a:p>
        </p:txBody>
      </p:sp>
      <p:pic>
        <p:nvPicPr>
          <p:cNvPr id="56326" name="Picture 11"/>
          <p:cNvPicPr>
            <a:picLocks noChangeAspect="1" noChangeArrowheads="1"/>
          </p:cNvPicPr>
          <p:nvPr/>
        </p:nvPicPr>
        <p:blipFill>
          <a:blip r:embed="rId3" cstate="email"/>
          <a:srcRect/>
          <a:stretch>
            <a:fillRect/>
          </a:stretch>
        </p:blipFill>
        <p:spPr bwMode="auto">
          <a:xfrm>
            <a:off x="156306" y="1670391"/>
            <a:ext cx="3596080" cy="2807823"/>
          </a:xfrm>
          <a:prstGeom prst="rect">
            <a:avLst/>
          </a:prstGeom>
          <a:noFill/>
          <a:ln w="9525">
            <a:solidFill>
              <a:schemeClr val="bg1"/>
            </a:solidFill>
            <a:miter lim="800000"/>
            <a:headEnd/>
            <a:tailEnd/>
          </a:ln>
        </p:spPr>
      </p:pic>
      <p:pic>
        <p:nvPicPr>
          <p:cNvPr id="12" name="Picture 11"/>
          <p:cNvPicPr>
            <a:picLocks noChangeAspect="1" noChangeArrowheads="1"/>
          </p:cNvPicPr>
          <p:nvPr/>
        </p:nvPicPr>
        <p:blipFill>
          <a:blip r:embed="rId4" cstate="email"/>
          <a:srcRect/>
          <a:stretch>
            <a:fillRect/>
          </a:stretch>
        </p:blipFill>
        <p:spPr bwMode="auto">
          <a:xfrm>
            <a:off x="4814276" y="3250344"/>
            <a:ext cx="4134339" cy="3307471"/>
          </a:xfrm>
          <a:prstGeom prst="rect">
            <a:avLst/>
          </a:prstGeom>
          <a:noFill/>
          <a:ln w="9525">
            <a:noFill/>
            <a:miter lim="800000"/>
            <a:headEnd/>
            <a:tailEnd/>
          </a:ln>
        </p:spPr>
      </p:pic>
      <p:pic>
        <p:nvPicPr>
          <p:cNvPr id="56321" name="Picture 10"/>
          <p:cNvPicPr>
            <a:picLocks noChangeAspect="1" noChangeArrowheads="1"/>
          </p:cNvPicPr>
          <p:nvPr/>
        </p:nvPicPr>
        <p:blipFill>
          <a:blip r:embed="rId5" cstate="email"/>
          <a:srcRect/>
          <a:stretch>
            <a:fillRect/>
          </a:stretch>
        </p:blipFill>
        <p:spPr bwMode="auto">
          <a:xfrm>
            <a:off x="611560" y="3212976"/>
            <a:ext cx="3517610" cy="2540000"/>
          </a:xfrm>
          <a:prstGeom prst="rect">
            <a:avLst/>
          </a:prstGeom>
          <a:noFill/>
          <a:ln w="9525">
            <a:solidFill>
              <a:schemeClr val="bg1"/>
            </a:solidFill>
            <a:miter lim="800000"/>
            <a:headEnd/>
            <a:tailEnd/>
          </a:ln>
        </p:spPr>
      </p:pic>
      <p:sp>
        <p:nvSpPr>
          <p:cNvPr id="31752" name="Text Box 15"/>
          <p:cNvSpPr txBox="1">
            <a:spLocks noChangeArrowheads="1"/>
          </p:cNvSpPr>
          <p:nvPr/>
        </p:nvSpPr>
        <p:spPr bwMode="auto">
          <a:xfrm>
            <a:off x="251520" y="5301208"/>
            <a:ext cx="4032448" cy="1348061"/>
          </a:xfrm>
          <a:prstGeom prst="rect">
            <a:avLst/>
          </a:prstGeom>
          <a:solidFill>
            <a:srgbClr val="0070C0">
              <a:alpha val="49000"/>
            </a:srgbClr>
          </a:solidFill>
          <a:ln w="9525" algn="ctr">
            <a:noFill/>
            <a:miter lim="800000"/>
            <a:headEnd/>
            <a:tailEnd/>
          </a:ln>
          <a:effectLst/>
        </p:spPr>
        <p:txBody>
          <a:bodyPr wrap="square">
            <a:spAutoFit/>
          </a:bodyPr>
          <a:lstStyle/>
          <a:p>
            <a:pPr>
              <a:buNone/>
              <a:defRPr/>
            </a:pPr>
            <a:r>
              <a:rPr lang="en-GB" sz="1600" b="1" u="sng" dirty="0">
                <a:solidFill>
                  <a:srgbClr val="FFFF00"/>
                </a:solidFill>
                <a:effectLst/>
              </a:rPr>
              <a:t>Private and secure web sites for</a:t>
            </a:r>
          </a:p>
          <a:p>
            <a:pPr>
              <a:buFontTx/>
              <a:buChar char="-"/>
              <a:defRPr/>
            </a:pPr>
            <a:r>
              <a:rPr lang="en-GB" sz="1600" b="1" dirty="0">
                <a:solidFill>
                  <a:srgbClr val="FFFF00"/>
                </a:solidFill>
                <a:effectLst/>
              </a:rPr>
              <a:t> IRU Academy ATI promotion</a:t>
            </a:r>
          </a:p>
          <a:p>
            <a:pPr>
              <a:buFontTx/>
              <a:buChar char="-"/>
              <a:defRPr/>
            </a:pPr>
            <a:r>
              <a:rPr lang="en-GB" sz="1600" b="1" dirty="0">
                <a:solidFill>
                  <a:srgbClr val="FFFF00"/>
                </a:solidFill>
                <a:effectLst/>
              </a:rPr>
              <a:t> IRU Academy</a:t>
            </a:r>
            <a:r>
              <a:rPr lang="en-GB" sz="1600" b="1" dirty="0">
                <a:effectLst/>
              </a:rPr>
              <a:t> </a:t>
            </a:r>
            <a:r>
              <a:rPr lang="en-GB" sz="1600" b="1" dirty="0">
                <a:solidFill>
                  <a:srgbClr val="FFFF00"/>
                </a:solidFill>
                <a:effectLst/>
              </a:rPr>
              <a:t>graduate promotion</a:t>
            </a:r>
          </a:p>
          <a:p>
            <a:pPr>
              <a:buFontTx/>
              <a:buChar char="-"/>
              <a:defRPr/>
            </a:pPr>
            <a:r>
              <a:rPr lang="en-GB" sz="1600" b="1" dirty="0">
                <a:solidFill>
                  <a:srgbClr val="FFFF00"/>
                </a:solidFill>
                <a:effectLst/>
              </a:rPr>
              <a:t> Real-time credential verification</a:t>
            </a:r>
          </a:p>
        </p:txBody>
      </p:sp>
      <p:sp>
        <p:nvSpPr>
          <p:cNvPr id="16" name="TextBox 15"/>
          <p:cNvSpPr txBox="1"/>
          <p:nvPr/>
        </p:nvSpPr>
        <p:spPr>
          <a:xfrm>
            <a:off x="4716016" y="1458302"/>
            <a:ext cx="4209154" cy="1255728"/>
          </a:xfrm>
          <a:prstGeom prst="rect">
            <a:avLst/>
          </a:prstGeom>
          <a:noFill/>
          <a:effectLst/>
        </p:spPr>
        <p:txBody>
          <a:bodyPr wrap="square">
            <a:spAutoFit/>
          </a:bodyPr>
          <a:lstStyle/>
          <a:p>
            <a:pPr algn="r">
              <a:buNone/>
              <a:defRPr/>
            </a:pPr>
            <a:r>
              <a:rPr lang="en-GB" sz="1800" b="1" dirty="0">
                <a:effectLst/>
              </a:rPr>
              <a:t>ATIs to access up-to-date learning material, reference information and multimedia resources through </a:t>
            </a:r>
            <a:r>
              <a:rPr lang="en-GB" sz="1800" b="1" dirty="0" smtClean="0">
                <a:effectLst/>
              </a:rPr>
              <a:t>a single </a:t>
            </a:r>
            <a:r>
              <a:rPr lang="en-GB" sz="1800" b="1" dirty="0">
                <a:effectLst/>
              </a:rPr>
              <a:t>web </a:t>
            </a:r>
            <a:r>
              <a:rPr lang="en-GB" sz="1800" b="1" dirty="0" smtClean="0">
                <a:effectLst/>
              </a:rPr>
              <a:t>access</a:t>
            </a:r>
            <a:endParaRPr lang="en-GB" sz="1800" b="1" dirty="0">
              <a:effectLst/>
            </a:endParaRPr>
          </a:p>
        </p:txBody>
      </p:sp>
      <p:pic>
        <p:nvPicPr>
          <p:cNvPr id="18" name="Picture 17" descr="iru_simulator.JPG"/>
          <p:cNvPicPr>
            <a:picLocks noChangeAspect="1"/>
          </p:cNvPicPr>
          <p:nvPr/>
        </p:nvPicPr>
        <p:blipFill>
          <a:blip r:embed="rId6" cstate="email"/>
          <a:stretch>
            <a:fillRect/>
          </a:stretch>
        </p:blipFill>
        <p:spPr>
          <a:xfrm>
            <a:off x="4426366" y="4266621"/>
            <a:ext cx="2573157" cy="2040608"/>
          </a:xfrm>
          <a:prstGeom prst="rect">
            <a:avLst/>
          </a:prstGeom>
        </p:spPr>
      </p:pic>
      <p:sp>
        <p:nvSpPr>
          <p:cNvPr id="19" name="Rounded Rectangle 18"/>
          <p:cNvSpPr/>
          <p:nvPr/>
        </p:nvSpPr>
        <p:spPr bwMode="auto">
          <a:xfrm>
            <a:off x="5292080" y="2780928"/>
            <a:ext cx="3235006" cy="553797"/>
          </a:xfrm>
          <a:prstGeom prst="roundRect">
            <a:avLst/>
          </a:prstGeom>
          <a:solidFill>
            <a:srgbClr val="99CCFF"/>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fr-CH" sz="2800" dirty="0" err="1" smtClean="0">
                <a:ln w="18415" cmpd="sng">
                  <a:solidFill>
                    <a:srgbClr val="FFFFFF"/>
                  </a:solidFill>
                  <a:prstDash val="solid"/>
                </a:ln>
                <a:solidFill>
                  <a:srgbClr val="FFFFFF"/>
                </a:solidFill>
                <a:effectLst/>
              </a:rPr>
              <a:t>Knowledge</a:t>
            </a:r>
            <a:endParaRPr lang="fr-CH" sz="2800" dirty="0">
              <a:ln w="18415" cmpd="sng">
                <a:solidFill>
                  <a:srgbClr val="FFFFFF"/>
                </a:solidFill>
                <a:prstDash val="solid"/>
              </a:ln>
              <a:solidFill>
                <a:srgbClr val="FFFFFF"/>
              </a:solidFill>
              <a:effectLst/>
            </a:endParaRPr>
          </a:p>
        </p:txBody>
      </p:sp>
      <p:sp>
        <p:nvSpPr>
          <p:cNvPr id="21" name="Rounded Rectangle 20"/>
          <p:cNvSpPr/>
          <p:nvPr/>
        </p:nvSpPr>
        <p:spPr bwMode="auto">
          <a:xfrm>
            <a:off x="1605516" y="1467422"/>
            <a:ext cx="3222692" cy="593426"/>
          </a:xfrm>
          <a:prstGeom prst="roundRect">
            <a:avLst/>
          </a:prstGeom>
          <a:solidFill>
            <a:srgbClr val="DD9F19"/>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0000" tIns="46800" rIns="90000" bIns="46800"/>
          <a:lstStyle/>
          <a:p>
            <a:pPr algn="ctr">
              <a:lnSpc>
                <a:spcPct val="105000"/>
              </a:lnSpc>
              <a:spcBef>
                <a:spcPct val="15000"/>
              </a:spcBef>
              <a:spcAft>
                <a:spcPct val="15000"/>
              </a:spcAft>
              <a:buClr>
                <a:schemeClr val="bg1"/>
              </a:buClr>
              <a:buNone/>
              <a:defRPr/>
            </a:pPr>
            <a:r>
              <a:rPr lang="fr-CH" sz="2800" dirty="0">
                <a:ln w="18415" cmpd="sng">
                  <a:solidFill>
                    <a:srgbClr val="FFFFFF"/>
                  </a:solidFill>
                  <a:prstDash val="solid"/>
                </a:ln>
                <a:solidFill>
                  <a:srgbClr val="FFFFFF"/>
                </a:solidFill>
                <a:effectLst/>
              </a:rPr>
              <a:t>Promotion</a:t>
            </a:r>
          </a:p>
        </p:txBody>
      </p:sp>
      <p:sp>
        <p:nvSpPr>
          <p:cNvPr id="15" name="Slide Number Placeholder 14"/>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16</a:t>
            </a:fld>
            <a:endParaRPr lang="en-US" dirty="0">
              <a:effectLst/>
            </a:endParaRPr>
          </a:p>
        </p:txBody>
      </p:sp>
      <p:sp>
        <p:nvSpPr>
          <p:cNvPr id="20" name="Footer Placeholder 19"/>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IRU Academy accredited training institutes in landlocked countries</a:t>
            </a:r>
            <a:endParaRPr lang="fr-CH" dirty="0"/>
          </a:p>
        </p:txBody>
      </p:sp>
      <p:sp>
        <p:nvSpPr>
          <p:cNvPr id="4" name="Slide Number Placeholder 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17</a:t>
            </a:fld>
            <a:endParaRPr lang="en-US" dirty="0"/>
          </a:p>
        </p:txBody>
      </p:sp>
      <p:sp>
        <p:nvSpPr>
          <p:cNvPr id="5" name="Footer Placeholder 4"/>
          <p:cNvSpPr>
            <a:spLocks noGrp="1"/>
          </p:cNvSpPr>
          <p:nvPr>
            <p:ph type="ftr" sz="quarter" idx="11"/>
          </p:nvPr>
        </p:nvSpPr>
        <p:spPr/>
        <p:txBody>
          <a:bodyPr/>
          <a:lstStyle/>
          <a:p>
            <a:pPr>
              <a:defRPr/>
            </a:pPr>
            <a:r>
              <a:rPr lang="en-US" dirty="0" smtClean="0"/>
              <a:t>© International Road Transport Union (IRU) 2013</a:t>
            </a:r>
            <a:endParaRPr lang="en-US" dirty="0"/>
          </a:p>
        </p:txBody>
      </p:sp>
      <p:pic>
        <p:nvPicPr>
          <p:cNvPr id="6" name="Content Placeholder 5"/>
          <p:cNvPicPr>
            <a:picLocks noGrp="1"/>
          </p:cNvPicPr>
          <p:nvPr>
            <p:ph idx="1"/>
          </p:nvPr>
        </p:nvPicPr>
        <p:blipFill>
          <a:blip r:embed="rId2" cstate="print"/>
          <a:srcRect l="2033" t="596" r="3597" b="1906"/>
          <a:stretch>
            <a:fillRect/>
          </a:stretch>
        </p:blipFill>
        <p:spPr bwMode="auto">
          <a:xfrm>
            <a:off x="2051720" y="1412776"/>
            <a:ext cx="5184576" cy="5256584"/>
          </a:xfrm>
          <a:prstGeom prst="rect">
            <a:avLst/>
          </a:prstGeom>
          <a:noFill/>
          <a:ln w="28575">
            <a:solidFill>
              <a:schemeClr val="tx1"/>
            </a:solid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IRU briefs transport leaders of CEMAC Countries on road transport facilitation, safety and capacity building</a:t>
            </a:r>
            <a:endParaRPr lang="fr-CH" sz="2400" dirty="0">
              <a:effectLst/>
            </a:endParaRPr>
          </a:p>
        </p:txBody>
      </p:sp>
      <p:pic>
        <p:nvPicPr>
          <p:cNvPr id="6" name="Picture 5" descr="Douala-juin 2013.gif"/>
          <p:cNvPicPr>
            <a:picLocks noChangeAspect="1"/>
          </p:cNvPicPr>
          <p:nvPr/>
        </p:nvPicPr>
        <p:blipFill>
          <a:blip r:embed="rId2" cstate="print"/>
          <a:stretch>
            <a:fillRect/>
          </a:stretch>
        </p:blipFill>
        <p:spPr>
          <a:xfrm>
            <a:off x="189062" y="1808853"/>
            <a:ext cx="4822885" cy="3617164"/>
          </a:xfrm>
          <a:prstGeom prst="rect">
            <a:avLst/>
          </a:prstGeom>
        </p:spPr>
      </p:pic>
      <p:sp>
        <p:nvSpPr>
          <p:cNvPr id="7" name="TextBox 6"/>
          <p:cNvSpPr txBox="1"/>
          <p:nvPr/>
        </p:nvSpPr>
        <p:spPr>
          <a:xfrm>
            <a:off x="655608" y="5719313"/>
            <a:ext cx="3700732" cy="350865"/>
          </a:xfrm>
          <a:prstGeom prst="rect">
            <a:avLst/>
          </a:prstGeom>
          <a:noFill/>
        </p:spPr>
        <p:txBody>
          <a:bodyPr wrap="square" rtlCol="0">
            <a:spAutoFit/>
          </a:bodyPr>
          <a:lstStyle/>
          <a:p>
            <a:pPr>
              <a:buNone/>
            </a:pPr>
            <a:r>
              <a:rPr lang="fr-CH" sz="1600" dirty="0" smtClean="0">
                <a:effectLst/>
              </a:rPr>
              <a:t>Douala, 15 June 2013</a:t>
            </a:r>
            <a:endParaRPr lang="fr-CH" sz="1600" dirty="0">
              <a:effectLst/>
            </a:endParaRPr>
          </a:p>
        </p:txBody>
      </p:sp>
      <p:sp>
        <p:nvSpPr>
          <p:cNvPr id="8" name="TextBox 7"/>
          <p:cNvSpPr txBox="1"/>
          <p:nvPr/>
        </p:nvSpPr>
        <p:spPr>
          <a:xfrm>
            <a:off x="5227607" y="1509621"/>
            <a:ext cx="3717985" cy="498598"/>
          </a:xfrm>
          <a:prstGeom prst="rect">
            <a:avLst/>
          </a:prstGeom>
          <a:noFill/>
        </p:spPr>
        <p:txBody>
          <a:bodyPr wrap="square" rtlCol="0">
            <a:spAutoFit/>
          </a:bodyPr>
          <a:lstStyle/>
          <a:p>
            <a:pPr algn="just">
              <a:buNone/>
            </a:pPr>
            <a:endParaRPr lang="fr-CH" sz="1100" dirty="0" smtClean="0"/>
          </a:p>
          <a:p>
            <a:pPr algn="just"/>
            <a:endParaRPr lang="fr-CH" sz="1100" dirty="0"/>
          </a:p>
        </p:txBody>
      </p:sp>
      <p:sp>
        <p:nvSpPr>
          <p:cNvPr id="10" name="Slide Number Placeholder 9"/>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18</a:t>
            </a:fld>
            <a:endParaRPr lang="en-US" dirty="0"/>
          </a:p>
        </p:txBody>
      </p:sp>
      <p:sp>
        <p:nvSpPr>
          <p:cNvPr id="12" name="Footer Placeholder 11"/>
          <p:cNvSpPr>
            <a:spLocks noGrp="1"/>
          </p:cNvSpPr>
          <p:nvPr>
            <p:ph type="ftr" sz="quarter" idx="11"/>
          </p:nvPr>
        </p:nvSpPr>
        <p:spPr/>
        <p:txBody>
          <a:bodyPr/>
          <a:lstStyle/>
          <a:p>
            <a:pPr>
              <a:defRPr/>
            </a:pPr>
            <a:r>
              <a:rPr lang="en-US" dirty="0" smtClean="0"/>
              <a:t>© International Road Transport Union (IRU) 2013</a:t>
            </a:r>
            <a:endParaRPr lang="en-US" dirty="0"/>
          </a:p>
        </p:txBody>
      </p:sp>
      <p:sp>
        <p:nvSpPr>
          <p:cNvPr id="13" name="Rectangle 12"/>
          <p:cNvSpPr/>
          <p:nvPr/>
        </p:nvSpPr>
        <p:spPr>
          <a:xfrm>
            <a:off x="5076056" y="1484784"/>
            <a:ext cx="3888432" cy="4907497"/>
          </a:xfrm>
          <a:prstGeom prst="rect">
            <a:avLst/>
          </a:prstGeom>
        </p:spPr>
        <p:txBody>
          <a:bodyPr wrap="square">
            <a:spAutoFit/>
          </a:bodyPr>
          <a:lstStyle/>
          <a:p>
            <a:pPr algn="just">
              <a:buNone/>
            </a:pPr>
            <a:r>
              <a:rPr lang="en-US" sz="1400" dirty="0" smtClean="0">
                <a:effectLst/>
              </a:rPr>
              <a:t>The IRU briefed some 50 high level experts from the public and private road transport sector at seminar organised by the World Bank and the Economic and Monetary Commission for Central African countries (</a:t>
            </a:r>
            <a:r>
              <a:rPr lang="en-US" sz="1400" dirty="0" smtClean="0">
                <a:effectLst/>
                <a:hlinkClick r:id="rId3"/>
              </a:rPr>
              <a:t>CEMAC</a:t>
            </a:r>
            <a:r>
              <a:rPr lang="en-US" sz="1400" dirty="0" smtClean="0">
                <a:effectLst/>
              </a:rPr>
              <a:t> - Cameroun, Chad, the Central African Republic, Congo-Brazzaville, Equatorial Guinea and Gabon), focusing on the need to further facilitate road transport, organise the profession, and develop professional training at internationally recognised standards, as provided by the IRU Academy, to ensure economic growth and enhance road safety.</a:t>
            </a:r>
          </a:p>
          <a:p>
            <a:pPr algn="just">
              <a:buNone/>
            </a:pPr>
            <a:r>
              <a:rPr lang="en-US" sz="1400" dirty="0" smtClean="0">
                <a:effectLst/>
              </a:rPr>
              <a:t/>
            </a:r>
            <a:br>
              <a:rPr lang="en-US" sz="1400" dirty="0" smtClean="0">
                <a:effectLst/>
              </a:rPr>
            </a:br>
            <a:r>
              <a:rPr lang="en-US" sz="1400" dirty="0" smtClean="0">
                <a:effectLst/>
              </a:rPr>
              <a:t>Seminar participants concluded that CEMAC Member States should in priority adhere to and implement key UN multilateral trade and road transport facilitation instruments, such as the Harmonization and TIR Conventions to achieve regional and pan-African economic integration. </a:t>
            </a:r>
            <a:endParaRPr lang="fr-CH" sz="1400" dirty="0">
              <a:effectLst/>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descr="iru_slo_e_ne_ppt"/>
          <p:cNvPicPr>
            <a:picLocks noChangeAspect="1" noChangeArrowheads="1"/>
          </p:cNvPicPr>
          <p:nvPr/>
        </p:nvPicPr>
        <p:blipFill>
          <a:blip r:embed="rId3" cstate="print"/>
          <a:srcRect/>
          <a:stretch>
            <a:fillRect/>
          </a:stretch>
        </p:blipFill>
        <p:spPr bwMode="auto">
          <a:xfrm>
            <a:off x="1647825" y="1700213"/>
            <a:ext cx="5792788" cy="4629150"/>
          </a:xfrm>
          <a:prstGeom prst="rect">
            <a:avLst/>
          </a:prstGeom>
          <a:noFill/>
          <a:ln w="9525">
            <a:noFill/>
            <a:miter lim="800000"/>
            <a:headEnd/>
            <a:tailEnd/>
          </a:ln>
        </p:spPr>
      </p:pic>
      <p:sp>
        <p:nvSpPr>
          <p:cNvPr id="9219" name="Rectangle 3"/>
          <p:cNvSpPr>
            <a:spLocks noGrp="1" noChangeArrowheads="1"/>
          </p:cNvSpPr>
          <p:nvPr>
            <p:ph type="title"/>
          </p:nvPr>
        </p:nvSpPr>
        <p:spPr>
          <a:xfrm>
            <a:off x="1524000" y="228600"/>
            <a:ext cx="7104063" cy="914400"/>
          </a:xfrm>
          <a:effectLst/>
        </p:spPr>
        <p:txBody>
          <a:bodyPr/>
          <a:lstStyle/>
          <a:p>
            <a:pPr eaLnBrk="1" hangingPunct="1">
              <a:defRPr/>
            </a:pPr>
            <a:r>
              <a:rPr lang="en-GB" dirty="0" smtClean="0">
                <a:effectLst/>
              </a:rPr>
              <a:t>www.iru.org</a:t>
            </a:r>
          </a:p>
        </p:txBody>
      </p:sp>
      <p:sp>
        <p:nvSpPr>
          <p:cNvPr id="6" name="Slide Number Placeholder 5"/>
          <p:cNvSpPr>
            <a:spLocks noGrp="1"/>
          </p:cNvSpPr>
          <p:nvPr>
            <p:ph type="sldNum" sz="quarter" idx="12"/>
          </p:nvPr>
        </p:nvSpPr>
        <p:spPr/>
        <p:txBody>
          <a:bodyPr/>
          <a:lstStyle/>
          <a:p>
            <a:pPr>
              <a:defRPr/>
            </a:pPr>
            <a:r>
              <a:rPr lang="en-US" dirty="0" smtClean="0">
                <a:effectLst/>
              </a:rPr>
              <a:t>Page </a:t>
            </a:r>
            <a:fld id="{BE3C692A-9EDF-4688-A0F8-7F2245B0CE4A}" type="slidenum">
              <a:rPr lang="en-US" smtClean="0">
                <a:effectLst/>
              </a:rPr>
              <a:pPr>
                <a:defRPr/>
              </a:pPr>
              <a:t>19</a:t>
            </a:fld>
            <a:endParaRPr lang="en-US" dirty="0">
              <a:effectLst/>
            </a:endParaRPr>
          </a:p>
        </p:txBody>
      </p:sp>
      <p:sp>
        <p:nvSpPr>
          <p:cNvPr id="7" name="Footer Placeholder 6"/>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23528" y="1556792"/>
            <a:ext cx="8640960" cy="2406129"/>
          </a:xfrm>
        </p:spPr>
        <p:txBody>
          <a:bodyPr/>
          <a:lstStyle/>
          <a:p>
            <a:pPr>
              <a:defRPr/>
            </a:pPr>
            <a:r>
              <a:rPr lang="en-US" sz="2800" b="0" dirty="0" smtClean="0">
                <a:effectLst/>
              </a:rPr>
              <a:t/>
            </a:r>
            <a:br>
              <a:rPr lang="en-US" sz="2800" b="0" dirty="0" smtClean="0">
                <a:effectLst/>
              </a:rPr>
            </a:br>
            <a:r>
              <a:rPr lang="en-US" sz="3000" b="0" dirty="0" smtClean="0">
                <a:effectLst/>
              </a:rPr>
              <a:t>International support measures to LLDCS</a:t>
            </a:r>
            <a:br>
              <a:rPr lang="en-US" sz="3000" b="0" dirty="0" smtClean="0">
                <a:effectLst/>
              </a:rPr>
            </a:br>
            <a:r>
              <a:rPr lang="en-US" sz="3000" b="0" dirty="0" smtClean="0">
                <a:effectLst/>
              </a:rPr>
              <a:t/>
            </a:r>
            <a:br>
              <a:rPr lang="en-US" sz="3000" b="0" dirty="0" smtClean="0">
                <a:effectLst/>
              </a:rPr>
            </a:br>
            <a:r>
              <a:rPr lang="en-US" sz="3000" b="0" dirty="0" smtClean="0">
                <a:effectLst/>
              </a:rPr>
              <a:t>Contribution by IRU</a:t>
            </a:r>
            <a:r>
              <a:rPr lang="en-US" sz="2800" dirty="0" smtClean="0"/>
              <a:t/>
            </a:r>
            <a:br>
              <a:rPr lang="en-US" sz="2800" dirty="0" smtClean="0"/>
            </a:br>
            <a:endParaRPr lang="en-GB" sz="2800" dirty="0" smtClean="0"/>
          </a:p>
        </p:txBody>
      </p:sp>
      <p:sp>
        <p:nvSpPr>
          <p:cNvPr id="11267" name="Rectangle 3"/>
          <p:cNvSpPr>
            <a:spLocks noGrp="1" noChangeArrowheads="1"/>
          </p:cNvSpPr>
          <p:nvPr>
            <p:ph type="subTitle" idx="1"/>
          </p:nvPr>
        </p:nvSpPr>
        <p:spPr>
          <a:xfrm>
            <a:off x="1115616" y="3886200"/>
            <a:ext cx="6984776" cy="1752600"/>
          </a:xfrm>
        </p:spPr>
        <p:txBody>
          <a:bodyPr/>
          <a:lstStyle/>
          <a:p>
            <a:pPr eaLnBrk="1" hangingPunct="1">
              <a:defRPr/>
            </a:pPr>
            <a:endParaRPr lang="en-GB" sz="3200" dirty="0" smtClean="0">
              <a:solidFill>
                <a:srgbClr val="FFFF00"/>
              </a:solidFill>
            </a:endParaRPr>
          </a:p>
          <a:p>
            <a:pPr>
              <a:defRPr/>
            </a:pPr>
            <a:r>
              <a:rPr lang="en-GB" sz="3200" dirty="0" smtClean="0">
                <a:effectLst/>
              </a:rPr>
              <a:t>Addis Ababa (Ethiopia), 17 July 2013</a:t>
            </a:r>
            <a:endParaRPr lang="en-GB" sz="3200" dirty="0">
              <a:effectLst/>
            </a:endParaRPr>
          </a:p>
        </p:txBody>
      </p:sp>
      <p:pic>
        <p:nvPicPr>
          <p:cNvPr id="3078" name="Picture 4" descr="iru_na3_e_ne_ppt"/>
          <p:cNvPicPr>
            <a:picLocks noChangeAspect="1" noChangeArrowheads="1"/>
          </p:cNvPicPr>
          <p:nvPr/>
        </p:nvPicPr>
        <p:blipFill>
          <a:blip r:embed="rId3" cstate="print"/>
          <a:srcRect/>
          <a:stretch>
            <a:fillRect/>
          </a:stretch>
        </p:blipFill>
        <p:spPr bwMode="auto">
          <a:xfrm>
            <a:off x="5835650" y="5876925"/>
            <a:ext cx="3308350" cy="736600"/>
          </a:xfrm>
          <a:prstGeom prst="rect">
            <a:avLst/>
          </a:prstGeom>
          <a:noFill/>
          <a:ln w="9525">
            <a:noFill/>
            <a:miter lim="800000"/>
            <a:headEnd/>
            <a:tailEnd/>
          </a:ln>
        </p:spPr>
      </p:pic>
      <p:sp>
        <p:nvSpPr>
          <p:cNvPr id="11269" name="Rectangle 5"/>
          <p:cNvSpPr>
            <a:spLocks noChangeArrowheads="1"/>
          </p:cNvSpPr>
          <p:nvPr/>
        </p:nvSpPr>
        <p:spPr bwMode="auto">
          <a:xfrm>
            <a:off x="179512" y="5301208"/>
            <a:ext cx="5328591" cy="1368153"/>
          </a:xfrm>
          <a:prstGeom prst="rect">
            <a:avLst/>
          </a:prstGeom>
          <a:noFill/>
          <a:ln w="9525">
            <a:noFill/>
            <a:miter lim="800000"/>
            <a:headEnd/>
            <a:tailEnd/>
          </a:ln>
          <a:effectLst/>
        </p:spPr>
        <p:txBody>
          <a:bodyPr anchor="ctr"/>
          <a:lstStyle/>
          <a:p>
            <a:pPr marL="22225" indent="-22225">
              <a:buNone/>
              <a:defRPr/>
            </a:pPr>
            <a:endParaRPr lang="en-GB" sz="2600" i="1" dirty="0" smtClean="0">
              <a:solidFill>
                <a:schemeClr val="bg1"/>
              </a:solidFill>
              <a:cs typeface="+mn-cs"/>
            </a:endParaRPr>
          </a:p>
          <a:p>
            <a:pPr marL="22225" indent="-22225">
              <a:buNone/>
              <a:defRPr/>
            </a:pPr>
            <a:r>
              <a:rPr lang="en-GB" sz="2600" i="1" dirty="0" smtClean="0">
                <a:solidFill>
                  <a:schemeClr val="bg1"/>
                </a:solidFill>
                <a:effectLst/>
                <a:cs typeface="+mn-cs"/>
              </a:rPr>
              <a:t>Jean Acri</a:t>
            </a:r>
            <a:r>
              <a:rPr lang="en-GB" sz="2600" i="1" dirty="0">
                <a:solidFill>
                  <a:srgbClr val="FFFF00"/>
                </a:solidFill>
                <a:cs typeface="+mn-cs"/>
              </a:rPr>
              <a:t/>
            </a:r>
            <a:br>
              <a:rPr lang="en-GB" sz="2600" i="1" dirty="0">
                <a:solidFill>
                  <a:srgbClr val="FFFF00"/>
                </a:solidFill>
                <a:cs typeface="+mn-cs"/>
              </a:rPr>
            </a:br>
            <a:r>
              <a:rPr lang="fr-CH" sz="2600" i="1" dirty="0" smtClean="0">
                <a:solidFill>
                  <a:srgbClr val="FFFF00"/>
                </a:solidFill>
                <a:effectLst/>
              </a:rPr>
              <a:t>Head – IRU Regional Committee</a:t>
            </a:r>
            <a:br>
              <a:rPr lang="fr-CH" sz="2600" i="1" dirty="0" smtClean="0">
                <a:solidFill>
                  <a:srgbClr val="FFFF00"/>
                </a:solidFill>
                <a:effectLst/>
              </a:rPr>
            </a:br>
            <a:r>
              <a:rPr lang="fr-CH" sz="2600" i="1" dirty="0" smtClean="0">
                <a:solidFill>
                  <a:srgbClr val="FFFF00"/>
                </a:solidFill>
                <a:effectLst/>
              </a:rPr>
              <a:t>for Africa Secretariat</a:t>
            </a:r>
            <a:br>
              <a:rPr lang="fr-CH" sz="2600" i="1" dirty="0" smtClean="0">
                <a:solidFill>
                  <a:srgbClr val="FFFF00"/>
                </a:solidFill>
                <a:effectLst/>
              </a:rPr>
            </a:br>
            <a:endParaRPr lang="en-GB" sz="2600" i="1" dirty="0">
              <a:solidFill>
                <a:srgbClr val="FFFF00"/>
              </a:solidFill>
              <a:cs typeface="+mn-cs"/>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39938" y="228600"/>
            <a:ext cx="7104062" cy="914400"/>
          </a:xfrm>
        </p:spPr>
        <p:txBody>
          <a:bodyPr/>
          <a:lstStyle/>
          <a:p>
            <a:r>
              <a:rPr lang="en-GB" b="0" dirty="0" smtClean="0">
                <a:effectLst/>
              </a:rPr>
              <a:t>This is the IRU</a:t>
            </a:r>
            <a:endParaRPr lang="en-GB" b="0" dirty="0">
              <a:effectLst/>
            </a:endParaRPr>
          </a:p>
        </p:txBody>
      </p:sp>
      <p:pic>
        <p:nvPicPr>
          <p:cNvPr id="7" name="Picture 6" descr="board-en-apr13.png"/>
          <p:cNvPicPr>
            <a:picLocks noChangeAspect="1"/>
          </p:cNvPicPr>
          <p:nvPr/>
        </p:nvPicPr>
        <p:blipFill>
          <a:blip r:embed="rId3" cstate="print"/>
          <a:stretch>
            <a:fillRect/>
          </a:stretch>
        </p:blipFill>
        <p:spPr>
          <a:xfrm>
            <a:off x="0" y="1484784"/>
            <a:ext cx="9144000" cy="4987636"/>
          </a:xfrm>
          <a:prstGeom prst="rect">
            <a:avLst/>
          </a:prstGeom>
        </p:spPr>
      </p:pic>
      <p:sp>
        <p:nvSpPr>
          <p:cNvPr id="6" name="Slide Number Placeholder 5"/>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3</a:t>
            </a:fld>
            <a:endParaRPr lang="en-US" dirty="0">
              <a:effectLst/>
            </a:endParaRPr>
          </a:p>
        </p:txBody>
      </p:sp>
      <p:sp>
        <p:nvSpPr>
          <p:cNvPr id="9" name="Footer Placeholder 8"/>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txBox="1">
            <a:spLocks noChangeArrowheads="1"/>
          </p:cNvSpPr>
          <p:nvPr/>
        </p:nvSpPr>
        <p:spPr>
          <a:xfrm>
            <a:off x="2039938" y="404664"/>
            <a:ext cx="7104062" cy="9144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CH" sz="3400" i="0" u="none" strike="noStrike" kern="0" cap="none" spc="0" normalizeH="0" baseline="0" noProof="0" dirty="0" smtClean="0">
                <a:ln>
                  <a:noFill/>
                </a:ln>
                <a:solidFill>
                  <a:schemeClr val="bg1"/>
                </a:solidFill>
                <a:effectLst/>
                <a:uLnTx/>
                <a:uFillTx/>
                <a:latin typeface="+mj-lt"/>
                <a:ea typeface="+mj-ea"/>
                <a:cs typeface="+mj-cs"/>
              </a:rPr>
              <a:t>Evolution of IRU Membership</a:t>
            </a:r>
            <a:endParaRPr kumimoji="0" lang="en-US" sz="340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13" name="Picture 12" descr="CarteMembresIru(en)-a.jpg"/>
          <p:cNvPicPr>
            <a:picLocks noChangeAspect="1"/>
          </p:cNvPicPr>
          <p:nvPr/>
        </p:nvPicPr>
        <p:blipFill>
          <a:blip r:embed="rId3" cstate="print"/>
          <a:stretch>
            <a:fillRect/>
          </a:stretch>
        </p:blipFill>
        <p:spPr>
          <a:xfrm>
            <a:off x="0" y="1484785"/>
            <a:ext cx="9144000" cy="4968552"/>
          </a:xfrm>
          <a:prstGeom prst="rect">
            <a:avLst/>
          </a:prstGeom>
        </p:spPr>
      </p:pic>
      <p:sp>
        <p:nvSpPr>
          <p:cNvPr id="15" name="TextBox 14"/>
          <p:cNvSpPr txBox="1"/>
          <p:nvPr/>
        </p:nvSpPr>
        <p:spPr>
          <a:xfrm>
            <a:off x="1403648" y="2708920"/>
            <a:ext cx="2611991" cy="867930"/>
          </a:xfrm>
          <a:prstGeom prst="rect">
            <a:avLst/>
          </a:prstGeom>
          <a:noFill/>
        </p:spPr>
        <p:txBody>
          <a:bodyPr wrap="square" rtlCol="0">
            <a:spAutoFit/>
          </a:bodyPr>
          <a:lstStyle/>
          <a:p>
            <a:pPr>
              <a:buNone/>
            </a:pPr>
            <a:r>
              <a:rPr lang="en-GB" dirty="0" smtClean="0">
                <a:solidFill>
                  <a:srgbClr val="002060"/>
                </a:solidFill>
                <a:effectLst/>
              </a:rPr>
              <a:t>1948: eight founder countries </a:t>
            </a:r>
            <a:endParaRPr lang="en-GB" dirty="0">
              <a:solidFill>
                <a:srgbClr val="002060"/>
              </a:solidFill>
              <a:effectLst/>
            </a:endParaRPr>
          </a:p>
        </p:txBody>
      </p:sp>
      <p:pic>
        <p:nvPicPr>
          <p:cNvPr id="18" name="Picture 17" descr="CarteMembresIru(en)-b.jpg"/>
          <p:cNvPicPr preferRelativeResize="0">
            <a:picLocks noChangeAspect="1"/>
          </p:cNvPicPr>
          <p:nvPr/>
        </p:nvPicPr>
        <p:blipFill>
          <a:blip r:embed="rId4" cstate="print"/>
          <a:stretch>
            <a:fillRect/>
          </a:stretch>
        </p:blipFill>
        <p:spPr>
          <a:xfrm>
            <a:off x="0" y="1484785"/>
            <a:ext cx="9144000" cy="4968552"/>
          </a:xfrm>
          <a:prstGeom prst="rect">
            <a:avLst/>
          </a:prstGeom>
        </p:spPr>
      </p:pic>
      <p:sp>
        <p:nvSpPr>
          <p:cNvPr id="19" name="TextBox 18"/>
          <p:cNvSpPr txBox="1"/>
          <p:nvPr/>
        </p:nvSpPr>
        <p:spPr>
          <a:xfrm>
            <a:off x="2627784" y="1700808"/>
            <a:ext cx="2952328" cy="867930"/>
          </a:xfrm>
          <a:prstGeom prst="rect">
            <a:avLst/>
          </a:prstGeom>
          <a:noFill/>
        </p:spPr>
        <p:txBody>
          <a:bodyPr wrap="square" rtlCol="0">
            <a:spAutoFit/>
          </a:bodyPr>
          <a:lstStyle/>
          <a:p>
            <a:pPr>
              <a:buNone/>
            </a:pPr>
            <a:r>
              <a:rPr lang="fr-CH" dirty="0" smtClean="0">
                <a:solidFill>
                  <a:srgbClr val="005EA4"/>
                </a:solidFill>
                <a:effectLst/>
              </a:rPr>
              <a:t>2013: 170 Members in 74 countries</a:t>
            </a:r>
            <a:endParaRPr lang="fr-CH" dirty="0">
              <a:solidFill>
                <a:srgbClr val="005EA4"/>
              </a:solidFill>
              <a:effectLst/>
            </a:endParaRPr>
          </a:p>
        </p:txBody>
      </p:sp>
      <p:pic>
        <p:nvPicPr>
          <p:cNvPr id="20" name="Picture 19" descr="CarteMembresIru(en)-c.jpg"/>
          <p:cNvPicPr>
            <a:picLocks noChangeAspect="1"/>
          </p:cNvPicPr>
          <p:nvPr/>
        </p:nvPicPr>
        <p:blipFill>
          <a:blip r:embed="rId5" cstate="print"/>
          <a:stretch>
            <a:fillRect/>
          </a:stretch>
        </p:blipFill>
        <p:spPr>
          <a:xfrm>
            <a:off x="0" y="1484784"/>
            <a:ext cx="9144000" cy="4968553"/>
          </a:xfrm>
          <a:prstGeom prst="rect">
            <a:avLst/>
          </a:prstGeom>
        </p:spPr>
      </p:pic>
      <p:sp>
        <p:nvSpPr>
          <p:cNvPr id="22" name="TextBox 21"/>
          <p:cNvSpPr txBox="1"/>
          <p:nvPr/>
        </p:nvSpPr>
        <p:spPr>
          <a:xfrm>
            <a:off x="2627784" y="1700808"/>
            <a:ext cx="2952328" cy="867930"/>
          </a:xfrm>
          <a:prstGeom prst="rect">
            <a:avLst/>
          </a:prstGeom>
          <a:noFill/>
        </p:spPr>
        <p:txBody>
          <a:bodyPr wrap="square" rtlCol="0">
            <a:spAutoFit/>
          </a:bodyPr>
          <a:lstStyle/>
          <a:p>
            <a:pPr>
              <a:buNone/>
            </a:pPr>
            <a:r>
              <a:rPr lang="fr-CH" dirty="0" smtClean="0">
                <a:solidFill>
                  <a:srgbClr val="005EA4"/>
                </a:solidFill>
                <a:effectLst/>
              </a:rPr>
              <a:t>2013: 170 Members in 74 countries</a:t>
            </a:r>
            <a:endParaRPr lang="fr-CH" dirty="0">
              <a:solidFill>
                <a:srgbClr val="005EA4"/>
              </a:solidFill>
              <a:effectLst/>
            </a:endParaRPr>
          </a:p>
        </p:txBody>
      </p:sp>
      <p:sp>
        <p:nvSpPr>
          <p:cNvPr id="23" name="TextBox 22"/>
          <p:cNvSpPr txBox="1"/>
          <p:nvPr/>
        </p:nvSpPr>
        <p:spPr>
          <a:xfrm>
            <a:off x="5076056" y="4365104"/>
            <a:ext cx="2448272" cy="1255728"/>
          </a:xfrm>
          <a:prstGeom prst="rect">
            <a:avLst/>
          </a:prstGeom>
          <a:noFill/>
        </p:spPr>
        <p:txBody>
          <a:bodyPr wrap="square" rtlCol="0">
            <a:spAutoFit/>
          </a:bodyPr>
          <a:lstStyle/>
          <a:p>
            <a:pPr>
              <a:buNone/>
            </a:pPr>
            <a:r>
              <a:rPr lang="fr-CH" dirty="0" smtClean="0">
                <a:solidFill>
                  <a:srgbClr val="6699FF"/>
                </a:solidFill>
                <a:effectLst/>
              </a:rPr>
              <a:t>…and 26 CRIPA Members in 22 countries</a:t>
            </a:r>
            <a:endParaRPr lang="fr-CH" dirty="0">
              <a:solidFill>
                <a:srgbClr val="6699FF"/>
              </a:solidFill>
              <a:effectLst/>
            </a:endParaRPr>
          </a:p>
        </p:txBody>
      </p:sp>
      <p:sp>
        <p:nvSpPr>
          <p:cNvPr id="12" name="Slide Number Placeholder 11"/>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4</a:t>
            </a:fld>
            <a:endParaRPr lang="en-US" dirty="0">
              <a:effectLst/>
            </a:endParaRPr>
          </a:p>
        </p:txBody>
      </p:sp>
      <p:sp>
        <p:nvSpPr>
          <p:cNvPr id="14" name="Footer Placeholder 13"/>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7" descr="flag"/>
          <p:cNvPicPr>
            <a:picLocks noChangeAspect="1" noChangeArrowheads="1"/>
          </p:cNvPicPr>
          <p:nvPr/>
        </p:nvPicPr>
        <p:blipFill>
          <a:blip r:embed="rId3" cstate="screen"/>
          <a:srcRect/>
          <a:stretch>
            <a:fillRect/>
          </a:stretch>
        </p:blipFill>
        <p:spPr bwMode="auto">
          <a:xfrm>
            <a:off x="179388" y="1484313"/>
            <a:ext cx="8785225" cy="5168900"/>
          </a:xfrm>
          <a:prstGeom prst="rect">
            <a:avLst/>
          </a:prstGeom>
          <a:noFill/>
          <a:ln w="9525">
            <a:noFill/>
            <a:miter lim="800000"/>
            <a:headEnd/>
            <a:tailEnd/>
          </a:ln>
        </p:spPr>
      </p:pic>
      <p:sp>
        <p:nvSpPr>
          <p:cNvPr id="2" name="Title 1"/>
          <p:cNvSpPr>
            <a:spLocks noGrp="1"/>
          </p:cNvSpPr>
          <p:nvPr>
            <p:ph type="title"/>
          </p:nvPr>
        </p:nvSpPr>
        <p:spPr/>
        <p:txBody>
          <a:bodyPr/>
          <a:lstStyle/>
          <a:p>
            <a:r>
              <a:rPr lang="fr-CH" dirty="0" smtClean="0"/>
              <a:t>IRU Priority Issues</a:t>
            </a:r>
            <a:endParaRPr lang="en-US" dirty="0"/>
          </a:p>
        </p:txBody>
      </p:sp>
      <p:sp>
        <p:nvSpPr>
          <p:cNvPr id="16" name="Rectangle 3"/>
          <p:cNvSpPr txBox="1">
            <a:spLocks noChangeArrowheads="1"/>
          </p:cNvSpPr>
          <p:nvPr/>
        </p:nvSpPr>
        <p:spPr bwMode="auto">
          <a:xfrm>
            <a:off x="395288" y="1700213"/>
            <a:ext cx="5875337" cy="4648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marL="384175" marR="0" lvl="0" indent="-384175" algn="l" defTabSz="914400" rtl="0" eaLnBrk="1" fontAlgn="base" latinLnBrk="0" hangingPunct="1">
              <a:lnSpc>
                <a:spcPct val="100000"/>
              </a:lnSpc>
              <a:spcBef>
                <a:spcPct val="15000"/>
              </a:spcBef>
              <a:spcAft>
                <a:spcPct val="15000"/>
              </a:spcAft>
              <a:buClr>
                <a:schemeClr val="bg1"/>
              </a:buClr>
              <a:buSzTx/>
              <a:buFont typeface="Wingdings" pitchFamily="2" charset="2"/>
              <a:buChar char="§"/>
              <a:tabLst/>
              <a:defRPr/>
            </a:pPr>
            <a:r>
              <a:rPr kumimoji="0" lang="fr-CH" sz="3200" b="0" i="0" u="none" strike="noStrike" kern="0" cap="none" spc="0" normalizeH="0" baseline="0" noProof="0" dirty="0" smtClean="0">
                <a:ln>
                  <a:noFill/>
                </a:ln>
                <a:solidFill>
                  <a:schemeClr val="bg1"/>
                </a:solidFill>
                <a:effectLst/>
                <a:uLnTx/>
                <a:uFillTx/>
                <a:latin typeface="+mn-lt"/>
                <a:ea typeface="+mn-ea"/>
                <a:cs typeface="+mn-cs"/>
              </a:rPr>
              <a:t>Sustainable Développements</a:t>
            </a:r>
          </a:p>
          <a:p>
            <a:pPr marL="854075" marR="0" lvl="1" indent="-279400" algn="l" defTabSz="914400" rtl="0" eaLnBrk="1" fontAlgn="base" latinLnBrk="0" hangingPunct="1">
              <a:lnSpc>
                <a:spcPct val="100000"/>
              </a:lnSpc>
              <a:spcBef>
                <a:spcPct val="15000"/>
              </a:spcBef>
              <a:spcAft>
                <a:spcPct val="15000"/>
              </a:spcAft>
              <a:buClr>
                <a:srgbClr val="FFFF00"/>
              </a:buClr>
              <a:buSzTx/>
              <a:buFontTx/>
              <a:buChar char="•"/>
              <a:tabLst/>
              <a:defRPr/>
            </a:pPr>
            <a:r>
              <a:rPr kumimoji="0" lang="en-US" sz="2800" b="0" i="0" u="none" strike="noStrike" kern="0" cap="none" spc="0" normalizeH="0" baseline="0" noProof="0" dirty="0" smtClean="0">
                <a:ln>
                  <a:noFill/>
                </a:ln>
                <a:solidFill>
                  <a:srgbClr val="FFFF00"/>
                </a:solidFill>
                <a:effectLst/>
                <a:uLnTx/>
                <a:uFillTx/>
                <a:latin typeface="+mn-lt"/>
                <a:cs typeface="+mn-cs"/>
              </a:rPr>
              <a:t>Innovation</a:t>
            </a:r>
          </a:p>
          <a:p>
            <a:pPr marL="854075" marR="0" lvl="1" indent="-279400" algn="l" defTabSz="914400" rtl="0" eaLnBrk="1" fontAlgn="base" latinLnBrk="0" hangingPunct="1">
              <a:lnSpc>
                <a:spcPct val="100000"/>
              </a:lnSpc>
              <a:spcBef>
                <a:spcPct val="15000"/>
              </a:spcBef>
              <a:spcAft>
                <a:spcPct val="15000"/>
              </a:spcAft>
              <a:buClr>
                <a:srgbClr val="FFFF00"/>
              </a:buClr>
              <a:buSzTx/>
              <a:buFontTx/>
              <a:buChar char="•"/>
              <a:tabLst/>
              <a:defRPr/>
            </a:pPr>
            <a:r>
              <a:rPr kumimoji="0" lang="en-US" sz="2800" b="0" i="0" u="none" strike="noStrike" kern="0" cap="none" spc="0" normalizeH="0" baseline="0" noProof="0" dirty="0" smtClean="0">
                <a:ln>
                  <a:noFill/>
                </a:ln>
                <a:solidFill>
                  <a:srgbClr val="FFFF00"/>
                </a:solidFill>
                <a:effectLst/>
                <a:uLnTx/>
                <a:uFillTx/>
                <a:latin typeface="+mn-lt"/>
                <a:cs typeface="+mn-cs"/>
              </a:rPr>
              <a:t>Incentives</a:t>
            </a:r>
          </a:p>
          <a:p>
            <a:pPr marL="854075" marR="0" lvl="1" indent="-279400" algn="l" defTabSz="914400" rtl="0" eaLnBrk="1" fontAlgn="base" latinLnBrk="0" hangingPunct="1">
              <a:lnSpc>
                <a:spcPct val="100000"/>
              </a:lnSpc>
              <a:spcBef>
                <a:spcPct val="15000"/>
              </a:spcBef>
              <a:spcAft>
                <a:spcPct val="15000"/>
              </a:spcAft>
              <a:buClr>
                <a:srgbClr val="FFFF00"/>
              </a:buClr>
              <a:buSzTx/>
              <a:buFontTx/>
              <a:buChar char="•"/>
              <a:tabLst/>
              <a:defRPr/>
            </a:pPr>
            <a:r>
              <a:rPr kumimoji="0" lang="en-US" sz="2800" b="0" i="0" u="none" strike="noStrike" kern="0" cap="none" spc="0" normalizeH="0" baseline="0" noProof="0" dirty="0" smtClean="0">
                <a:ln>
                  <a:noFill/>
                </a:ln>
                <a:solidFill>
                  <a:srgbClr val="FFFF00"/>
                </a:solidFill>
                <a:effectLst/>
                <a:uLnTx/>
                <a:uFillTx/>
                <a:latin typeface="+mn-lt"/>
                <a:cs typeface="+mn-cs"/>
              </a:rPr>
              <a:t>Infrastructure</a:t>
            </a:r>
          </a:p>
          <a:p>
            <a:pPr marL="384175" marR="0" lvl="0" indent="-384175" algn="l" defTabSz="914400" rtl="0" eaLnBrk="1" fontAlgn="base" latinLnBrk="0" hangingPunct="1">
              <a:lnSpc>
                <a:spcPct val="100000"/>
              </a:lnSpc>
              <a:spcBef>
                <a:spcPct val="15000"/>
              </a:spcBef>
              <a:spcAft>
                <a:spcPct val="15000"/>
              </a:spcAft>
              <a:buClr>
                <a:schemeClr val="bg1"/>
              </a:buClr>
              <a:buSzTx/>
              <a:buFont typeface="Wingdings" pitchFamily="2" charset="2"/>
              <a:buChar char="§"/>
              <a:tabLst/>
              <a:defRPr/>
            </a:pPr>
            <a:r>
              <a:rPr kumimoji="0" lang="en-US" sz="3200" b="0" i="0" u="none" strike="noStrike" kern="0" cap="none" spc="0" normalizeH="0" baseline="0" noProof="0" dirty="0" smtClean="0">
                <a:ln>
                  <a:noFill/>
                </a:ln>
                <a:solidFill>
                  <a:schemeClr val="bg1"/>
                </a:solidFill>
                <a:effectLst/>
                <a:uLnTx/>
                <a:uFillTx/>
                <a:latin typeface="+mn-lt"/>
                <a:ea typeface="+mn-ea"/>
                <a:cs typeface="+mn-cs"/>
              </a:rPr>
              <a:t>Facilitation</a:t>
            </a:r>
          </a:p>
          <a:p>
            <a:pPr marL="854075" marR="0" lvl="1" indent="-279400" algn="l" defTabSz="914400" rtl="0" eaLnBrk="1" fontAlgn="base" latinLnBrk="0" hangingPunct="1">
              <a:lnSpc>
                <a:spcPct val="100000"/>
              </a:lnSpc>
              <a:spcBef>
                <a:spcPct val="15000"/>
              </a:spcBef>
              <a:spcAft>
                <a:spcPct val="15000"/>
              </a:spcAft>
              <a:buClr>
                <a:srgbClr val="FFFF00"/>
              </a:buClr>
              <a:buSzTx/>
              <a:buFontTx/>
              <a:buChar char="•"/>
              <a:tabLst/>
              <a:defRPr/>
            </a:pPr>
            <a:r>
              <a:rPr kumimoji="0" lang="en-US" sz="2800" b="0" i="0" u="none" strike="noStrike" kern="0" cap="none" spc="0" normalizeH="0" baseline="0" noProof="0" dirty="0" smtClean="0">
                <a:ln>
                  <a:noFill/>
                </a:ln>
                <a:solidFill>
                  <a:srgbClr val="FFFF00"/>
                </a:solidFill>
                <a:effectLst/>
                <a:uLnTx/>
                <a:uFillTx/>
                <a:latin typeface="+mn-lt"/>
                <a:cs typeface="+mn-cs"/>
              </a:rPr>
              <a:t>Trade</a:t>
            </a:r>
          </a:p>
          <a:p>
            <a:pPr marL="854075" marR="0" lvl="1" indent="-279400" algn="l" defTabSz="914400" rtl="0" eaLnBrk="1" fontAlgn="base" latinLnBrk="0" hangingPunct="1">
              <a:lnSpc>
                <a:spcPct val="100000"/>
              </a:lnSpc>
              <a:spcBef>
                <a:spcPct val="15000"/>
              </a:spcBef>
              <a:spcAft>
                <a:spcPct val="15000"/>
              </a:spcAft>
              <a:buClr>
                <a:srgbClr val="FFFF00"/>
              </a:buClr>
              <a:buSzTx/>
              <a:buFontTx/>
              <a:buChar char="•"/>
              <a:tabLst/>
              <a:defRPr/>
            </a:pPr>
            <a:r>
              <a:rPr kumimoji="0" lang="en-US" sz="2800" b="0" i="0" u="none" strike="noStrike" kern="0" cap="none" spc="0" normalizeH="0" baseline="0" noProof="0" dirty="0" smtClean="0">
                <a:ln>
                  <a:noFill/>
                </a:ln>
                <a:solidFill>
                  <a:srgbClr val="FFFF00"/>
                </a:solidFill>
                <a:effectLst/>
                <a:uLnTx/>
                <a:uFillTx/>
                <a:latin typeface="+mn-lt"/>
                <a:cs typeface="+mn-cs"/>
              </a:rPr>
              <a:t>Tourism</a:t>
            </a:r>
          </a:p>
          <a:p>
            <a:pPr marL="854075" marR="0" lvl="1" indent="-279400" algn="l" defTabSz="914400" rtl="0" eaLnBrk="1" fontAlgn="base" latinLnBrk="0" hangingPunct="1">
              <a:lnSpc>
                <a:spcPct val="100000"/>
              </a:lnSpc>
              <a:spcBef>
                <a:spcPct val="15000"/>
              </a:spcBef>
              <a:spcAft>
                <a:spcPct val="15000"/>
              </a:spcAft>
              <a:buClr>
                <a:srgbClr val="FFFF00"/>
              </a:buClr>
              <a:buSzTx/>
              <a:buFontTx/>
              <a:buChar char="•"/>
              <a:tabLst/>
              <a:defRPr/>
            </a:pPr>
            <a:r>
              <a:rPr kumimoji="0" lang="en-US" sz="2800" b="0" i="0" u="none" strike="noStrike" kern="0" cap="none" spc="0" normalizeH="0" baseline="0" noProof="0" dirty="0" smtClean="0">
                <a:ln>
                  <a:noFill/>
                </a:ln>
                <a:solidFill>
                  <a:srgbClr val="FFFF00"/>
                </a:solidFill>
                <a:effectLst/>
                <a:uLnTx/>
                <a:uFillTx/>
                <a:latin typeface="+mn-lt"/>
                <a:cs typeface="+mn-cs"/>
              </a:rPr>
              <a:t>Road Transport</a:t>
            </a:r>
          </a:p>
        </p:txBody>
      </p:sp>
      <p:sp>
        <p:nvSpPr>
          <p:cNvPr id="18" name="Oval 17"/>
          <p:cNvSpPr/>
          <p:nvPr/>
        </p:nvSpPr>
        <p:spPr bwMode="auto">
          <a:xfrm>
            <a:off x="5157920" y="2786034"/>
            <a:ext cx="3409025" cy="2068497"/>
          </a:xfrm>
          <a:prstGeom prst="ellipse">
            <a:avLst/>
          </a:prstGeom>
          <a:gradFill>
            <a:gsLst>
              <a:gs pos="0">
                <a:srgbClr val="0059C2"/>
              </a:gs>
              <a:gs pos="29000">
                <a:srgbClr val="0059C2">
                  <a:alpha val="77000"/>
                </a:srgbClr>
              </a:gs>
            </a:gsLst>
            <a:lin ang="10200000" scaled="0"/>
          </a:gra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vert="horz" wrap="square" lIns="90000" tIns="46800" rIns="90000" bIns="46800" numCol="1" rtlCol="0" anchor="t" anchorCtr="0" compatLnSpc="1">
            <a:prstTxWarp prst="textNoShape">
              <a:avLst/>
            </a:prstTxWarp>
          </a:bodyPr>
          <a:lstStyle/>
          <a:p>
            <a:pPr marL="0" marR="0" indent="0" algn="ctr" defTabSz="914400" rtl="0" eaLnBrk="1" fontAlgn="base" latinLnBrk="0" hangingPunct="1">
              <a:lnSpc>
                <a:spcPct val="105000"/>
              </a:lnSpc>
              <a:spcBef>
                <a:spcPct val="15000"/>
              </a:spcBef>
              <a:spcAft>
                <a:spcPct val="15000"/>
              </a:spcAft>
              <a:buClr>
                <a:schemeClr val="bg1"/>
              </a:buClr>
              <a:buSzTx/>
              <a:buNone/>
              <a:tabLst/>
            </a:pPr>
            <a:r>
              <a:rPr kumimoji="0" lang="fr-CH" sz="2400" b="1" i="0" u="none" strike="noStrike" cap="none" normalizeH="0" baseline="0" dirty="0" smtClean="0">
                <a:ln>
                  <a:noFill/>
                </a:ln>
                <a:effectLst/>
                <a:latin typeface="Arial" charset="0"/>
                <a:cs typeface="Arial" charset="0"/>
              </a:rPr>
              <a:t>These are also the priorities of the </a:t>
            </a:r>
            <a:r>
              <a:rPr kumimoji="0" lang="fr-CH" sz="2400" b="1" i="0" u="none" strike="noStrike" cap="none" normalizeH="0" baseline="0" dirty="0" smtClean="0">
                <a:ln>
                  <a:noFill/>
                </a:ln>
                <a:solidFill>
                  <a:srgbClr val="FFFF00"/>
                </a:solidFill>
                <a:effectLst/>
                <a:latin typeface="Arial" charset="0"/>
                <a:cs typeface="Arial" charset="0"/>
              </a:rPr>
              <a:t>IRU Academy</a:t>
            </a:r>
          </a:p>
        </p:txBody>
      </p:sp>
      <p:sp>
        <p:nvSpPr>
          <p:cNvPr id="12" name="Curved Up Arrow 11"/>
          <p:cNvSpPr/>
          <p:nvPr/>
        </p:nvSpPr>
        <p:spPr bwMode="auto">
          <a:xfrm rot="225134">
            <a:off x="2799240" y="4533511"/>
            <a:ext cx="2976764" cy="936104"/>
          </a:xfrm>
          <a:prstGeom prst="curvedUpArrow">
            <a:avLst/>
          </a:prstGeom>
          <a:gradFill>
            <a:gsLst>
              <a:gs pos="0">
                <a:srgbClr val="0059C2"/>
              </a:gs>
              <a:gs pos="29000">
                <a:srgbClr val="0059C2">
                  <a:alpha val="77000"/>
                </a:srgbClr>
              </a:gs>
            </a:gsLst>
            <a:lin ang="10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000" tIns="46800" rIns="90000" bIns="46800" numCol="1" rtlCol="0" anchor="t" anchorCtr="0" compatLnSpc="1">
            <a:prstTxWarp prst="textNoShape">
              <a:avLst/>
            </a:prstTxWarp>
          </a:bodyPr>
          <a:lstStyle/>
          <a:p>
            <a:pPr marL="0" marR="0" indent="0" algn="ctr" defTabSz="914400" eaLnBrk="1" latinLnBrk="0" hangingPunct="1">
              <a:buSzTx/>
              <a:buNone/>
              <a:tabLst/>
            </a:pPr>
            <a:endParaRPr lang="en-GB" b="1" dirty="0" smtClean="0">
              <a:effectLst/>
            </a:endParaRPr>
          </a:p>
        </p:txBody>
      </p:sp>
      <p:sp>
        <p:nvSpPr>
          <p:cNvPr id="13" name="Curved Down Arrow 12"/>
          <p:cNvSpPr/>
          <p:nvPr/>
        </p:nvSpPr>
        <p:spPr bwMode="auto">
          <a:xfrm rot="1807706">
            <a:off x="5724128" y="1988840"/>
            <a:ext cx="1440160" cy="504056"/>
          </a:xfrm>
          <a:prstGeom prst="curvedDownArrow">
            <a:avLst/>
          </a:prstGeom>
          <a:gradFill>
            <a:gsLst>
              <a:gs pos="0">
                <a:srgbClr val="0059C2"/>
              </a:gs>
              <a:gs pos="29000">
                <a:srgbClr val="0059C2">
                  <a:alpha val="77000"/>
                </a:srgbClr>
              </a:gs>
            </a:gsLst>
            <a:lin ang="10200000" scaled="0"/>
          </a:gra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0000" tIns="46800" rIns="90000" bIns="46800" numCol="1" rtlCol="0" anchor="t" anchorCtr="0" compatLnSpc="1">
            <a:prstTxWarp prst="textNoShape">
              <a:avLst/>
            </a:prstTxWarp>
          </a:bodyPr>
          <a:lstStyle/>
          <a:p>
            <a:pPr algn="ctr">
              <a:buNone/>
            </a:pPr>
            <a:endParaRPr lang="en-GB" b="1" dirty="0" smtClean="0">
              <a:effectLst/>
            </a:endParaRPr>
          </a:p>
        </p:txBody>
      </p:sp>
      <p:sp>
        <p:nvSpPr>
          <p:cNvPr id="14" name="Slide Number Placeholder 1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5</a:t>
            </a:fld>
            <a:endParaRPr lang="en-US" dirty="0"/>
          </a:p>
        </p:txBody>
      </p:sp>
      <p:sp>
        <p:nvSpPr>
          <p:cNvPr id="15" name="Footer Placeholder 14"/>
          <p:cNvSpPr>
            <a:spLocks noGrp="1"/>
          </p:cNvSpPr>
          <p:nvPr>
            <p:ph type="ftr" sz="quarter" idx="11"/>
          </p:nvPr>
        </p:nvSpPr>
        <p:spPr/>
        <p:txBody>
          <a:bodyPr/>
          <a:lstStyle/>
          <a:p>
            <a:pPr>
              <a:defRPr/>
            </a:pPr>
            <a:r>
              <a:rPr lang="en-US" dirty="0" smtClean="0"/>
              <a:t>© International Road Transport Union (IRU) 2013</a:t>
            </a:r>
            <a:endParaRPr lang="en-US"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4" descr="TIRframe"/>
          <p:cNvPicPr>
            <a:picLocks noChangeAspect="1" noChangeArrowheads="1"/>
          </p:cNvPicPr>
          <p:nvPr/>
        </p:nvPicPr>
        <p:blipFill>
          <a:blip r:embed="rId3" cstate="email"/>
          <a:srcRect/>
          <a:stretch>
            <a:fillRect/>
          </a:stretch>
        </p:blipFill>
        <p:spPr bwMode="auto">
          <a:xfrm>
            <a:off x="755650" y="1412875"/>
            <a:ext cx="7704138" cy="5235575"/>
          </a:xfrm>
          <a:prstGeom prst="rect">
            <a:avLst/>
          </a:prstGeom>
          <a:noFill/>
          <a:ln w="9525">
            <a:noFill/>
            <a:miter lim="800000"/>
            <a:headEnd/>
            <a:tailEnd/>
          </a:ln>
        </p:spPr>
      </p:pic>
      <p:sp>
        <p:nvSpPr>
          <p:cNvPr id="46085" name="Footer Placeholder 4"/>
          <p:cNvSpPr txBox="1">
            <a:spLocks noGrp="1"/>
          </p:cNvSpPr>
          <p:nvPr/>
        </p:nvSpPr>
        <p:spPr bwMode="auto">
          <a:xfrm>
            <a:off x="280988" y="6629400"/>
            <a:ext cx="4491037" cy="457200"/>
          </a:xfrm>
          <a:prstGeom prst="rect">
            <a:avLst/>
          </a:prstGeom>
          <a:noFill/>
          <a:ln w="9525">
            <a:noFill/>
            <a:miter lim="800000"/>
            <a:headEnd/>
            <a:tailEnd/>
          </a:ln>
          <a:effectLst/>
        </p:spPr>
        <p:txBody>
          <a:bodyPr/>
          <a:lstStyle/>
          <a:p>
            <a:pPr>
              <a:defRPr/>
            </a:pPr>
            <a:r>
              <a:rPr lang="en-US" sz="1000" dirty="0">
                <a:solidFill>
                  <a:srgbClr val="FF0000"/>
                </a:solidFill>
                <a:effectLst>
                  <a:outerShdw blurRad="38100" dist="38100" dir="2700000" algn="tl">
                    <a:srgbClr val="000000">
                      <a:alpha val="43137"/>
                    </a:srgbClr>
                  </a:outerShdw>
                </a:effectLst>
              </a:rPr>
              <a:t> </a:t>
            </a:r>
          </a:p>
        </p:txBody>
      </p:sp>
      <p:sp>
        <p:nvSpPr>
          <p:cNvPr id="59395" name="Rectangle 3"/>
          <p:cNvSpPr>
            <a:spLocks noChangeArrowheads="1"/>
          </p:cNvSpPr>
          <p:nvPr/>
        </p:nvSpPr>
        <p:spPr bwMode="auto">
          <a:xfrm>
            <a:off x="0" y="3213100"/>
            <a:ext cx="9144000" cy="1865126"/>
          </a:xfrm>
          <a:prstGeom prst="rect">
            <a:avLst/>
          </a:prstGeom>
          <a:noFill/>
          <a:ln w="9525">
            <a:noFill/>
            <a:miter lim="800000"/>
            <a:headEnd/>
            <a:tailEnd/>
          </a:ln>
          <a:effectLst/>
        </p:spPr>
        <p:txBody>
          <a:bodyPr>
            <a:spAutoFit/>
          </a:bodyPr>
          <a:lstStyle/>
          <a:p>
            <a:pPr algn="ctr">
              <a:buNone/>
              <a:defRPr/>
            </a:pPr>
            <a:r>
              <a:rPr lang="fr-CH" sz="4800" b="1" dirty="0" smtClean="0">
                <a:solidFill>
                  <a:srgbClr val="FFFF00"/>
                </a:solidFill>
                <a:effectLst/>
              </a:rPr>
              <a:t>Transports </a:t>
            </a:r>
            <a:endParaRPr lang="fr-CH" sz="4800" b="1" dirty="0">
              <a:solidFill>
                <a:srgbClr val="FFFF00"/>
              </a:solidFill>
              <a:effectLst/>
            </a:endParaRPr>
          </a:p>
          <a:p>
            <a:pPr algn="ctr">
              <a:buNone/>
              <a:defRPr/>
            </a:pPr>
            <a:r>
              <a:rPr lang="fr-CH" sz="4800" b="1" dirty="0">
                <a:solidFill>
                  <a:srgbClr val="FFFF00"/>
                </a:solidFill>
                <a:effectLst/>
              </a:rPr>
              <a:t>Internationaux Routiers</a:t>
            </a:r>
          </a:p>
        </p:txBody>
      </p:sp>
      <p:sp>
        <p:nvSpPr>
          <p:cNvPr id="59397" name="AutoShape 5"/>
          <p:cNvSpPr>
            <a:spLocks noChangeArrowheads="1"/>
          </p:cNvSpPr>
          <p:nvPr/>
        </p:nvSpPr>
        <p:spPr bwMode="auto">
          <a:xfrm>
            <a:off x="2771775" y="5229225"/>
            <a:ext cx="3649663" cy="1295400"/>
          </a:xfrm>
          <a:prstGeom prst="bevel">
            <a:avLst>
              <a:gd name="adj" fmla="val 12500"/>
            </a:avLst>
          </a:prstGeom>
          <a:solidFill>
            <a:schemeClr val="hlink"/>
          </a:solidFill>
          <a:ln w="9525">
            <a:solidFill>
              <a:schemeClr val="hlink"/>
            </a:solidFill>
            <a:miter lim="800000"/>
            <a:headEnd/>
            <a:tailEnd/>
          </a:ln>
          <a:effectLst/>
        </p:spPr>
        <p:txBody>
          <a:bodyPr>
            <a:spAutoFit/>
          </a:bodyPr>
          <a:lstStyle/>
          <a:p>
            <a:pPr algn="ctr">
              <a:lnSpc>
                <a:spcPct val="105000"/>
              </a:lnSpc>
              <a:spcBef>
                <a:spcPct val="15000"/>
              </a:spcBef>
              <a:spcAft>
                <a:spcPct val="15000"/>
              </a:spcAft>
              <a:buClr>
                <a:schemeClr val="bg1"/>
              </a:buClr>
              <a:buFont typeface="Wingdings" pitchFamily="2" charset="2"/>
              <a:buNone/>
              <a:defRPr/>
            </a:pPr>
            <a:r>
              <a:rPr lang="en-US" sz="2800" b="1" dirty="0">
                <a:solidFill>
                  <a:schemeClr val="tx1"/>
                </a:solidFill>
                <a:effectLst/>
                <a:cs typeface="+mn-cs"/>
              </a:rPr>
              <a:t>Managed by the IRU since 1949</a:t>
            </a:r>
          </a:p>
        </p:txBody>
      </p:sp>
      <p:sp>
        <p:nvSpPr>
          <p:cNvPr id="11" name="Rectangle 3"/>
          <p:cNvSpPr txBox="1">
            <a:spLocks noChangeArrowheads="1"/>
          </p:cNvSpPr>
          <p:nvPr/>
        </p:nvSpPr>
        <p:spPr bwMode="auto">
          <a:xfrm>
            <a:off x="2039938" y="228600"/>
            <a:ext cx="710406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i="0" u="none" strike="noStrike" kern="0" cap="none" spc="0" normalizeH="0" baseline="0" noProof="0" dirty="0" smtClean="0">
                <a:ln>
                  <a:noFill/>
                </a:ln>
                <a:solidFill>
                  <a:schemeClr val="bg1"/>
                </a:solidFill>
                <a:effectLst/>
                <a:uLnTx/>
                <a:uFillTx/>
                <a:latin typeface="+mj-lt"/>
                <a:ea typeface="+mj-ea"/>
                <a:cs typeface="+mj-cs"/>
              </a:rPr>
              <a:t>Securing and facilitating trade</a:t>
            </a:r>
            <a:r>
              <a:rPr kumimoji="0" lang="en-GB" sz="3200" i="0" u="none" strike="noStrike" kern="0" cap="none" spc="0" normalizeH="0" noProof="0" dirty="0" smtClean="0">
                <a:ln>
                  <a:noFill/>
                </a:ln>
                <a:solidFill>
                  <a:schemeClr val="bg1"/>
                </a:solidFill>
                <a:effectLst/>
                <a:uLnTx/>
                <a:uFillTx/>
                <a:latin typeface="+mj-lt"/>
                <a:ea typeface="+mj-ea"/>
                <a:cs typeface="+mj-cs"/>
              </a:rPr>
              <a:t> and international road transport</a:t>
            </a:r>
            <a:endParaRPr kumimoji="0" lang="en-GB" sz="3200" i="0" u="none" strike="noStrike" kern="0" cap="none" spc="0" normalizeH="0" baseline="0" noProof="0" dirty="0">
              <a:ln>
                <a:noFill/>
              </a:ln>
              <a:solidFill>
                <a:schemeClr val="bg1"/>
              </a:solidFill>
              <a:effectLst/>
              <a:uLnTx/>
              <a:uFillTx/>
              <a:latin typeface="+mj-lt"/>
              <a:ea typeface="+mj-ea"/>
              <a:cs typeface="+mj-cs"/>
            </a:endParaRPr>
          </a:p>
        </p:txBody>
      </p:sp>
      <p:sp>
        <p:nvSpPr>
          <p:cNvPr id="9" name="Slide Number Placeholder 8"/>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6</a:t>
            </a:fld>
            <a:endParaRPr lang="en-US" dirty="0">
              <a:effectLst/>
            </a:endParaRPr>
          </a:p>
        </p:txBody>
      </p:sp>
      <p:sp>
        <p:nvSpPr>
          <p:cNvPr id="10" name="Footer Placeholder 9"/>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p:txBody>
          <a:bodyPr/>
          <a:lstStyle/>
          <a:p>
            <a:pPr eaLnBrk="1" hangingPunct="1">
              <a:defRPr/>
            </a:pPr>
            <a:r>
              <a:rPr lang="en-GB" b="0" dirty="0">
                <a:effectLst/>
              </a:rPr>
              <a:t>What is the TIR System?</a:t>
            </a:r>
          </a:p>
        </p:txBody>
      </p:sp>
      <p:sp>
        <p:nvSpPr>
          <p:cNvPr id="61443" name="Rectangle 3"/>
          <p:cNvSpPr>
            <a:spLocks noGrp="1" noChangeArrowheads="1"/>
          </p:cNvSpPr>
          <p:nvPr>
            <p:ph type="body" idx="4294967295"/>
          </p:nvPr>
        </p:nvSpPr>
        <p:spPr/>
        <p:txBody>
          <a:bodyPr lIns="91440" tIns="45720" rIns="91440" bIns="45720"/>
          <a:lstStyle/>
          <a:p>
            <a:pPr eaLnBrk="1" hangingPunct="1">
              <a:defRPr/>
            </a:pPr>
            <a:r>
              <a:rPr lang="en-US" dirty="0" smtClean="0">
                <a:effectLst/>
              </a:rPr>
              <a:t>A tried and tested, affordable </a:t>
            </a:r>
            <a:r>
              <a:rPr lang="en-US" dirty="0" smtClean="0">
                <a:solidFill>
                  <a:srgbClr val="FFFF00"/>
                </a:solidFill>
                <a:effectLst/>
              </a:rPr>
              <a:t>facilitation </a:t>
            </a:r>
            <a:r>
              <a:rPr lang="en-US" dirty="0">
                <a:solidFill>
                  <a:srgbClr val="FFFF00"/>
                </a:solidFill>
                <a:effectLst/>
              </a:rPr>
              <a:t>instrument </a:t>
            </a:r>
            <a:r>
              <a:rPr lang="en-US" dirty="0">
                <a:effectLst/>
              </a:rPr>
              <a:t>for international transport and </a:t>
            </a:r>
            <a:r>
              <a:rPr lang="en-US" dirty="0" smtClean="0">
                <a:effectLst/>
              </a:rPr>
              <a:t>trade</a:t>
            </a:r>
          </a:p>
          <a:p>
            <a:pPr lvl="1">
              <a:defRPr/>
            </a:pPr>
            <a:r>
              <a:rPr lang="en-US" dirty="0" smtClean="0">
                <a:effectLst/>
              </a:rPr>
              <a:t>Multilateral</a:t>
            </a:r>
          </a:p>
          <a:p>
            <a:pPr lvl="1">
              <a:defRPr/>
            </a:pPr>
            <a:r>
              <a:rPr lang="en-US" dirty="0" smtClean="0">
                <a:effectLst/>
              </a:rPr>
              <a:t>Multimodal </a:t>
            </a:r>
            <a:r>
              <a:rPr lang="en-US" sz="2000" dirty="0" smtClean="0">
                <a:solidFill>
                  <a:schemeClr val="bg1"/>
                </a:solidFill>
                <a:effectLst/>
              </a:rPr>
              <a:t>(road-rail, road-maritime, road-air)</a:t>
            </a:r>
          </a:p>
          <a:p>
            <a:pPr lvl="1">
              <a:defRPr/>
            </a:pPr>
            <a:r>
              <a:rPr lang="en-US" dirty="0" smtClean="0">
                <a:effectLst/>
              </a:rPr>
              <a:t>Global</a:t>
            </a:r>
            <a:endParaRPr lang="en-US" dirty="0">
              <a:effectLst/>
            </a:endParaRPr>
          </a:p>
          <a:p>
            <a:pPr eaLnBrk="1" hangingPunct="1">
              <a:defRPr/>
            </a:pPr>
            <a:r>
              <a:rPr lang="en-US" sz="2000" dirty="0">
                <a:effectLst/>
              </a:rPr>
              <a:t>Based on </a:t>
            </a:r>
            <a:r>
              <a:rPr lang="en-US" sz="2000" dirty="0">
                <a:solidFill>
                  <a:srgbClr val="FFFF00"/>
                </a:solidFill>
                <a:effectLst/>
              </a:rPr>
              <a:t>TIR Convention </a:t>
            </a:r>
            <a:r>
              <a:rPr lang="en-US" sz="2000" dirty="0">
                <a:effectLst/>
              </a:rPr>
              <a:t>of </a:t>
            </a:r>
            <a:r>
              <a:rPr lang="en-US" sz="2000" dirty="0" smtClean="0">
                <a:effectLst/>
              </a:rPr>
              <a:t>1975, signed </a:t>
            </a:r>
            <a:r>
              <a:rPr lang="en-US" sz="2000" dirty="0">
                <a:effectLst/>
              </a:rPr>
              <a:t>by </a:t>
            </a:r>
            <a:r>
              <a:rPr lang="en-US" sz="2000" dirty="0">
                <a:solidFill>
                  <a:srgbClr val="FFFF00"/>
                </a:solidFill>
                <a:effectLst/>
              </a:rPr>
              <a:t>68 contracting </a:t>
            </a:r>
            <a:r>
              <a:rPr lang="en-US" sz="2000" dirty="0" smtClean="0">
                <a:solidFill>
                  <a:srgbClr val="FFFF00"/>
                </a:solidFill>
                <a:effectLst/>
              </a:rPr>
              <a:t>parties</a:t>
            </a:r>
          </a:p>
          <a:p>
            <a:pPr eaLnBrk="1" hangingPunct="1">
              <a:buNone/>
              <a:defRPr/>
            </a:pPr>
            <a:endParaRPr lang="en-US" dirty="0"/>
          </a:p>
        </p:txBody>
      </p:sp>
      <p:pic>
        <p:nvPicPr>
          <p:cNvPr id="73732" name="Picture 4" descr="Cover of the TIR Handbook 2005 (English version)"/>
          <p:cNvPicPr>
            <a:picLocks noChangeAspect="1" noChangeArrowheads="1"/>
          </p:cNvPicPr>
          <p:nvPr/>
        </p:nvPicPr>
        <p:blipFill>
          <a:blip r:embed="rId3" cstate="email"/>
          <a:srcRect/>
          <a:stretch>
            <a:fillRect/>
          </a:stretch>
        </p:blipFill>
        <p:spPr bwMode="auto">
          <a:xfrm>
            <a:off x="7380312" y="2060848"/>
            <a:ext cx="1341561" cy="2066270"/>
          </a:xfrm>
          <a:prstGeom prst="rect">
            <a:avLst/>
          </a:prstGeom>
          <a:noFill/>
          <a:ln w="9525">
            <a:solidFill>
              <a:schemeClr val="bg1"/>
            </a:solidFill>
            <a:miter lim="800000"/>
            <a:headEnd/>
            <a:tailEnd/>
          </a:ln>
        </p:spPr>
      </p:pic>
      <p:grpSp>
        <p:nvGrpSpPr>
          <p:cNvPr id="2" name="Group 13"/>
          <p:cNvGrpSpPr/>
          <p:nvPr/>
        </p:nvGrpSpPr>
        <p:grpSpPr>
          <a:xfrm>
            <a:off x="683568" y="4725144"/>
            <a:ext cx="8114842" cy="1656184"/>
            <a:chOff x="683568" y="4725144"/>
            <a:chExt cx="8114842" cy="1656184"/>
          </a:xfrm>
        </p:grpSpPr>
        <p:pic>
          <p:nvPicPr>
            <p:cNvPr id="11" name="Picture 10" descr="truck_TIR.jpg"/>
            <p:cNvPicPr>
              <a:picLocks noChangeAspect="1"/>
            </p:cNvPicPr>
            <p:nvPr/>
          </p:nvPicPr>
          <p:blipFill>
            <a:blip r:embed="rId4" cstate="screen"/>
            <a:stretch>
              <a:fillRect/>
            </a:stretch>
          </p:blipFill>
          <p:spPr>
            <a:xfrm>
              <a:off x="683568" y="4725144"/>
              <a:ext cx="2376264" cy="1585944"/>
            </a:xfrm>
            <a:prstGeom prst="rect">
              <a:avLst/>
            </a:prstGeom>
          </p:spPr>
        </p:pic>
        <p:pic>
          <p:nvPicPr>
            <p:cNvPr id="12" name="Picture 11" descr="train_TIR.jpg"/>
            <p:cNvPicPr>
              <a:picLocks noChangeAspect="1"/>
            </p:cNvPicPr>
            <p:nvPr/>
          </p:nvPicPr>
          <p:blipFill>
            <a:blip r:embed="rId5" cstate="screen"/>
            <a:stretch>
              <a:fillRect/>
            </a:stretch>
          </p:blipFill>
          <p:spPr>
            <a:xfrm>
              <a:off x="3491880" y="4725144"/>
              <a:ext cx="2448272" cy="1634003"/>
            </a:xfrm>
            <a:prstGeom prst="rect">
              <a:avLst/>
            </a:prstGeom>
          </p:spPr>
        </p:pic>
        <p:pic>
          <p:nvPicPr>
            <p:cNvPr id="13" name="Picture 12" descr="Ship_TIR.jpg"/>
            <p:cNvPicPr>
              <a:picLocks noChangeAspect="1"/>
            </p:cNvPicPr>
            <p:nvPr/>
          </p:nvPicPr>
          <p:blipFill>
            <a:blip r:embed="rId6" cstate="screen"/>
            <a:stretch>
              <a:fillRect/>
            </a:stretch>
          </p:blipFill>
          <p:spPr>
            <a:xfrm>
              <a:off x="6300192" y="4725144"/>
              <a:ext cx="2498218" cy="1656184"/>
            </a:xfrm>
            <a:prstGeom prst="rect">
              <a:avLst/>
            </a:prstGeom>
          </p:spPr>
        </p:pic>
      </p:grpSp>
      <p:sp>
        <p:nvSpPr>
          <p:cNvPr id="14" name="Slide Number Placeholder 13"/>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7</a:t>
            </a:fld>
            <a:endParaRPr lang="en-US" dirty="0">
              <a:effectLst/>
            </a:endParaRPr>
          </a:p>
        </p:txBody>
      </p:sp>
      <p:sp>
        <p:nvSpPr>
          <p:cNvPr id="15" name="Footer Placeholder 14"/>
          <p:cNvSpPr>
            <a:spLocks noGrp="1"/>
          </p:cNvSpPr>
          <p:nvPr>
            <p:ph type="ftr" sz="quarter" idx="11"/>
          </p:nvPr>
        </p:nvSpPr>
        <p:spPr>
          <a:xfrm>
            <a:off x="5715008" y="6629400"/>
            <a:ext cx="3428992" cy="457200"/>
          </a:xfrm>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2039938" y="228600"/>
            <a:ext cx="7104062"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400" i="0" u="none" strike="noStrike" kern="0" cap="none" spc="0" normalizeH="0" baseline="0" noProof="0" dirty="0" smtClean="0">
                <a:ln>
                  <a:noFill/>
                </a:ln>
                <a:solidFill>
                  <a:schemeClr val="bg1"/>
                </a:solidFill>
                <a:effectLst/>
                <a:uLnTx/>
                <a:uFillTx/>
                <a:latin typeface="+mj-lt"/>
                <a:ea typeface="+mj-ea"/>
                <a:cs typeface="+mj-cs"/>
              </a:rPr>
              <a:t>Geographical scope of the TIR Convention</a:t>
            </a:r>
            <a:endParaRPr kumimoji="0" lang="en-GB" sz="3400" i="0" u="none" strike="noStrike" kern="0" cap="none" spc="0" normalizeH="0" baseline="0" noProof="0" dirty="0" smtClean="0">
              <a:ln>
                <a:noFill/>
              </a:ln>
              <a:solidFill>
                <a:schemeClr val="bg1"/>
              </a:solidFill>
              <a:effectLst/>
              <a:uLnTx/>
              <a:uFillTx/>
              <a:latin typeface="+mj-lt"/>
              <a:ea typeface="+mj-ea"/>
              <a:cs typeface="+mj-cs"/>
            </a:endParaRPr>
          </a:p>
        </p:txBody>
      </p:sp>
      <p:pic>
        <p:nvPicPr>
          <p:cNvPr id="6" name="Picture 5" descr="CarteTIR(en)-01.png"/>
          <p:cNvPicPr>
            <a:picLocks noChangeAspect="1"/>
          </p:cNvPicPr>
          <p:nvPr/>
        </p:nvPicPr>
        <p:blipFill>
          <a:blip r:embed="rId3" cstate="print"/>
          <a:stretch>
            <a:fillRect/>
          </a:stretch>
        </p:blipFill>
        <p:spPr>
          <a:xfrm>
            <a:off x="0" y="1412776"/>
            <a:ext cx="9144000" cy="5184576"/>
          </a:xfrm>
          <a:prstGeom prst="rect">
            <a:avLst/>
          </a:prstGeom>
        </p:spPr>
      </p:pic>
      <p:sp>
        <p:nvSpPr>
          <p:cNvPr id="7" name="TextBox 6"/>
          <p:cNvSpPr txBox="1"/>
          <p:nvPr/>
        </p:nvSpPr>
        <p:spPr>
          <a:xfrm>
            <a:off x="4644008" y="2708920"/>
            <a:ext cx="2736304" cy="792088"/>
          </a:xfrm>
          <a:prstGeom prst="rect">
            <a:avLst/>
          </a:prstGeom>
          <a:noFill/>
        </p:spPr>
        <p:txBody>
          <a:bodyPr wrap="square" rtlCol="0">
            <a:normAutofit fontScale="77500" lnSpcReduction="20000"/>
          </a:bodyPr>
          <a:lstStyle/>
          <a:p>
            <a:pPr marL="271463" indent="-271463">
              <a:buNone/>
            </a:pPr>
            <a:r>
              <a:rPr lang="fr-CH" b="1" dirty="0" smtClean="0">
                <a:solidFill>
                  <a:srgbClr val="FFC000"/>
                </a:solidFill>
                <a:effectLst/>
              </a:rPr>
              <a:t>IRU 2012: 3’158’300 TIR Carnets issued</a:t>
            </a:r>
          </a:p>
        </p:txBody>
      </p:sp>
      <p:sp>
        <p:nvSpPr>
          <p:cNvPr id="8" name="Slide Number Placeholder 7"/>
          <p:cNvSpPr>
            <a:spLocks noGrp="1"/>
          </p:cNvSpPr>
          <p:nvPr>
            <p:ph type="sldNum" sz="quarter" idx="12"/>
          </p:nvPr>
        </p:nvSpPr>
        <p:spPr/>
        <p:txBody>
          <a:bodyPr/>
          <a:lstStyle/>
          <a:p>
            <a:pPr>
              <a:defRPr/>
            </a:pPr>
            <a:r>
              <a:rPr lang="en-US" dirty="0" smtClean="0">
                <a:effectLst/>
              </a:rPr>
              <a:t>Page </a:t>
            </a:r>
            <a:fld id="{E6E49AE2-2C5D-4DAA-8C7E-FD7CCC36E700}" type="slidenum">
              <a:rPr lang="en-US" smtClean="0">
                <a:effectLst/>
              </a:rPr>
              <a:pPr>
                <a:defRPr/>
              </a:pPr>
              <a:t>8</a:t>
            </a:fld>
            <a:endParaRPr lang="en-US" dirty="0">
              <a:effectLst/>
            </a:endParaRPr>
          </a:p>
        </p:txBody>
      </p:sp>
      <p:sp>
        <p:nvSpPr>
          <p:cNvPr id="9" name="Footer Placeholder 8"/>
          <p:cNvSpPr>
            <a:spLocks noGrp="1"/>
          </p:cNvSpPr>
          <p:nvPr>
            <p:ph type="ftr" sz="quarter" idx="11"/>
          </p:nvPr>
        </p:nvSpPr>
        <p:spPr/>
        <p:txBody>
          <a:bodyPr/>
          <a:lstStyle/>
          <a:p>
            <a:pPr>
              <a:defRPr/>
            </a:pPr>
            <a:r>
              <a:rPr lang="en-US" dirty="0" smtClean="0">
                <a:effectLst/>
              </a:rPr>
              <a:t>© International Road Transport Union (IRU) 2013</a:t>
            </a:r>
            <a:endParaRPr lang="en-US" dirty="0">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
                                            <p:txEl>
                                              <p:pRg st="0" end="0"/>
                                            </p:txEl>
                                          </p:spTgt>
                                        </p:tgtEl>
                                      </p:cBhvr>
                                    </p:animEffect>
                                  </p:childTnLst>
                                </p:cTn>
                              </p:par>
                            </p:childTnLst>
                          </p:cTn>
                        </p:par>
                        <p:par>
                          <p:cTn id="10" fill="hold">
                            <p:stCondLst>
                              <p:cond delay="2000"/>
                            </p:stCondLst>
                            <p:childTnLst>
                              <p:par>
                                <p:cTn id="11" presetID="6" presetClass="emph" presetSubtype="0" fill="hold" grpId="0" nodeType="afterEffect">
                                  <p:stCondLst>
                                    <p:cond delay="0"/>
                                  </p:stCondLst>
                                  <p:childTnLst>
                                    <p:animScale>
                                      <p:cBhvr>
                                        <p:cTn id="12" dur="2000" fill="hold"/>
                                        <p:tgtEl>
                                          <p:spTgt spid="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TIR Carnets issued in LLCs</a:t>
            </a:r>
            <a:endParaRPr lang="fr-CH" dirty="0"/>
          </a:p>
        </p:txBody>
      </p:sp>
      <p:sp>
        <p:nvSpPr>
          <p:cNvPr id="4" name="Slide Number Placeholder 3"/>
          <p:cNvSpPr>
            <a:spLocks noGrp="1"/>
          </p:cNvSpPr>
          <p:nvPr>
            <p:ph type="sldNum" sz="quarter" idx="12"/>
          </p:nvPr>
        </p:nvSpPr>
        <p:spPr/>
        <p:txBody>
          <a:bodyPr/>
          <a:lstStyle/>
          <a:p>
            <a:pPr>
              <a:defRPr/>
            </a:pPr>
            <a:r>
              <a:rPr lang="en-US" dirty="0" smtClean="0"/>
              <a:t>Page </a:t>
            </a:r>
            <a:fld id="{E4324F84-85F6-407D-B0D9-7D48FD87B6F5}" type="slidenum">
              <a:rPr lang="en-US" smtClean="0"/>
              <a:pPr>
                <a:defRPr/>
              </a:pPr>
              <a:t>9</a:t>
            </a:fld>
            <a:endParaRPr lang="en-US" dirty="0"/>
          </a:p>
        </p:txBody>
      </p:sp>
      <p:sp>
        <p:nvSpPr>
          <p:cNvPr id="5" name="Footer Placeholder 4"/>
          <p:cNvSpPr>
            <a:spLocks noGrp="1"/>
          </p:cNvSpPr>
          <p:nvPr>
            <p:ph type="ftr" sz="quarter" idx="11"/>
          </p:nvPr>
        </p:nvSpPr>
        <p:spPr/>
        <p:txBody>
          <a:bodyPr/>
          <a:lstStyle/>
          <a:p>
            <a:pPr>
              <a:defRPr/>
            </a:pPr>
            <a:r>
              <a:rPr lang="en-US" dirty="0" smtClean="0"/>
              <a:t>© International Road Transport Union (IRU) 2013</a:t>
            </a:r>
            <a:endParaRPr lang="en-US" dirty="0"/>
          </a:p>
        </p:txBody>
      </p:sp>
      <p:pic>
        <p:nvPicPr>
          <p:cNvPr id="3" name="Content Placeholder 2" descr="C:\Users\cmauley\AppData\Local\Microsoft\Windows\Temporary Internet Files\Content.Outlook\ADY5UE1T\CarteTIR(en)-pays-enclavés-01-01.png"/>
          <p:cNvPicPr>
            <a:picLocks noGrp="1" noChangeAspect="1" noChangeArrowheads="1"/>
          </p:cNvPicPr>
          <p:nvPr>
            <p:ph idx="1"/>
          </p:nvPr>
        </p:nvPicPr>
        <p:blipFill>
          <a:blip r:embed="rId2" cstate="print"/>
          <a:srcRect/>
          <a:stretch>
            <a:fillRect/>
          </a:stretch>
        </p:blipFill>
        <p:spPr bwMode="auto">
          <a:xfrm>
            <a:off x="279400" y="1556792"/>
            <a:ext cx="8583613" cy="4896544"/>
          </a:xfrm>
          <a:prstGeom prst="rect">
            <a:avLst/>
          </a:prstGeom>
          <a:noFill/>
        </p:spPr>
      </p:pic>
      <p:sp>
        <p:nvSpPr>
          <p:cNvPr id="6" name="TextBox 5"/>
          <p:cNvSpPr txBox="1"/>
          <p:nvPr/>
        </p:nvSpPr>
        <p:spPr>
          <a:xfrm>
            <a:off x="4932040" y="2420888"/>
            <a:ext cx="2664296" cy="648072"/>
          </a:xfrm>
          <a:prstGeom prst="rect">
            <a:avLst/>
          </a:prstGeom>
          <a:noFill/>
        </p:spPr>
        <p:txBody>
          <a:bodyPr wrap="square" rtlCol="0">
            <a:noAutofit/>
          </a:bodyPr>
          <a:lstStyle/>
          <a:p>
            <a:pPr marL="271463" indent="-271463">
              <a:buNone/>
            </a:pPr>
            <a:r>
              <a:rPr lang="fr-CH" sz="1900" b="1" dirty="0" smtClean="0">
                <a:solidFill>
                  <a:srgbClr val="FF3399"/>
                </a:solidFill>
                <a:effectLst/>
              </a:rPr>
              <a:t>	LLC 2012: 507’200 TIR Carnets issued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Template - EN">
  <a:themeElements>
    <a:clrScheme name="IRU Theme COE">
      <a:dk1>
        <a:srgbClr val="000000"/>
      </a:dk1>
      <a:lt1>
        <a:srgbClr val="FFFFFF"/>
      </a:lt1>
      <a:dk2>
        <a:srgbClr val="000000"/>
      </a:dk2>
      <a:lt2>
        <a:srgbClr val="808080"/>
      </a:lt2>
      <a:accent1>
        <a:srgbClr val="993366"/>
      </a:accent1>
      <a:accent2>
        <a:srgbClr val="0070C0"/>
      </a:accent2>
      <a:accent3>
        <a:srgbClr val="FFC000"/>
      </a:accent3>
      <a:accent4>
        <a:srgbClr val="008000"/>
      </a:accent4>
      <a:accent5>
        <a:srgbClr val="339966"/>
      </a:accent5>
      <a:accent6>
        <a:srgbClr val="92D050"/>
      </a:accent6>
      <a:hlink>
        <a:srgbClr val="FFFF00"/>
      </a:hlink>
      <a:folHlink>
        <a:srgbClr val="B2B2B2"/>
      </a:folHlink>
    </a:clrScheme>
    <a:fontScheme name="standard 07">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pPr>
      <a:bodyPr vert="horz" wrap="square" lIns="90000" tIns="46800" rIns="90000" bIns="46800" numCol="1" rtlCol="0" anchor="ctr" anchorCtr="0" compatLnSpc="1">
        <a:prstTxWarp prst="textNoShape">
          <a:avLst/>
        </a:prstTxWarp>
        <a:normAutofit fontScale="70000" lnSpcReduction="20000"/>
      </a:bodyPr>
      <a:lstStyle>
        <a:defPPr marL="0" marR="0" indent="0" algn="ctr" defTabSz="914400" rtl="0" eaLnBrk="1" fontAlgn="base" latinLnBrk="0" hangingPunct="1">
          <a:lnSpc>
            <a:spcPct val="105000"/>
          </a:lnSpc>
          <a:spcBef>
            <a:spcPct val="15000"/>
          </a:spcBef>
          <a:spcAft>
            <a:spcPct val="15000"/>
          </a:spcAft>
          <a:buClr>
            <a:schemeClr val="bg1"/>
          </a:buClr>
          <a:buSzTx/>
          <a:buFontTx/>
          <a:buNone/>
          <a:tabLst/>
          <a:defRPr kumimoji="0" sz="2400" b="0" i="0" u="none" strike="noStrike" cap="none" normalizeH="0" baseline="0" dirty="0" err="1" smtClean="0">
            <a:ln>
              <a:noFill/>
            </a:ln>
            <a:solidFill>
              <a:schemeClr val="tx1"/>
            </a:solidFill>
            <a:effectLst/>
            <a:latin typeface="Arial" charset="0"/>
            <a:cs typeface="Arial" charset="0"/>
          </a:defRPr>
        </a:defPPr>
      </a:lstStyle>
    </a:spDef>
    <a:lnDef>
      <a:spPr bwMode="auto">
        <a:gradFill rotWithShape="1">
          <a:gsLst>
            <a:gs pos="0">
              <a:srgbClr val="CCFFFF"/>
            </a:gs>
            <a:gs pos="100000">
              <a:schemeClr val="bg1"/>
            </a:gs>
          </a:gsLst>
          <a:lin ang="5400000" scaled="1"/>
        </a:gradFill>
        <a:ln w="12700" cap="flat" cmpd="sng" algn="ctr">
          <a:solidFill>
            <a:srgbClr val="FFFFFF"/>
          </a:solidFill>
          <a:prstDash val="solid"/>
          <a:round/>
          <a:headEnd type="none" w="med" len="med"/>
          <a:tailEnd type="none" w="med" len="med"/>
        </a:ln>
        <a:effectLst/>
      </a:spPr>
      <a:bodyPr/>
      <a:lstStyle/>
    </a:lnDef>
    <a:txDef>
      <a:spPr>
        <a:noFill/>
      </a:spPr>
      <a:bodyPr wrap="square" rtlCol="0">
        <a:normAutofit/>
      </a:bodyPr>
      <a:lstStyle>
        <a:defPPr marL="271463" indent="-271463">
          <a:buFont typeface="Wingdings" pitchFamily="2" charset="2"/>
          <a:buChar char="Ø"/>
          <a:defRPr dirty="0" err="1" smtClean="0"/>
        </a:defPPr>
      </a:lstStyle>
    </a:txDef>
  </a:objectDefaults>
  <a:extraClrSchemeLst>
    <a:extraClrScheme>
      <a:clrScheme name="standard 0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 0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 0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 0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 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 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 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andard 07 8">
        <a:dk1>
          <a:srgbClr val="000000"/>
        </a:dk1>
        <a:lt1>
          <a:srgbClr val="FFFFFF"/>
        </a:lt1>
        <a:dk2>
          <a:srgbClr val="000000"/>
        </a:dk2>
        <a:lt2>
          <a:srgbClr val="808080"/>
        </a:lt2>
        <a:accent1>
          <a:srgbClr val="FFCC00"/>
        </a:accent1>
        <a:accent2>
          <a:srgbClr val="006600"/>
        </a:accent2>
        <a:accent3>
          <a:srgbClr val="FFFFFF"/>
        </a:accent3>
        <a:accent4>
          <a:srgbClr val="000000"/>
        </a:accent4>
        <a:accent5>
          <a:srgbClr val="FFE2AA"/>
        </a:accent5>
        <a:accent6>
          <a:srgbClr val="005C00"/>
        </a:accent6>
        <a:hlink>
          <a:srgbClr val="99336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Template - EN</Template>
  <TotalTime>529</TotalTime>
  <Words>644</Words>
  <Application>Microsoft Office PowerPoint</Application>
  <PresentationFormat>On-screen Show (4:3)</PresentationFormat>
  <Paragraphs>122</Paragraphs>
  <Slides>19</Slides>
  <Notes>12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Presentation Template - EN</vt:lpstr>
      <vt:lpstr>AFRICAN REGIONAL REVIEW MEETING ON THE IMPLEMENTATION OF THE ALMATY PROGRAMME OF ACTION</vt:lpstr>
      <vt:lpstr> International support measures to LLDCS  Contribution by IRU </vt:lpstr>
      <vt:lpstr>This is the IRU</vt:lpstr>
      <vt:lpstr>Slide 4</vt:lpstr>
      <vt:lpstr>IRU Priority Issues</vt:lpstr>
      <vt:lpstr>Slide 6</vt:lpstr>
      <vt:lpstr>What is the TIR System?</vt:lpstr>
      <vt:lpstr>Slide 8</vt:lpstr>
      <vt:lpstr>TIR Carnets issued in LLCs</vt:lpstr>
      <vt:lpstr>TIR Carnets issued in LLCs</vt:lpstr>
      <vt:lpstr>TIR Carnets terminated in LLCs</vt:lpstr>
      <vt:lpstr>TIR transports ending in LLCs</vt:lpstr>
      <vt:lpstr>Next steps</vt:lpstr>
      <vt:lpstr>IRU Academy: Worldwide Excellence in Road Transport Training</vt:lpstr>
      <vt:lpstr>Slide 15</vt:lpstr>
      <vt:lpstr>IRU Academy Online (AOL)</vt:lpstr>
      <vt:lpstr>IRU Academy accredited training institutes in landlocked countries</vt:lpstr>
      <vt:lpstr>IRU briefs transport leaders of CEMAC Countries on road transport facilitation, safety and capacity building</vt:lpstr>
      <vt:lpstr>www.iru.org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cmauley</dc:creator>
  <cp:lastModifiedBy>cmauley</cp:lastModifiedBy>
  <cp:revision>101</cp:revision>
  <dcterms:created xsi:type="dcterms:W3CDTF">2013-05-24T14:02:05Z</dcterms:created>
  <dcterms:modified xsi:type="dcterms:W3CDTF">2013-07-12T10:04:28Z</dcterms:modified>
</cp:coreProperties>
</file>