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9"/>
  </p:notesMasterIdLst>
  <p:handoutMasterIdLst>
    <p:handoutMasterId r:id="rId30"/>
  </p:handoutMasterIdLst>
  <p:sldIdLst>
    <p:sldId id="256" r:id="rId2"/>
    <p:sldId id="311" r:id="rId3"/>
    <p:sldId id="257" r:id="rId4"/>
    <p:sldId id="258" r:id="rId5"/>
    <p:sldId id="259" r:id="rId6"/>
    <p:sldId id="260" r:id="rId7"/>
    <p:sldId id="261" r:id="rId8"/>
    <p:sldId id="262" r:id="rId9"/>
    <p:sldId id="263" r:id="rId10"/>
    <p:sldId id="264" r:id="rId11"/>
    <p:sldId id="265" r:id="rId12"/>
    <p:sldId id="270" r:id="rId13"/>
    <p:sldId id="302" r:id="rId14"/>
    <p:sldId id="273" r:id="rId15"/>
    <p:sldId id="279" r:id="rId16"/>
    <p:sldId id="303" r:id="rId17"/>
    <p:sldId id="281" r:id="rId18"/>
    <p:sldId id="286" r:id="rId19"/>
    <p:sldId id="291" r:id="rId20"/>
    <p:sldId id="306" r:id="rId21"/>
    <p:sldId id="304" r:id="rId22"/>
    <p:sldId id="312" r:id="rId23"/>
    <p:sldId id="307" r:id="rId24"/>
    <p:sldId id="308" r:id="rId25"/>
    <p:sldId id="310" r:id="rId26"/>
    <p:sldId id="301" r:id="rId27"/>
    <p:sldId id="313" r:id="rId28"/>
  </p:sldIdLst>
  <p:sldSz cx="9144000" cy="6858000" type="screen4x3"/>
  <p:notesSz cx="6805613" cy="9944100"/>
  <p:defaultTextStyle>
    <a:defPPr>
      <a:defRPr lang="en-US"/>
    </a:defPPr>
    <a:lvl1pPr algn="l" rtl="0" fontAlgn="base">
      <a:lnSpc>
        <a:spcPct val="105000"/>
      </a:lnSpc>
      <a:spcBef>
        <a:spcPct val="15000"/>
      </a:spcBef>
      <a:spcAft>
        <a:spcPct val="15000"/>
      </a:spcAft>
      <a:buClr>
        <a:schemeClr val="bg1"/>
      </a:buClr>
      <a:buChar char="•"/>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1pPr>
    <a:lvl2pPr marL="457200" algn="l" rtl="0" fontAlgn="base">
      <a:lnSpc>
        <a:spcPct val="105000"/>
      </a:lnSpc>
      <a:spcBef>
        <a:spcPct val="15000"/>
      </a:spcBef>
      <a:spcAft>
        <a:spcPct val="15000"/>
      </a:spcAft>
      <a:buClr>
        <a:schemeClr val="bg1"/>
      </a:buClr>
      <a:buChar char="•"/>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2pPr>
    <a:lvl3pPr marL="914400" algn="l" rtl="0" fontAlgn="base">
      <a:lnSpc>
        <a:spcPct val="105000"/>
      </a:lnSpc>
      <a:spcBef>
        <a:spcPct val="15000"/>
      </a:spcBef>
      <a:spcAft>
        <a:spcPct val="15000"/>
      </a:spcAft>
      <a:buClr>
        <a:schemeClr val="bg1"/>
      </a:buClr>
      <a:buChar char="•"/>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3pPr>
    <a:lvl4pPr marL="1371600" algn="l" rtl="0" fontAlgn="base">
      <a:lnSpc>
        <a:spcPct val="105000"/>
      </a:lnSpc>
      <a:spcBef>
        <a:spcPct val="15000"/>
      </a:spcBef>
      <a:spcAft>
        <a:spcPct val="15000"/>
      </a:spcAft>
      <a:buClr>
        <a:schemeClr val="bg1"/>
      </a:buClr>
      <a:buChar char="•"/>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4pPr>
    <a:lvl5pPr marL="1828800" algn="l" rtl="0" fontAlgn="base">
      <a:lnSpc>
        <a:spcPct val="105000"/>
      </a:lnSpc>
      <a:spcBef>
        <a:spcPct val="15000"/>
      </a:spcBef>
      <a:spcAft>
        <a:spcPct val="15000"/>
      </a:spcAft>
      <a:buClr>
        <a:schemeClr val="bg1"/>
      </a:buClr>
      <a:buChar char="•"/>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5pPr>
    <a:lvl6pPr marL="2286000" algn="l" defTabSz="914400" rtl="0" eaLnBrk="1" latinLnBrk="0" hangingPunct="1">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6pPr>
    <a:lvl7pPr marL="2743200" algn="l" defTabSz="914400" rtl="0" eaLnBrk="1" latinLnBrk="0" hangingPunct="1">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7pPr>
    <a:lvl8pPr marL="3200400" algn="l" defTabSz="914400" rtl="0" eaLnBrk="1" latinLnBrk="0" hangingPunct="1">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8pPr>
    <a:lvl9pPr marL="3657600" algn="l" defTabSz="914400" rtl="0" eaLnBrk="1" latinLnBrk="0" hangingPunct="1">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4CA9"/>
    <a:srgbClr val="B686DA"/>
    <a:srgbClr val="75D1A3"/>
    <a:srgbClr val="006600"/>
    <a:srgbClr val="FA0000"/>
    <a:srgbClr val="873AC0"/>
    <a:srgbClr val="6699FF"/>
    <a:srgbClr val="0000FF"/>
    <a:srgbClr val="005EA4"/>
    <a:srgbClr val="E0ECE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8" autoAdjust="0"/>
    <p:restoredTop sz="92319" autoAdjust="0"/>
  </p:normalViewPr>
  <p:slideViewPr>
    <p:cSldViewPr>
      <p:cViewPr>
        <p:scale>
          <a:sx n="100" d="100"/>
          <a:sy n="100" d="100"/>
        </p:scale>
        <p:origin x="-1098" y="-8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102"/>
      </p:cViewPr>
      <p:guideLst>
        <p:guide orient="horz" pos="3133"/>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1" y="0"/>
            <a:ext cx="2949098" cy="49720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nSpc>
                <a:spcPct val="100000"/>
              </a:lnSpc>
              <a:spcBef>
                <a:spcPct val="0"/>
              </a:spcBef>
              <a:spcAft>
                <a:spcPct val="0"/>
              </a:spcAft>
              <a:buClrTx/>
              <a:buFontTx/>
              <a:buNone/>
              <a:defRPr sz="1200" smtClean="0">
                <a:solidFill>
                  <a:schemeClr val="tx1"/>
                </a:solidFill>
                <a:effectLst/>
              </a:defRPr>
            </a:lvl1pPr>
          </a:lstStyle>
          <a:p>
            <a:pPr>
              <a:defRPr/>
            </a:pPr>
            <a:endParaRPr lang="en-GB"/>
          </a:p>
        </p:txBody>
      </p:sp>
      <p:sp>
        <p:nvSpPr>
          <p:cNvPr id="141315" name="Rectangle 3"/>
          <p:cNvSpPr>
            <a:spLocks noGrp="1" noChangeArrowheads="1"/>
          </p:cNvSpPr>
          <p:nvPr>
            <p:ph type="dt" sz="quarter" idx="1"/>
          </p:nvPr>
        </p:nvSpPr>
        <p:spPr bwMode="auto">
          <a:xfrm>
            <a:off x="3854941" y="0"/>
            <a:ext cx="2949098" cy="49720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lnSpc>
                <a:spcPct val="100000"/>
              </a:lnSpc>
              <a:spcBef>
                <a:spcPct val="0"/>
              </a:spcBef>
              <a:spcAft>
                <a:spcPct val="0"/>
              </a:spcAft>
              <a:buClrTx/>
              <a:buFontTx/>
              <a:buNone/>
              <a:defRPr sz="1200" smtClean="0">
                <a:solidFill>
                  <a:schemeClr val="tx1"/>
                </a:solidFill>
                <a:effectLst/>
              </a:defRPr>
            </a:lvl1pPr>
          </a:lstStyle>
          <a:p>
            <a:pPr>
              <a:defRPr/>
            </a:pPr>
            <a:endParaRPr lang="en-GB"/>
          </a:p>
        </p:txBody>
      </p:sp>
      <p:sp>
        <p:nvSpPr>
          <p:cNvPr id="141316" name="Rectangle 4"/>
          <p:cNvSpPr>
            <a:spLocks noGrp="1" noChangeArrowheads="1"/>
          </p:cNvSpPr>
          <p:nvPr>
            <p:ph type="ftr" sz="quarter" idx="2"/>
          </p:nvPr>
        </p:nvSpPr>
        <p:spPr bwMode="auto">
          <a:xfrm>
            <a:off x="1" y="9445170"/>
            <a:ext cx="2949098" cy="49720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nSpc>
                <a:spcPct val="100000"/>
              </a:lnSpc>
              <a:spcBef>
                <a:spcPct val="0"/>
              </a:spcBef>
              <a:spcAft>
                <a:spcPct val="0"/>
              </a:spcAft>
              <a:buClrTx/>
              <a:buFontTx/>
              <a:buNone/>
              <a:defRPr sz="1200" smtClean="0">
                <a:solidFill>
                  <a:schemeClr val="tx1"/>
                </a:solidFill>
                <a:effectLst/>
              </a:defRPr>
            </a:lvl1pPr>
          </a:lstStyle>
          <a:p>
            <a:pPr>
              <a:defRPr/>
            </a:pPr>
            <a:endParaRPr lang="en-GB"/>
          </a:p>
        </p:txBody>
      </p:sp>
      <p:sp>
        <p:nvSpPr>
          <p:cNvPr id="141317" name="Rectangle 5"/>
          <p:cNvSpPr>
            <a:spLocks noGrp="1" noChangeArrowheads="1"/>
          </p:cNvSpPr>
          <p:nvPr>
            <p:ph type="sldNum" sz="quarter" idx="3"/>
          </p:nvPr>
        </p:nvSpPr>
        <p:spPr bwMode="auto">
          <a:xfrm>
            <a:off x="3854941" y="9445170"/>
            <a:ext cx="2949098" cy="49720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lnSpc>
                <a:spcPct val="100000"/>
              </a:lnSpc>
              <a:spcBef>
                <a:spcPct val="0"/>
              </a:spcBef>
              <a:spcAft>
                <a:spcPct val="0"/>
              </a:spcAft>
              <a:buClrTx/>
              <a:buFontTx/>
              <a:buNone/>
              <a:defRPr sz="1200" smtClean="0">
                <a:solidFill>
                  <a:schemeClr val="tx1"/>
                </a:solidFill>
                <a:effectLst/>
              </a:defRPr>
            </a:lvl1pPr>
          </a:lstStyle>
          <a:p>
            <a:pPr>
              <a:defRPr/>
            </a:pPr>
            <a:fld id="{773CABD0-DA0B-43D0-A19D-4BCDAEA30F19}" type="slidenum">
              <a:rPr lang="en-GB"/>
              <a:pPr>
                <a:defRPr/>
              </a:pPr>
              <a:t>‹#›</a:t>
            </a:fld>
            <a:endParaRPr lang="en-GB"/>
          </a:p>
        </p:txBody>
      </p:sp>
    </p:spTree>
    <p:extLst>
      <p:ext uri="{BB962C8B-B14F-4D97-AF65-F5344CB8AC3E}">
        <p14:creationId xmlns="" xmlns:p14="http://schemas.microsoft.com/office/powerpoint/2010/main" val="1714326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9098" cy="49720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nSpc>
                <a:spcPct val="100000"/>
              </a:lnSpc>
              <a:spcBef>
                <a:spcPct val="0"/>
              </a:spcBef>
              <a:spcAft>
                <a:spcPct val="0"/>
              </a:spcAft>
              <a:buClrTx/>
              <a:buFontTx/>
              <a:buNone/>
              <a:defRPr sz="1200" smtClean="0">
                <a:solidFill>
                  <a:schemeClr val="tx1"/>
                </a:solidFill>
                <a:effectLst/>
              </a:defRPr>
            </a:lvl1pPr>
          </a:lstStyle>
          <a:p>
            <a:pPr>
              <a:defRPr/>
            </a:pPr>
            <a:endParaRPr lang="en-US"/>
          </a:p>
        </p:txBody>
      </p:sp>
      <p:sp>
        <p:nvSpPr>
          <p:cNvPr id="4099" name="Rectangle 3"/>
          <p:cNvSpPr>
            <a:spLocks noGrp="1" noChangeArrowheads="1"/>
          </p:cNvSpPr>
          <p:nvPr>
            <p:ph type="dt" idx="1"/>
          </p:nvPr>
        </p:nvSpPr>
        <p:spPr bwMode="auto">
          <a:xfrm>
            <a:off x="3854941" y="0"/>
            <a:ext cx="2949098" cy="49720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lnSpc>
                <a:spcPct val="100000"/>
              </a:lnSpc>
              <a:spcBef>
                <a:spcPct val="0"/>
              </a:spcBef>
              <a:spcAft>
                <a:spcPct val="0"/>
              </a:spcAft>
              <a:buClrTx/>
              <a:buFontTx/>
              <a:buNone/>
              <a:defRPr sz="1200" smtClean="0">
                <a:solidFill>
                  <a:schemeClr val="tx1"/>
                </a:solidFill>
                <a:effectLst/>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917575" y="746125"/>
            <a:ext cx="4970463" cy="37290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0562" y="4723449"/>
            <a:ext cx="5444490" cy="447484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9445170"/>
            <a:ext cx="2949098" cy="49720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nSpc>
                <a:spcPct val="100000"/>
              </a:lnSpc>
              <a:spcBef>
                <a:spcPct val="0"/>
              </a:spcBef>
              <a:spcAft>
                <a:spcPct val="0"/>
              </a:spcAft>
              <a:buClrTx/>
              <a:buFontTx/>
              <a:buNone/>
              <a:defRPr sz="1200" smtClean="0">
                <a:solidFill>
                  <a:schemeClr val="tx1"/>
                </a:solidFill>
                <a:effectLst/>
              </a:defRPr>
            </a:lvl1pPr>
          </a:lstStyle>
          <a:p>
            <a:pPr>
              <a:defRPr/>
            </a:pPr>
            <a:endParaRPr lang="en-US"/>
          </a:p>
        </p:txBody>
      </p:sp>
      <p:sp>
        <p:nvSpPr>
          <p:cNvPr id="4103" name="Rectangle 7"/>
          <p:cNvSpPr>
            <a:spLocks noGrp="1" noChangeArrowheads="1"/>
          </p:cNvSpPr>
          <p:nvPr>
            <p:ph type="sldNum" sz="quarter" idx="5"/>
          </p:nvPr>
        </p:nvSpPr>
        <p:spPr bwMode="auto">
          <a:xfrm>
            <a:off x="3854941" y="9445170"/>
            <a:ext cx="2949098" cy="49720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lnSpc>
                <a:spcPct val="100000"/>
              </a:lnSpc>
              <a:spcBef>
                <a:spcPct val="0"/>
              </a:spcBef>
              <a:spcAft>
                <a:spcPct val="0"/>
              </a:spcAft>
              <a:buClrTx/>
              <a:buFontTx/>
              <a:buNone/>
              <a:defRPr sz="1200" smtClean="0">
                <a:solidFill>
                  <a:schemeClr val="tx1"/>
                </a:solidFill>
                <a:effectLst/>
              </a:defRPr>
            </a:lvl1pPr>
          </a:lstStyle>
          <a:p>
            <a:pPr>
              <a:defRPr/>
            </a:pPr>
            <a:fld id="{87AB961A-9295-45FB-A4D7-850BCEDA9B49}" type="slidenum">
              <a:rPr lang="en-US"/>
              <a:pPr>
                <a:defRPr/>
              </a:pPr>
              <a:t>‹#›</a:t>
            </a:fld>
            <a:endParaRPr lang="en-US"/>
          </a:p>
        </p:txBody>
      </p:sp>
    </p:spTree>
    <p:extLst>
      <p:ext uri="{BB962C8B-B14F-4D97-AF65-F5344CB8AC3E}">
        <p14:creationId xmlns="" xmlns:p14="http://schemas.microsoft.com/office/powerpoint/2010/main" val="438472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DC2A12D3-32F3-406E-990C-2212A2FB1C03}" type="slidenum">
              <a:rPr lang="en-GB">
                <a:cs typeface="Arial" charset="0"/>
              </a:rPr>
              <a:pPr/>
              <a:t>1</a:t>
            </a:fld>
            <a:endParaRPr lang="en-GB">
              <a:cs typeface="Arial"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F981E33-DADE-40BB-9BD2-98812AFD5A9C}" type="slidenum">
              <a:rPr lang="en-GB" smtClean="0"/>
              <a:pPr/>
              <a:t>27</a:t>
            </a:fld>
            <a:endParaRPr lang="en-GB"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07415" y="4723567"/>
            <a:ext cx="4990783" cy="4474289"/>
          </a:xfrm>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effectLst/>
        </p:spPr>
        <p:txBody>
          <a:bodyPr/>
          <a:lstStyle>
            <a:lvl1pPr>
              <a:defRPr>
                <a:effectLst/>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a:effectLst/>
        </p:spPr>
        <p:txBody>
          <a:bodyPr/>
          <a:lstStyle>
            <a:lvl1pPr marL="0" indent="0" algn="ctr">
              <a:buNone/>
              <a:defRPr>
                <a:solidFill>
                  <a:srgbClr val="FFFF00"/>
                </a:solidFill>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9" name="Footer Placeholder 4"/>
          <p:cNvSpPr>
            <a:spLocks noGrp="1"/>
          </p:cNvSpPr>
          <p:nvPr userDrawn="1">
            <p:ph type="ftr" sz="quarter" idx="11"/>
          </p:nvPr>
        </p:nvSpPr>
        <p:spPr>
          <a:xfrm>
            <a:off x="5940152" y="6629400"/>
            <a:ext cx="3168352" cy="457200"/>
          </a:xfrm>
        </p:spPr>
        <p:txBody>
          <a:bodyPr/>
          <a:lstStyle/>
          <a:p>
            <a:pPr algn="r">
              <a:defRPr/>
            </a:pPr>
            <a:r>
              <a:rPr lang="en-US" smtClean="0">
                <a:effectLst/>
              </a:rPr>
              <a:t>© International Road Transport Union (IRU) 2013</a:t>
            </a:r>
            <a:endParaRPr lang="en-US" dirty="0">
              <a:effectLst/>
            </a:endParaRPr>
          </a:p>
        </p:txBody>
      </p:sp>
      <p:sp>
        <p:nvSpPr>
          <p:cNvPr id="10" name="Slide Number Placeholder 6"/>
          <p:cNvSpPr>
            <a:spLocks noGrp="1"/>
          </p:cNvSpPr>
          <p:nvPr>
            <p:ph type="sldNum" sz="quarter" idx="12"/>
          </p:nvPr>
        </p:nvSpPr>
        <p:spPr>
          <a:xfrm>
            <a:off x="0" y="6613376"/>
            <a:ext cx="9144000" cy="489248"/>
          </a:xfrm>
          <a:effectLst/>
        </p:spPr>
        <p:txBody>
          <a:bodyPr/>
          <a:lstStyle>
            <a:lvl1pPr>
              <a:defRPr smtClean="0">
                <a:effectLst>
                  <a:outerShdw blurRad="38100" dist="38100" dir="2700000" algn="tl">
                    <a:srgbClr val="000000">
                      <a:alpha val="43137"/>
                    </a:srgbClr>
                  </a:outerShdw>
                </a:effectLst>
              </a:defRPr>
            </a:lvl1pPr>
          </a:lstStyle>
          <a:p>
            <a:pPr>
              <a:defRPr/>
            </a:pPr>
            <a:r>
              <a:rPr lang="en-US" dirty="0" smtClean="0">
                <a:effectLst/>
              </a:rPr>
              <a:t>Page</a:t>
            </a:r>
            <a:r>
              <a:rPr lang="en-US" dirty="0" smtClean="0"/>
              <a:t> </a:t>
            </a:r>
            <a:fld id="{1DED8866-FF6C-4927-BBE0-BE5524942850}" type="slidenum">
              <a:rPr lang="en-US" smtClean="0">
                <a:effectLst/>
              </a:rPr>
              <a:pPr>
                <a:defRPr/>
              </a:pPr>
              <a:t>‹#›</a:t>
            </a:fld>
            <a:endParaRPr lang="en-US" dirty="0">
              <a:effectLst/>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7850" y="228600"/>
            <a:ext cx="2216150" cy="6172200"/>
          </a:xfrm>
          <a:effectLst/>
        </p:spPr>
        <p:txBody>
          <a:bodyPr vert="eaVert"/>
          <a:lstStyle>
            <a:lvl1pPr>
              <a:defRPr>
                <a:effectLst/>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279400" y="228600"/>
            <a:ext cx="6496050" cy="6172200"/>
          </a:xfrm>
          <a:effectLst/>
        </p:spPr>
        <p:txBody>
          <a:bodyPr vert="eaVert"/>
          <a:lstStyle>
            <a:lvl1pP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dirty="0" smtClean="0">
                <a:effectLst/>
              </a:rPr>
              <a:t>Page</a:t>
            </a:r>
            <a:r>
              <a:rPr lang="en-US" dirty="0" smtClean="0"/>
              <a:t> </a:t>
            </a:r>
            <a:fld id="{B76CF821-0C42-46A1-B0BF-157FB17C9854}" type="slidenum">
              <a:rPr lang="en-US" smtClean="0">
                <a:effectLst/>
              </a:rPr>
              <a:pPr>
                <a:defRPr/>
              </a:pPr>
              <a:t>‹#›</a:t>
            </a:fld>
            <a:endParaRPr lang="en-US" dirty="0">
              <a:effectLst/>
            </a:endParaRPr>
          </a:p>
        </p:txBody>
      </p:sp>
      <p:sp>
        <p:nvSpPr>
          <p:cNvPr id="9"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
        <p:nvSpPr>
          <p:cNvPr id="7" name="Footer Placeholder 4"/>
          <p:cNvSpPr>
            <a:spLocks noGrp="1"/>
          </p:cNvSpPr>
          <p:nvPr userDrawn="1">
            <p:ph type="ftr" sz="quarter" idx="11"/>
          </p:nvPr>
        </p:nvSpPr>
        <p:spPr>
          <a:xfrm>
            <a:off x="5940152" y="6629400"/>
            <a:ext cx="3168352" cy="457200"/>
          </a:xfrm>
        </p:spPr>
        <p:txBody>
          <a:bodyPr/>
          <a:lstStyle/>
          <a:p>
            <a:pPr algn="r">
              <a:defRPr/>
            </a:pPr>
            <a:r>
              <a:rPr lang="en-US" smtClean="0">
                <a:effectLst/>
              </a:rPr>
              <a:t>© International Road Transport Union (IRU) 2013</a:t>
            </a:r>
            <a:endParaRPr lang="en-US" dirty="0">
              <a:effectLst/>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039938" y="228600"/>
            <a:ext cx="7104062" cy="914400"/>
          </a:xfrm>
          <a:effectLst/>
        </p:spPr>
        <p:txBody>
          <a:bodyPr/>
          <a:lstStyle>
            <a:lvl1pPr>
              <a:defRPr>
                <a:effectLst/>
              </a:defRPr>
            </a:lvl1pPr>
          </a:lstStyle>
          <a:p>
            <a:r>
              <a:rPr lang="en-US" smtClean="0"/>
              <a:t>Click to edit Master title style</a:t>
            </a:r>
            <a:endParaRPr lang="en-GB" dirty="0"/>
          </a:p>
        </p:txBody>
      </p:sp>
      <p:sp>
        <p:nvSpPr>
          <p:cNvPr id="3" name="Content Placeholder 2"/>
          <p:cNvSpPr>
            <a:spLocks noGrp="1"/>
          </p:cNvSpPr>
          <p:nvPr>
            <p:ph sz="quarter" idx="1"/>
          </p:nvPr>
        </p:nvSpPr>
        <p:spPr>
          <a:xfrm>
            <a:off x="279400" y="1600200"/>
            <a:ext cx="4214813" cy="2324100"/>
          </a:xfrm>
          <a:effectLst/>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quarter" idx="2"/>
          </p:nvPr>
        </p:nvSpPr>
        <p:spPr>
          <a:xfrm>
            <a:off x="4646613" y="1600200"/>
            <a:ext cx="4216400" cy="2324100"/>
          </a:xfrm>
          <a:effectLst/>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4"/>
          <p:cNvSpPr>
            <a:spLocks noGrp="1"/>
          </p:cNvSpPr>
          <p:nvPr>
            <p:ph sz="quarter" idx="3"/>
          </p:nvPr>
        </p:nvSpPr>
        <p:spPr>
          <a:xfrm>
            <a:off x="279400" y="4076700"/>
            <a:ext cx="4214813" cy="2324100"/>
          </a:xfrm>
          <a:effectLst/>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5"/>
          <p:cNvSpPr>
            <a:spLocks noGrp="1"/>
          </p:cNvSpPr>
          <p:nvPr>
            <p:ph sz="quarter" idx="4"/>
          </p:nvPr>
        </p:nvSpPr>
        <p:spPr>
          <a:xfrm>
            <a:off x="4646613" y="4076700"/>
            <a:ext cx="4216400" cy="2324100"/>
          </a:xfrm>
          <a:effectLst/>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dirty="0" smtClean="0">
                <a:effectLst/>
              </a:rPr>
              <a:t>Page</a:t>
            </a:r>
            <a:r>
              <a:rPr lang="en-US" dirty="0" smtClean="0"/>
              <a:t> </a:t>
            </a:r>
            <a:fld id="{4C1B13B0-FFC3-4F71-9348-F6DBF8F4F358}" type="slidenum">
              <a:rPr lang="en-US" smtClean="0">
                <a:effectLst/>
              </a:rPr>
              <a:pPr>
                <a:defRPr/>
              </a:pPr>
              <a:t>‹#›</a:t>
            </a:fld>
            <a:endParaRPr lang="en-US" dirty="0">
              <a:effectLst/>
            </a:endParaRPr>
          </a:p>
        </p:txBody>
      </p:sp>
      <p:sp>
        <p:nvSpPr>
          <p:cNvPr id="12"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
        <p:nvSpPr>
          <p:cNvPr id="10" name="Footer Placeholder 4"/>
          <p:cNvSpPr>
            <a:spLocks noGrp="1"/>
          </p:cNvSpPr>
          <p:nvPr userDrawn="1">
            <p:ph type="ftr" sz="quarter" idx="11"/>
          </p:nvPr>
        </p:nvSpPr>
        <p:spPr>
          <a:xfrm>
            <a:off x="5940152" y="6629400"/>
            <a:ext cx="3168352" cy="457200"/>
          </a:xfrm>
        </p:spPr>
        <p:txBody>
          <a:bodyPr/>
          <a:lstStyle/>
          <a:p>
            <a:pPr algn="r">
              <a:defRPr/>
            </a:pPr>
            <a:r>
              <a:rPr lang="en-US" smtClean="0">
                <a:effectLst/>
              </a:rPr>
              <a:t>© International Road Transport Union (IRU) 2013</a:t>
            </a:r>
            <a:endParaRPr lang="en-US" dirty="0">
              <a:effectLst/>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039938" y="228600"/>
            <a:ext cx="7104062" cy="914400"/>
          </a:xfrm>
          <a:effectLst/>
        </p:spPr>
        <p:txBody>
          <a:bodyPr/>
          <a:lstStyle>
            <a:lvl1pPr>
              <a:defRPr>
                <a:effectLst/>
              </a:defRPr>
            </a:lvl1pPr>
          </a:lstStyle>
          <a:p>
            <a:r>
              <a:rPr lang="en-US" smtClean="0"/>
              <a:t>Click to edit Master title style</a:t>
            </a:r>
            <a:endParaRPr lang="en-GB" dirty="0"/>
          </a:p>
        </p:txBody>
      </p:sp>
      <p:sp>
        <p:nvSpPr>
          <p:cNvPr id="3" name="SmartArt Placeholder 2"/>
          <p:cNvSpPr>
            <a:spLocks noGrp="1"/>
          </p:cNvSpPr>
          <p:nvPr>
            <p:ph type="dgm" idx="1"/>
          </p:nvPr>
        </p:nvSpPr>
        <p:spPr>
          <a:xfrm>
            <a:off x="279400" y="1600200"/>
            <a:ext cx="8583613" cy="4800600"/>
          </a:xfrm>
          <a:effectLst/>
        </p:spPr>
        <p:txBody>
          <a:bodyPr/>
          <a:lstStyle>
            <a:lvl1pPr>
              <a:defRPr>
                <a:effectLst/>
              </a:defRPr>
            </a:lvl1pPr>
          </a:lstStyle>
          <a:p>
            <a:pPr lvl="0"/>
            <a:r>
              <a:rPr lang="en-US" noProof="0" smtClean="0"/>
              <a:t>Click icon to add SmartArt graphic</a:t>
            </a:r>
            <a:endParaRPr lang="en-GB" noProof="0" dirty="0" smtClean="0"/>
          </a:p>
        </p:txBody>
      </p:sp>
      <p:sp>
        <p:nvSpPr>
          <p:cNvPr id="6" name="Slide Number Placeholder 5"/>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dirty="0" smtClean="0">
                <a:effectLst/>
              </a:rPr>
              <a:t>Page</a:t>
            </a:r>
            <a:r>
              <a:rPr lang="en-US" dirty="0" smtClean="0"/>
              <a:t> </a:t>
            </a:r>
            <a:fld id="{01076355-ED06-4F11-BEB5-88507D3ADA0F}" type="slidenum">
              <a:rPr lang="en-US" smtClean="0">
                <a:effectLst/>
              </a:rPr>
              <a:pPr>
                <a:defRPr/>
              </a:pPr>
              <a:t>‹#›</a:t>
            </a:fld>
            <a:endParaRPr lang="en-US" dirty="0">
              <a:effectLst/>
            </a:endParaRPr>
          </a:p>
        </p:txBody>
      </p:sp>
      <p:sp>
        <p:nvSpPr>
          <p:cNvPr id="9"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
        <p:nvSpPr>
          <p:cNvPr id="7" name="Footer Placeholder 4"/>
          <p:cNvSpPr>
            <a:spLocks noGrp="1"/>
          </p:cNvSpPr>
          <p:nvPr userDrawn="1">
            <p:ph type="ftr" sz="quarter" idx="11"/>
          </p:nvPr>
        </p:nvSpPr>
        <p:spPr>
          <a:xfrm>
            <a:off x="5940152" y="6629400"/>
            <a:ext cx="3168352" cy="457200"/>
          </a:xfrm>
        </p:spPr>
        <p:txBody>
          <a:bodyPr/>
          <a:lstStyle/>
          <a:p>
            <a:pPr algn="r">
              <a:defRPr/>
            </a:pPr>
            <a:r>
              <a:rPr lang="en-US" smtClean="0">
                <a:effectLst/>
              </a:rPr>
              <a:t>© International Road Transport Union (IRU) 2013</a:t>
            </a:r>
            <a:endParaRPr lang="en-US" dirty="0">
              <a:effectLst/>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39938" y="228600"/>
            <a:ext cx="7104062" cy="914400"/>
          </a:xfrm>
          <a:effectLst/>
        </p:spPr>
        <p:txBody>
          <a:bodyPr/>
          <a:lstStyle>
            <a:lvl1pPr>
              <a:defRPr>
                <a:effectLst/>
              </a:defRPr>
            </a:lvl1pPr>
          </a:lstStyle>
          <a:p>
            <a:r>
              <a:rPr lang="en-US" smtClean="0"/>
              <a:t>Click to edit Master title style</a:t>
            </a:r>
            <a:endParaRPr lang="en-GB" dirty="0"/>
          </a:p>
        </p:txBody>
      </p:sp>
      <p:sp>
        <p:nvSpPr>
          <p:cNvPr id="3" name="Chart Placeholder 2"/>
          <p:cNvSpPr>
            <a:spLocks noGrp="1"/>
          </p:cNvSpPr>
          <p:nvPr>
            <p:ph type="chart" idx="1"/>
          </p:nvPr>
        </p:nvSpPr>
        <p:spPr>
          <a:xfrm>
            <a:off x="279400" y="1600200"/>
            <a:ext cx="8583613" cy="4800600"/>
          </a:xfrm>
          <a:effectLst/>
        </p:spPr>
        <p:txBody>
          <a:bodyPr/>
          <a:lstStyle>
            <a:lvl1pPr>
              <a:defRPr>
                <a:effectLst/>
              </a:defRPr>
            </a:lvl1pPr>
          </a:lstStyle>
          <a:p>
            <a:pPr lvl="0"/>
            <a:r>
              <a:rPr lang="en-US" noProof="0" smtClean="0"/>
              <a:t>Click icon to add chart</a:t>
            </a:r>
            <a:endParaRPr lang="en-GB" noProof="0" dirty="0" smtClean="0"/>
          </a:p>
        </p:txBody>
      </p:sp>
      <p:sp>
        <p:nvSpPr>
          <p:cNvPr id="9"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
        <p:nvSpPr>
          <p:cNvPr id="7" name="Footer Placeholder 4"/>
          <p:cNvSpPr>
            <a:spLocks noGrp="1"/>
          </p:cNvSpPr>
          <p:nvPr userDrawn="1">
            <p:ph type="ftr" sz="quarter" idx="11"/>
          </p:nvPr>
        </p:nvSpPr>
        <p:spPr>
          <a:xfrm>
            <a:off x="5940152" y="6629400"/>
            <a:ext cx="3168352" cy="457200"/>
          </a:xfrm>
        </p:spPr>
        <p:txBody>
          <a:bodyPr/>
          <a:lstStyle/>
          <a:p>
            <a:pPr algn="r">
              <a:defRPr/>
            </a:pPr>
            <a:r>
              <a:rPr lang="en-US" smtClean="0">
                <a:effectLst/>
              </a:rPr>
              <a:t>© International Road Transport Union (IRU) 2013</a:t>
            </a:r>
            <a:endParaRPr lang="en-US" dirty="0">
              <a:effectLst/>
            </a:endParaRPr>
          </a:p>
        </p:txBody>
      </p:sp>
      <p:sp>
        <p:nvSpPr>
          <p:cNvPr id="10" name="Slide Number Placeholder 6"/>
          <p:cNvSpPr>
            <a:spLocks noGrp="1"/>
          </p:cNvSpPr>
          <p:nvPr>
            <p:ph type="sldNum" sz="quarter" idx="12"/>
          </p:nvPr>
        </p:nvSpPr>
        <p:spPr>
          <a:xfrm>
            <a:off x="0" y="6613376"/>
            <a:ext cx="9144000" cy="489248"/>
          </a:xfrm>
          <a:effectLst/>
        </p:spPr>
        <p:txBody>
          <a:bodyPr/>
          <a:lstStyle>
            <a:lvl1pPr>
              <a:defRPr smtClean="0">
                <a:effectLst>
                  <a:outerShdw blurRad="38100" dist="38100" dir="2700000" algn="tl">
                    <a:srgbClr val="000000">
                      <a:alpha val="43137"/>
                    </a:srgbClr>
                  </a:outerShdw>
                </a:effectLst>
              </a:defRPr>
            </a:lvl1pPr>
          </a:lstStyle>
          <a:p>
            <a:pPr>
              <a:defRPr/>
            </a:pPr>
            <a:r>
              <a:rPr lang="en-US" dirty="0" smtClean="0">
                <a:effectLst/>
              </a:rPr>
              <a:t>Page</a:t>
            </a:r>
            <a:r>
              <a:rPr lang="en-US" dirty="0" smtClean="0"/>
              <a:t> </a:t>
            </a:r>
            <a:fld id="{1DED8866-FF6C-4927-BBE0-BE5524942850}" type="slidenum">
              <a:rPr lang="en-US" smtClean="0">
                <a:effectLst/>
              </a:rPr>
              <a:pPr>
                <a:defRPr/>
              </a:pPr>
              <a:t>‹#›</a:t>
            </a:fld>
            <a:endParaRPr lang="en-US" dirty="0">
              <a:effectLst/>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effectLst/>
              </a:defRPr>
            </a:lvl1pPr>
          </a:lstStyle>
          <a:p>
            <a:r>
              <a:rPr lang="en-US" smtClean="0"/>
              <a:t>Click to edit Master title style</a:t>
            </a:r>
            <a:endParaRPr lang="en-GB" dirty="0"/>
          </a:p>
        </p:txBody>
      </p:sp>
      <p:sp>
        <p:nvSpPr>
          <p:cNvPr id="3" name="Content Placeholder 2"/>
          <p:cNvSpPr>
            <a:spLocks noGrp="1"/>
          </p:cNvSpPr>
          <p:nvPr>
            <p:ph idx="1"/>
          </p:nvPr>
        </p:nvSpPr>
        <p:spPr>
          <a:effectLst/>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
        <p:nvSpPr>
          <p:cNvPr id="7" name="Footer Placeholder 4"/>
          <p:cNvSpPr>
            <a:spLocks noGrp="1"/>
          </p:cNvSpPr>
          <p:nvPr userDrawn="1">
            <p:ph type="ftr" sz="quarter" idx="11"/>
          </p:nvPr>
        </p:nvSpPr>
        <p:spPr>
          <a:xfrm>
            <a:off x="5940152" y="6629400"/>
            <a:ext cx="3168352" cy="457200"/>
          </a:xfrm>
        </p:spPr>
        <p:txBody>
          <a:bodyPr/>
          <a:lstStyle/>
          <a:p>
            <a:pPr algn="r">
              <a:defRPr/>
            </a:pPr>
            <a:r>
              <a:rPr lang="en-US" smtClean="0">
                <a:effectLst/>
              </a:rPr>
              <a:t>© International Road Transport Union (IRU) 2013</a:t>
            </a:r>
            <a:endParaRPr lang="en-US" dirty="0">
              <a:effectLst/>
            </a:endParaRPr>
          </a:p>
        </p:txBody>
      </p:sp>
      <p:sp>
        <p:nvSpPr>
          <p:cNvPr id="10" name="Slide Number Placeholder 6"/>
          <p:cNvSpPr>
            <a:spLocks noGrp="1"/>
          </p:cNvSpPr>
          <p:nvPr>
            <p:ph type="sldNum" sz="quarter" idx="12"/>
          </p:nvPr>
        </p:nvSpPr>
        <p:spPr>
          <a:xfrm>
            <a:off x="0" y="6613376"/>
            <a:ext cx="9144000" cy="489248"/>
          </a:xfrm>
          <a:effectLst/>
        </p:spPr>
        <p:txBody>
          <a:bodyPr/>
          <a:lstStyle>
            <a:lvl1pPr>
              <a:defRPr smtClean="0">
                <a:effectLst>
                  <a:outerShdw blurRad="38100" dist="38100" dir="2700000" algn="tl">
                    <a:srgbClr val="000000">
                      <a:alpha val="43137"/>
                    </a:srgbClr>
                  </a:outerShdw>
                </a:effectLst>
              </a:defRPr>
            </a:lvl1pPr>
          </a:lstStyle>
          <a:p>
            <a:pPr>
              <a:defRPr/>
            </a:pPr>
            <a:r>
              <a:rPr lang="en-US" dirty="0" smtClean="0"/>
              <a:t>Page </a:t>
            </a:r>
            <a:fld id="{1DED8866-FF6C-4927-BBE0-BE5524942850}" type="slidenum">
              <a:rPr lang="en-US" smtClean="0">
                <a:effectLst/>
              </a:rPr>
              <a:pPr>
                <a:defRPr/>
              </a:pPr>
              <a:t>‹#›</a:t>
            </a:fld>
            <a:endParaRPr lang="en-US" dirty="0">
              <a:effectLst/>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effectLst/>
              </a:defRPr>
            </a:lvl1pPr>
          </a:lstStyle>
          <a:p>
            <a:r>
              <a:rPr lang="en-US" smtClean="0"/>
              <a:t>Click to edit Master title style</a:t>
            </a:r>
            <a:endParaRPr lang="en-GB" dirty="0"/>
          </a:p>
        </p:txBody>
      </p:sp>
      <p:sp>
        <p:nvSpPr>
          <p:cNvPr id="3" name="Content Placeholder 2"/>
          <p:cNvSpPr>
            <a:spLocks noGrp="1"/>
          </p:cNvSpPr>
          <p:nvPr>
            <p:ph sz="half" idx="1"/>
          </p:nvPr>
        </p:nvSpPr>
        <p:spPr>
          <a:xfrm>
            <a:off x="279400" y="1600200"/>
            <a:ext cx="4214813" cy="4800600"/>
          </a:xfrm>
          <a:effectLst/>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6613" y="1600200"/>
            <a:ext cx="4216400" cy="4800600"/>
          </a:xfrm>
          <a:effectLst/>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
        <p:nvSpPr>
          <p:cNvPr id="12" name="Footer Placeholder 4"/>
          <p:cNvSpPr>
            <a:spLocks noGrp="1"/>
          </p:cNvSpPr>
          <p:nvPr userDrawn="1">
            <p:ph type="ftr" sz="quarter" idx="11"/>
          </p:nvPr>
        </p:nvSpPr>
        <p:spPr>
          <a:xfrm>
            <a:off x="5940152" y="6629400"/>
            <a:ext cx="3168352" cy="457200"/>
          </a:xfrm>
        </p:spPr>
        <p:txBody>
          <a:bodyPr/>
          <a:lstStyle/>
          <a:p>
            <a:pPr algn="r">
              <a:defRPr/>
            </a:pPr>
            <a:r>
              <a:rPr lang="en-US" smtClean="0">
                <a:effectLst/>
              </a:rPr>
              <a:t>© International Road Transport Union (IRU) 2013</a:t>
            </a:r>
            <a:endParaRPr lang="en-US" dirty="0">
              <a:effectLst/>
            </a:endParaRPr>
          </a:p>
        </p:txBody>
      </p:sp>
      <p:sp>
        <p:nvSpPr>
          <p:cNvPr id="13" name="Slide Number Placeholder 6"/>
          <p:cNvSpPr>
            <a:spLocks noGrp="1"/>
          </p:cNvSpPr>
          <p:nvPr>
            <p:ph type="sldNum" sz="quarter" idx="12"/>
          </p:nvPr>
        </p:nvSpPr>
        <p:spPr>
          <a:xfrm>
            <a:off x="0" y="6613376"/>
            <a:ext cx="9144000" cy="489248"/>
          </a:xfrm>
          <a:effectLst/>
        </p:spPr>
        <p:txBody>
          <a:bodyPr/>
          <a:lstStyle>
            <a:lvl1pPr>
              <a:defRPr smtClean="0">
                <a:effectLst>
                  <a:outerShdw blurRad="38100" dist="38100" dir="2700000" algn="tl">
                    <a:srgbClr val="000000">
                      <a:alpha val="43137"/>
                    </a:srgbClr>
                  </a:outerShdw>
                </a:effectLst>
              </a:defRPr>
            </a:lvl1pPr>
          </a:lstStyle>
          <a:p>
            <a:pPr>
              <a:defRPr/>
            </a:pPr>
            <a:r>
              <a:rPr lang="en-US" dirty="0" smtClean="0">
                <a:effectLst/>
              </a:rPr>
              <a:t>Page</a:t>
            </a:r>
            <a:r>
              <a:rPr lang="en-US" dirty="0" smtClean="0"/>
              <a:t> </a:t>
            </a:r>
            <a:fld id="{1DED8866-FF6C-4927-BBE0-BE5524942850}" type="slidenum">
              <a:rPr lang="en-US" smtClean="0">
                <a:effectLst/>
              </a:rPr>
              <a:pPr>
                <a:defRPr/>
              </a:pPr>
              <a:t>‹#›</a:t>
            </a:fld>
            <a:endParaRPr lang="en-US" dirty="0">
              <a:effectLst/>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effectLst/>
        </p:spPr>
        <p:txBody>
          <a:bodyPr/>
          <a:lstStyle>
            <a:lvl1pPr>
              <a:defRPr>
                <a:effectLst/>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effectLst/>
        </p:spPr>
        <p:txBody>
          <a:bodyPr anchor="b"/>
          <a:lstStyle>
            <a:lvl1pPr marL="0" indent="0">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effectLst/>
        </p:spPr>
        <p:txBody>
          <a:bodyPr anchor="b"/>
          <a:lstStyle>
            <a:lvl1pPr marL="0" indent="0">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
        <p:nvSpPr>
          <p:cNvPr id="10" name="Footer Placeholder 4"/>
          <p:cNvSpPr>
            <a:spLocks noGrp="1"/>
          </p:cNvSpPr>
          <p:nvPr userDrawn="1">
            <p:ph type="ftr" sz="quarter" idx="11"/>
          </p:nvPr>
        </p:nvSpPr>
        <p:spPr>
          <a:xfrm>
            <a:off x="5940152" y="6629400"/>
            <a:ext cx="3168352" cy="457200"/>
          </a:xfrm>
        </p:spPr>
        <p:txBody>
          <a:bodyPr/>
          <a:lstStyle/>
          <a:p>
            <a:pPr algn="r">
              <a:defRPr/>
            </a:pPr>
            <a:r>
              <a:rPr lang="en-US" smtClean="0">
                <a:effectLst/>
              </a:rPr>
              <a:t>© International Road Transport Union (IRU) 2013</a:t>
            </a:r>
            <a:endParaRPr lang="en-US" dirty="0">
              <a:effectLst/>
            </a:endParaRPr>
          </a:p>
        </p:txBody>
      </p:sp>
      <p:sp>
        <p:nvSpPr>
          <p:cNvPr id="13" name="Slide Number Placeholder 6"/>
          <p:cNvSpPr>
            <a:spLocks noGrp="1"/>
          </p:cNvSpPr>
          <p:nvPr>
            <p:ph type="sldNum" sz="quarter" idx="12"/>
          </p:nvPr>
        </p:nvSpPr>
        <p:spPr>
          <a:xfrm>
            <a:off x="0" y="6613376"/>
            <a:ext cx="9144000" cy="489248"/>
          </a:xfrm>
          <a:effectLst/>
        </p:spPr>
        <p:txBody>
          <a:bodyPr/>
          <a:lstStyle>
            <a:lvl1pPr>
              <a:defRPr smtClean="0">
                <a:effectLst>
                  <a:outerShdw blurRad="38100" dist="38100" dir="2700000" algn="tl">
                    <a:srgbClr val="000000">
                      <a:alpha val="43137"/>
                    </a:srgbClr>
                  </a:outerShdw>
                </a:effectLst>
              </a:defRPr>
            </a:lvl1pPr>
          </a:lstStyle>
          <a:p>
            <a:pPr>
              <a:defRPr/>
            </a:pPr>
            <a:r>
              <a:rPr lang="en-US" dirty="0" smtClean="0">
                <a:effectLst/>
              </a:rPr>
              <a:t>Page</a:t>
            </a:r>
            <a:r>
              <a:rPr lang="en-US" dirty="0" smtClean="0"/>
              <a:t> </a:t>
            </a:r>
            <a:fld id="{1DED8866-FF6C-4927-BBE0-BE5524942850}" type="slidenum">
              <a:rPr lang="en-US" smtClean="0">
                <a:effectLst/>
              </a:rPr>
              <a:pPr>
                <a:defRPr/>
              </a:pPr>
              <a:t>‹#›</a:t>
            </a:fld>
            <a:endParaRPr lang="en-US" dirty="0">
              <a:effectLst/>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effectLst/>
              </a:defRPr>
            </a:lvl1pPr>
          </a:lstStyle>
          <a:p>
            <a:r>
              <a:rPr lang="en-US" smtClean="0"/>
              <a:t>Click to edit Master title style</a:t>
            </a:r>
            <a:endParaRPr lang="en-GB" dirty="0"/>
          </a:p>
        </p:txBody>
      </p:sp>
      <p:sp>
        <p:nvSpPr>
          <p:cNvPr id="8"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
        <p:nvSpPr>
          <p:cNvPr id="6" name="Footer Placeholder 4"/>
          <p:cNvSpPr>
            <a:spLocks noGrp="1"/>
          </p:cNvSpPr>
          <p:nvPr userDrawn="1">
            <p:ph type="ftr" sz="quarter" idx="11"/>
          </p:nvPr>
        </p:nvSpPr>
        <p:spPr>
          <a:xfrm>
            <a:off x="5940152" y="6629400"/>
            <a:ext cx="3168352" cy="457200"/>
          </a:xfrm>
        </p:spPr>
        <p:txBody>
          <a:bodyPr/>
          <a:lstStyle/>
          <a:p>
            <a:pPr algn="r">
              <a:defRPr/>
            </a:pPr>
            <a:r>
              <a:rPr lang="en-US" smtClean="0">
                <a:effectLst/>
              </a:rPr>
              <a:t>© International Road Transport Union (IRU) 2013</a:t>
            </a:r>
            <a:endParaRPr lang="en-US" dirty="0">
              <a:effectLst/>
            </a:endParaRPr>
          </a:p>
        </p:txBody>
      </p:sp>
      <p:sp>
        <p:nvSpPr>
          <p:cNvPr id="9" name="Slide Number Placeholder 6"/>
          <p:cNvSpPr>
            <a:spLocks noGrp="1"/>
          </p:cNvSpPr>
          <p:nvPr>
            <p:ph type="sldNum" sz="quarter" idx="12"/>
          </p:nvPr>
        </p:nvSpPr>
        <p:spPr>
          <a:xfrm>
            <a:off x="0" y="6613376"/>
            <a:ext cx="9144000" cy="489248"/>
          </a:xfrm>
          <a:effectLst/>
        </p:spPr>
        <p:txBody>
          <a:bodyPr/>
          <a:lstStyle>
            <a:lvl1pPr>
              <a:defRPr smtClean="0">
                <a:effectLst>
                  <a:outerShdw blurRad="38100" dist="38100" dir="2700000" algn="tl">
                    <a:srgbClr val="000000">
                      <a:alpha val="43137"/>
                    </a:srgbClr>
                  </a:outerShdw>
                </a:effectLst>
              </a:defRPr>
            </a:lvl1pPr>
          </a:lstStyle>
          <a:p>
            <a:pPr>
              <a:defRPr/>
            </a:pPr>
            <a:r>
              <a:rPr lang="en-US" dirty="0" smtClean="0">
                <a:effectLst/>
              </a:rPr>
              <a:t>Page</a:t>
            </a:r>
            <a:r>
              <a:rPr lang="en-US" dirty="0" smtClean="0"/>
              <a:t> </a:t>
            </a:r>
            <a:fld id="{1DED8866-FF6C-4927-BBE0-BE5524942850}" type="slidenum">
              <a:rPr lang="en-US" smtClean="0">
                <a:effectLst/>
              </a:rPr>
              <a:pPr>
                <a:defRPr/>
              </a:pPr>
              <a:t>‹#›</a:t>
            </a:fld>
            <a:endParaRPr lang="en-US" dirty="0">
              <a:effectLst/>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
        <p:nvSpPr>
          <p:cNvPr id="7" name="Footer Placeholder 4"/>
          <p:cNvSpPr>
            <a:spLocks noGrp="1"/>
          </p:cNvSpPr>
          <p:nvPr userDrawn="1">
            <p:ph type="ftr" sz="quarter" idx="11"/>
          </p:nvPr>
        </p:nvSpPr>
        <p:spPr>
          <a:xfrm>
            <a:off x="5940152" y="6629400"/>
            <a:ext cx="3168352" cy="457200"/>
          </a:xfrm>
        </p:spPr>
        <p:txBody>
          <a:bodyPr/>
          <a:lstStyle/>
          <a:p>
            <a:pPr algn="r">
              <a:defRPr/>
            </a:pPr>
            <a:r>
              <a:rPr lang="en-US" smtClean="0">
                <a:effectLst/>
              </a:rPr>
              <a:t>© International Road Transport Union (IRU) 2013</a:t>
            </a:r>
            <a:endParaRPr lang="en-US" dirty="0">
              <a:effectLst/>
            </a:endParaRPr>
          </a:p>
        </p:txBody>
      </p:sp>
      <p:sp>
        <p:nvSpPr>
          <p:cNvPr id="8" name="Slide Number Placeholder 6"/>
          <p:cNvSpPr>
            <a:spLocks noGrp="1"/>
          </p:cNvSpPr>
          <p:nvPr>
            <p:ph type="sldNum" sz="quarter" idx="12"/>
          </p:nvPr>
        </p:nvSpPr>
        <p:spPr>
          <a:xfrm>
            <a:off x="0" y="6613376"/>
            <a:ext cx="9144000" cy="489248"/>
          </a:xfrm>
          <a:effectLst/>
        </p:spPr>
        <p:txBody>
          <a:bodyPr/>
          <a:lstStyle>
            <a:lvl1pPr>
              <a:defRPr smtClean="0">
                <a:effectLst>
                  <a:outerShdw blurRad="38100" dist="38100" dir="2700000" algn="tl">
                    <a:srgbClr val="000000">
                      <a:alpha val="43137"/>
                    </a:srgbClr>
                  </a:outerShdw>
                </a:effectLst>
              </a:defRPr>
            </a:lvl1pPr>
          </a:lstStyle>
          <a:p>
            <a:pPr>
              <a:defRPr/>
            </a:pPr>
            <a:r>
              <a:rPr lang="en-US" dirty="0" smtClean="0">
                <a:effectLst/>
              </a:rPr>
              <a:t>Page</a:t>
            </a:r>
            <a:r>
              <a:rPr lang="en-US" dirty="0" smtClean="0"/>
              <a:t> </a:t>
            </a:r>
            <a:fld id="{1DED8866-FF6C-4927-BBE0-BE5524942850}" type="slidenum">
              <a:rPr lang="en-US" smtClean="0">
                <a:effectLst/>
              </a:rPr>
              <a:pPr>
                <a:defRPr/>
              </a:pPr>
              <a:t>‹#›</a:t>
            </a:fld>
            <a:endParaRPr lang="en-US" dirty="0">
              <a:effectLst/>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effectLst/>
        </p:spPr>
        <p:txBody>
          <a:bodyPr anchor="b"/>
          <a:lstStyle>
            <a:lvl1pPr algn="l">
              <a:defRPr sz="2000" b="1">
                <a:effectLst/>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a:effectLst/>
        </p:spPr>
        <p:txBody>
          <a:bodyPr/>
          <a:lstStyle>
            <a:lvl1pPr>
              <a:defRPr sz="3200">
                <a:effectLst/>
              </a:defRPr>
            </a:lvl1pPr>
            <a:lvl2pPr>
              <a:defRPr sz="2800">
                <a:effectLst/>
              </a:defRPr>
            </a:lvl2pPr>
            <a:lvl3pPr>
              <a:defRPr sz="2400">
                <a:effectLst/>
              </a:defRPr>
            </a:lvl3pPr>
            <a:lvl4pPr>
              <a:defRPr sz="2000">
                <a:effectLst/>
              </a:defRPr>
            </a:lvl4pPr>
            <a:lvl5pPr>
              <a:defRPr sz="2000">
                <a:effectLs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a:effectLst/>
        </p:spPr>
        <p:txBody>
          <a:bodyPr/>
          <a:lstStyle>
            <a:lvl1pPr marL="0" indent="0">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
        <p:nvSpPr>
          <p:cNvPr id="8" name="Footer Placeholder 4"/>
          <p:cNvSpPr>
            <a:spLocks noGrp="1"/>
          </p:cNvSpPr>
          <p:nvPr userDrawn="1">
            <p:ph type="ftr" sz="quarter" idx="11"/>
          </p:nvPr>
        </p:nvSpPr>
        <p:spPr>
          <a:xfrm>
            <a:off x="5940152" y="6629400"/>
            <a:ext cx="3168352" cy="457200"/>
          </a:xfrm>
        </p:spPr>
        <p:txBody>
          <a:bodyPr/>
          <a:lstStyle/>
          <a:p>
            <a:pPr algn="r">
              <a:defRPr/>
            </a:pPr>
            <a:r>
              <a:rPr lang="en-US" smtClean="0">
                <a:effectLst/>
              </a:rPr>
              <a:t>© International Road Transport Union (IRU) 2013</a:t>
            </a:r>
            <a:endParaRPr lang="en-US" dirty="0">
              <a:effectLst/>
            </a:endParaRPr>
          </a:p>
        </p:txBody>
      </p:sp>
      <p:sp>
        <p:nvSpPr>
          <p:cNvPr id="11" name="Slide Number Placeholder 6"/>
          <p:cNvSpPr>
            <a:spLocks noGrp="1"/>
          </p:cNvSpPr>
          <p:nvPr>
            <p:ph type="sldNum" sz="quarter" idx="12"/>
          </p:nvPr>
        </p:nvSpPr>
        <p:spPr>
          <a:xfrm>
            <a:off x="0" y="6613376"/>
            <a:ext cx="9144000" cy="489248"/>
          </a:xfrm>
          <a:effectLst/>
        </p:spPr>
        <p:txBody>
          <a:bodyPr/>
          <a:lstStyle>
            <a:lvl1pPr>
              <a:defRPr smtClean="0">
                <a:effectLst>
                  <a:outerShdw blurRad="38100" dist="38100" dir="2700000" algn="tl">
                    <a:srgbClr val="000000">
                      <a:alpha val="43137"/>
                    </a:srgbClr>
                  </a:outerShdw>
                </a:effectLst>
              </a:defRPr>
            </a:lvl1pPr>
          </a:lstStyle>
          <a:p>
            <a:pPr>
              <a:defRPr/>
            </a:pPr>
            <a:r>
              <a:rPr lang="en-US" dirty="0" smtClean="0">
                <a:effectLst/>
              </a:rPr>
              <a:t>Page</a:t>
            </a:r>
            <a:r>
              <a:rPr lang="en-US" dirty="0" smtClean="0"/>
              <a:t> </a:t>
            </a:r>
            <a:fld id="{1DED8866-FF6C-4927-BBE0-BE5524942850}" type="slidenum">
              <a:rPr lang="en-US" smtClean="0">
                <a:effectLst/>
              </a:rPr>
              <a:pPr>
                <a:defRPr/>
              </a:pPr>
              <a:t>‹#›</a:t>
            </a:fld>
            <a:endParaRPr lang="en-US" dirty="0">
              <a:effectLst/>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effectLst/>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a:effectLst/>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
        <p:nvSpPr>
          <p:cNvPr id="8" name="Footer Placeholder 4"/>
          <p:cNvSpPr>
            <a:spLocks noGrp="1"/>
          </p:cNvSpPr>
          <p:nvPr userDrawn="1">
            <p:ph type="ftr" sz="quarter" idx="11"/>
          </p:nvPr>
        </p:nvSpPr>
        <p:spPr>
          <a:xfrm>
            <a:off x="5940152" y="6629400"/>
            <a:ext cx="3168352" cy="457200"/>
          </a:xfrm>
        </p:spPr>
        <p:txBody>
          <a:bodyPr/>
          <a:lstStyle/>
          <a:p>
            <a:pPr algn="r">
              <a:defRPr/>
            </a:pPr>
            <a:r>
              <a:rPr lang="en-US" smtClean="0">
                <a:effectLst/>
              </a:rPr>
              <a:t>© International Road Transport Union (IRU) 2013</a:t>
            </a:r>
            <a:endParaRPr lang="en-US" dirty="0">
              <a:effectLst/>
            </a:endParaRPr>
          </a:p>
        </p:txBody>
      </p:sp>
      <p:sp>
        <p:nvSpPr>
          <p:cNvPr id="11" name="Slide Number Placeholder 6"/>
          <p:cNvSpPr>
            <a:spLocks noGrp="1"/>
          </p:cNvSpPr>
          <p:nvPr>
            <p:ph type="sldNum" sz="quarter" idx="12"/>
          </p:nvPr>
        </p:nvSpPr>
        <p:spPr>
          <a:xfrm>
            <a:off x="0" y="6613376"/>
            <a:ext cx="9144000" cy="489248"/>
          </a:xfrm>
          <a:effectLst/>
        </p:spPr>
        <p:txBody>
          <a:bodyPr/>
          <a:lstStyle>
            <a:lvl1pPr>
              <a:defRPr smtClean="0">
                <a:effectLst>
                  <a:outerShdw blurRad="38100" dist="38100" dir="2700000" algn="tl">
                    <a:srgbClr val="000000">
                      <a:alpha val="43137"/>
                    </a:srgbClr>
                  </a:outerShdw>
                </a:effectLst>
              </a:defRPr>
            </a:lvl1pPr>
          </a:lstStyle>
          <a:p>
            <a:pPr>
              <a:defRPr/>
            </a:pPr>
            <a:r>
              <a:rPr lang="en-US" dirty="0" smtClean="0">
                <a:effectLst/>
              </a:rPr>
              <a:t>Page</a:t>
            </a:r>
            <a:r>
              <a:rPr lang="en-US" dirty="0" smtClean="0"/>
              <a:t> </a:t>
            </a:r>
            <a:fld id="{1DED8866-FF6C-4927-BBE0-BE5524942850}" type="slidenum">
              <a:rPr lang="en-US" smtClean="0">
                <a:effectLst/>
              </a:rPr>
              <a:pPr>
                <a:defRPr/>
              </a:pPr>
              <a:t>‹#›</a:t>
            </a:fld>
            <a:endParaRPr lang="en-US" dirty="0">
              <a:effectLst/>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effectLst/>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effectLst/>
        </p:spPr>
        <p:txBody>
          <a:bodyPr vert="eaVert"/>
          <a:lstStyle>
            <a:lvl1pP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
        <p:nvSpPr>
          <p:cNvPr id="7" name="Footer Placeholder 4"/>
          <p:cNvSpPr>
            <a:spLocks noGrp="1"/>
          </p:cNvSpPr>
          <p:nvPr userDrawn="1">
            <p:ph type="ftr" sz="quarter" idx="11"/>
          </p:nvPr>
        </p:nvSpPr>
        <p:spPr>
          <a:xfrm>
            <a:off x="5940152" y="6629400"/>
            <a:ext cx="3168352" cy="457200"/>
          </a:xfrm>
        </p:spPr>
        <p:txBody>
          <a:bodyPr/>
          <a:lstStyle/>
          <a:p>
            <a:pPr algn="r">
              <a:defRPr/>
            </a:pPr>
            <a:r>
              <a:rPr lang="en-US" smtClean="0">
                <a:effectLst/>
              </a:rPr>
              <a:t>© International Road Transport Union (IRU) 2013</a:t>
            </a:r>
            <a:endParaRPr lang="en-US" dirty="0">
              <a:effectLst/>
            </a:endParaRPr>
          </a:p>
        </p:txBody>
      </p:sp>
      <p:sp>
        <p:nvSpPr>
          <p:cNvPr id="10" name="Slide Number Placeholder 6"/>
          <p:cNvSpPr>
            <a:spLocks noGrp="1"/>
          </p:cNvSpPr>
          <p:nvPr>
            <p:ph type="sldNum" sz="quarter" idx="12"/>
          </p:nvPr>
        </p:nvSpPr>
        <p:spPr>
          <a:xfrm>
            <a:off x="0" y="6613376"/>
            <a:ext cx="9144000" cy="489248"/>
          </a:xfrm>
          <a:effectLst/>
        </p:spPr>
        <p:txBody>
          <a:bodyPr/>
          <a:lstStyle>
            <a:lvl1pPr>
              <a:defRPr smtClean="0">
                <a:effectLst>
                  <a:outerShdw blurRad="38100" dist="38100" dir="2700000" algn="tl">
                    <a:srgbClr val="000000">
                      <a:alpha val="43137"/>
                    </a:srgbClr>
                  </a:outerShdw>
                </a:effectLst>
              </a:defRPr>
            </a:lvl1pPr>
          </a:lstStyle>
          <a:p>
            <a:pPr>
              <a:defRPr/>
            </a:pPr>
            <a:r>
              <a:rPr lang="en-US" dirty="0" smtClean="0">
                <a:effectLst/>
              </a:rPr>
              <a:t>Page</a:t>
            </a:r>
            <a:r>
              <a:rPr lang="en-US" dirty="0" smtClean="0"/>
              <a:t> </a:t>
            </a:r>
            <a:fld id="{1DED8866-FF6C-4927-BBE0-BE5524942850}" type="slidenum">
              <a:rPr lang="en-US" smtClean="0">
                <a:effectLst/>
              </a:rPr>
              <a:pPr>
                <a:defRPr/>
              </a:pPr>
              <a:t>‹#›</a:t>
            </a:fld>
            <a:endParaRPr lang="en-US" dirty="0">
              <a:effectLst/>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004CA7"/>
            </a:gs>
            <a:gs pos="50000">
              <a:srgbClr val="0059C2"/>
            </a:gs>
            <a:gs pos="100000">
              <a:srgbClr val="004CA7"/>
            </a:gs>
          </a:gsLst>
          <a:lin ang="5400000" scaled="1"/>
          <a:tileRect/>
        </a:gradFill>
        <a:effectLst/>
      </p:bgPr>
    </p:bg>
    <p:spTree>
      <p:nvGrpSpPr>
        <p:cNvPr id="1" name=""/>
        <p:cNvGrpSpPr/>
        <p:nvPr/>
      </p:nvGrpSpPr>
      <p:grpSpPr>
        <a:xfrm>
          <a:off x="0" y="0"/>
          <a:ext cx="0" cy="0"/>
          <a:chOff x="0" y="0"/>
          <a:chExt cx="0" cy="0"/>
        </a:xfrm>
      </p:grpSpPr>
      <p:pic>
        <p:nvPicPr>
          <p:cNvPr id="21506" name="Picture 2" descr="iru_ne_ppt"/>
          <p:cNvPicPr>
            <a:picLocks noChangeAspect="1" noChangeArrowheads="1"/>
          </p:cNvPicPr>
          <p:nvPr/>
        </p:nvPicPr>
        <p:blipFill>
          <a:blip r:embed="rId15" cstate="screen"/>
          <a:srcRect/>
          <a:stretch>
            <a:fillRect/>
          </a:stretch>
        </p:blipFill>
        <p:spPr bwMode="auto">
          <a:xfrm>
            <a:off x="184150" y="260350"/>
            <a:ext cx="1862138" cy="871538"/>
          </a:xfrm>
          <a:prstGeom prst="rect">
            <a:avLst/>
          </a:prstGeom>
          <a:noFill/>
          <a:effectLst/>
        </p:spPr>
      </p:pic>
      <p:sp>
        <p:nvSpPr>
          <p:cNvPr id="21507" name="Rectangle 3"/>
          <p:cNvSpPr>
            <a:spLocks noGrp="1" noChangeArrowheads="1"/>
          </p:cNvSpPr>
          <p:nvPr>
            <p:ph type="title"/>
          </p:nvPr>
        </p:nvSpPr>
        <p:spPr bwMode="auto">
          <a:xfrm>
            <a:off x="2039938" y="228600"/>
            <a:ext cx="7104062"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text styles</a:t>
            </a:r>
          </a:p>
        </p:txBody>
      </p:sp>
      <p:sp>
        <p:nvSpPr>
          <p:cNvPr id="21510" name="Rectangle 6"/>
          <p:cNvSpPr>
            <a:spLocks noGrp="1" noChangeArrowheads="1"/>
          </p:cNvSpPr>
          <p:nvPr>
            <p:ph type="sldNum" sz="quarter" idx="4"/>
          </p:nvPr>
        </p:nvSpPr>
        <p:spPr bwMode="auto">
          <a:xfrm>
            <a:off x="0" y="6613376"/>
            <a:ext cx="9144000" cy="4892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spcAft>
                <a:spcPct val="0"/>
              </a:spcAft>
              <a:buClrTx/>
              <a:buFontTx/>
              <a:buNone/>
              <a:defRPr sz="1000" smtClean="0">
                <a:effectLst/>
              </a:defRPr>
            </a:lvl1pPr>
          </a:lstStyle>
          <a:p>
            <a:pPr>
              <a:defRPr/>
            </a:pPr>
            <a:r>
              <a:rPr lang="en-US" dirty="0" smtClean="0"/>
              <a:t>Page </a:t>
            </a:r>
            <a:fld id="{938EEA65-2CC3-4D3B-A23F-343223F31C39}" type="slidenum">
              <a:rPr lang="en-US" smtClean="0"/>
              <a:pPr>
                <a:defRPr/>
              </a:pPr>
              <a:t>‹#›</a:t>
            </a:fld>
            <a:endParaRPr lang="en-US" dirty="0"/>
          </a:p>
        </p:txBody>
      </p:sp>
      <p:sp>
        <p:nvSpPr>
          <p:cNvPr id="21511" name="Line 7"/>
          <p:cNvSpPr>
            <a:spLocks noChangeShapeType="1"/>
          </p:cNvSpPr>
          <p:nvPr/>
        </p:nvSpPr>
        <p:spPr bwMode="auto">
          <a:xfrm>
            <a:off x="141288" y="1371600"/>
            <a:ext cx="8861425" cy="0"/>
          </a:xfrm>
          <a:prstGeom prst="line">
            <a:avLst/>
          </a:prstGeom>
          <a:noFill/>
          <a:ln w="12700">
            <a:solidFill>
              <a:schemeClr val="bg1"/>
            </a:solidFill>
            <a:miter lim="800000"/>
            <a:headEnd/>
            <a:tailEnd/>
          </a:ln>
          <a:effectLst/>
        </p:spPr>
        <p:txBody>
          <a:bodyPr wrap="none"/>
          <a:lstStyle/>
          <a:p>
            <a:pPr>
              <a:defRPr/>
            </a:pPr>
            <a:endParaRPr lang="en-GB">
              <a:effectLst>
                <a:outerShdw blurRad="38100" dist="38100" dir="2700000" algn="tl">
                  <a:srgbClr val="000000">
                    <a:alpha val="43137"/>
                  </a:srgbClr>
                </a:outerShdw>
              </a:effectLst>
            </a:endParaRPr>
          </a:p>
        </p:txBody>
      </p:sp>
      <p:sp>
        <p:nvSpPr>
          <p:cNvPr id="21512" name="Rectangle 8"/>
          <p:cNvSpPr>
            <a:spLocks noGrp="1" noChangeArrowheads="1"/>
          </p:cNvSpPr>
          <p:nvPr>
            <p:ph type="body" idx="1"/>
          </p:nvPr>
        </p:nvSpPr>
        <p:spPr bwMode="auto">
          <a:xfrm>
            <a:off x="279400" y="1600200"/>
            <a:ext cx="8583613" cy="48006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Footer Placeholder 4"/>
          <p:cNvSpPr>
            <a:spLocks noGrp="1"/>
          </p:cNvSpPr>
          <p:nvPr>
            <p:ph type="ftr" sz="quarter" idx="3"/>
          </p:nvPr>
        </p:nvSpPr>
        <p:spPr>
          <a:xfrm>
            <a:off x="6084168" y="6629400"/>
            <a:ext cx="3024336" cy="457200"/>
          </a:xfrm>
          <a:prstGeom prst="rect">
            <a:avLst/>
          </a:prstGeom>
        </p:spPr>
        <p:txBody>
          <a:bodyPr/>
          <a:lstStyle>
            <a:lvl1pPr algn="r" rtl="0" fontAlgn="base">
              <a:lnSpc>
                <a:spcPct val="105000"/>
              </a:lnSpc>
              <a:spcBef>
                <a:spcPct val="15000"/>
              </a:spcBef>
              <a:spcAft>
                <a:spcPct val="15000"/>
              </a:spcAft>
              <a:buClr>
                <a:schemeClr val="bg1"/>
              </a:buClr>
              <a:buNone/>
              <a:defRPr lang="fr-CH" sz="1000" kern="1200" smtClean="0">
                <a:solidFill>
                  <a:schemeClr val="bg1"/>
                </a:solidFill>
                <a:effectLst/>
                <a:latin typeface="Arial" charset="0"/>
                <a:ea typeface="+mn-ea"/>
                <a:cs typeface="Arial" charset="0"/>
              </a:defRPr>
            </a:lvl1pPr>
          </a:lstStyle>
          <a:p>
            <a:pPr>
              <a:defRPr/>
            </a:pPr>
            <a:r>
              <a:rPr lang="en-US" smtClean="0"/>
              <a:t>© International Road Transport Union (IRU) 2013</a:t>
            </a:r>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ransition spd="med"/>
  <p:timing>
    <p:tnLst>
      <p:par>
        <p:cTn id="1" dur="indefinite" restart="never" nodeType="tmRoot"/>
      </p:par>
    </p:tnLst>
  </p:timing>
  <p:hf hdr="0" dt="0"/>
  <p:txStyles>
    <p:titleStyle>
      <a:lvl1pPr algn="ctr" rtl="0" eaLnBrk="1" fontAlgn="base" hangingPunct="1">
        <a:spcBef>
          <a:spcPct val="0"/>
        </a:spcBef>
        <a:spcAft>
          <a:spcPct val="0"/>
        </a:spcAft>
        <a:defRPr sz="3400" b="1">
          <a:solidFill>
            <a:schemeClr val="bg1"/>
          </a:solidFill>
          <a:effectLst/>
          <a:latin typeface="+mj-lt"/>
          <a:ea typeface="+mj-ea"/>
          <a:cs typeface="+mj-cs"/>
        </a:defRPr>
      </a:lvl1pPr>
      <a:lvl2pPr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9pPr>
    </p:titleStyle>
    <p:bodyStyle>
      <a:lvl1pPr marL="284163" indent="-284163" algn="l" rtl="0" eaLnBrk="1" fontAlgn="base" hangingPunct="1">
        <a:lnSpc>
          <a:spcPct val="105000"/>
        </a:lnSpc>
        <a:spcBef>
          <a:spcPct val="15000"/>
        </a:spcBef>
        <a:spcAft>
          <a:spcPct val="15000"/>
        </a:spcAft>
        <a:buClr>
          <a:schemeClr val="bg1"/>
        </a:buClr>
        <a:buFont typeface="Wingdings" pitchFamily="2" charset="2"/>
        <a:buChar char="§"/>
        <a:defRPr sz="2800">
          <a:solidFill>
            <a:schemeClr val="bg1"/>
          </a:solidFill>
          <a:effectLst/>
          <a:latin typeface="+mn-lt"/>
          <a:ea typeface="+mn-ea"/>
          <a:cs typeface="+mn-cs"/>
        </a:defRPr>
      </a:lvl1pPr>
      <a:lvl2pPr marL="663575" indent="-185738" algn="l" rtl="0" eaLnBrk="1" fontAlgn="base" hangingPunct="1">
        <a:lnSpc>
          <a:spcPct val="105000"/>
        </a:lnSpc>
        <a:spcBef>
          <a:spcPct val="15000"/>
        </a:spcBef>
        <a:spcAft>
          <a:spcPct val="15000"/>
        </a:spcAft>
        <a:buClr>
          <a:srgbClr val="FFFF00"/>
        </a:buClr>
        <a:buChar char="•"/>
        <a:defRPr sz="2400">
          <a:solidFill>
            <a:srgbClr val="FFFF00"/>
          </a:solidFill>
          <a:effectLst/>
          <a:latin typeface="+mn-lt"/>
          <a:cs typeface="+mn-cs"/>
        </a:defRPr>
      </a:lvl2pPr>
      <a:lvl3pPr marL="1050925" indent="-196850" algn="l" rtl="0" eaLnBrk="1" fontAlgn="base" hangingPunct="1">
        <a:lnSpc>
          <a:spcPct val="105000"/>
        </a:lnSpc>
        <a:spcBef>
          <a:spcPct val="15000"/>
        </a:spcBef>
        <a:spcAft>
          <a:spcPct val="15000"/>
        </a:spcAft>
        <a:buClr>
          <a:schemeClr val="bg1"/>
        </a:buClr>
        <a:buFont typeface="Times New Roman" pitchFamily="18" charset="0"/>
        <a:buChar char="-"/>
        <a:defRPr sz="2000">
          <a:solidFill>
            <a:schemeClr val="bg1"/>
          </a:solidFill>
          <a:effectLst/>
          <a:latin typeface="+mn-lt"/>
          <a:cs typeface="+mn-cs"/>
        </a:defRPr>
      </a:lvl3pPr>
      <a:lvl4pPr marL="21971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4pPr>
      <a:lvl5pPr marL="27305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5pPr>
      <a:lvl6pPr marL="31877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6pPr>
      <a:lvl7pPr marL="36449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7pPr>
      <a:lvl8pPr marL="41021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8pPr>
      <a:lvl9pPr marL="45593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a:defRPr/>
            </a:pPr>
            <a:r>
              <a:rPr lang="en-GB" sz="4800" dirty="0" smtClean="0"/>
              <a:t>New TIR – EPD </a:t>
            </a:r>
            <a:br>
              <a:rPr lang="en-GB" sz="4800" dirty="0" smtClean="0"/>
            </a:br>
            <a:r>
              <a:rPr lang="en-GB" sz="4800" dirty="0" smtClean="0"/>
              <a:t>submission process</a:t>
            </a:r>
          </a:p>
        </p:txBody>
      </p:sp>
      <p:sp>
        <p:nvSpPr>
          <p:cNvPr id="3075" name="Footer Placeholder 4"/>
          <p:cNvSpPr>
            <a:spLocks noGrp="1"/>
          </p:cNvSpPr>
          <p:nvPr>
            <p:ph type="ftr" sz="quarter" idx="11"/>
          </p:nvPr>
        </p:nvSpPr>
        <p:spPr>
          <a:noFill/>
        </p:spPr>
        <p:txBody>
          <a:bodyPr/>
          <a:lstStyle/>
          <a:p>
            <a:r>
              <a:rPr lang="en-US"/>
              <a:t> </a:t>
            </a:r>
          </a:p>
        </p:txBody>
      </p:sp>
      <p:pic>
        <p:nvPicPr>
          <p:cNvPr id="3078" name="Picture 4" descr="iru_na3_e_ne_ppt"/>
          <p:cNvPicPr>
            <a:picLocks noChangeAspect="1" noChangeArrowheads="1"/>
          </p:cNvPicPr>
          <p:nvPr/>
        </p:nvPicPr>
        <p:blipFill>
          <a:blip r:embed="rId3" cstate="screen"/>
          <a:srcRect/>
          <a:stretch>
            <a:fillRect/>
          </a:stretch>
        </p:blipFill>
        <p:spPr bwMode="auto">
          <a:xfrm>
            <a:off x="5835650" y="5876925"/>
            <a:ext cx="3308350" cy="7366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Vehicle Information</a:t>
            </a:r>
            <a:endParaRPr lang="fr-CH"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smtClean="0"/>
              <a:t>Page </a:t>
            </a:r>
            <a:fld id="{1DED8866-FF6C-4927-BBE0-BE5524942850}" type="slidenum">
              <a:rPr lang="en-US" smtClean="0">
                <a:effectLst/>
              </a:rPr>
              <a:pPr>
                <a:defRPr/>
              </a:pPr>
              <a:t>10</a:t>
            </a:fld>
            <a:endParaRPr lang="en-US" dirty="0">
              <a:effectLst/>
            </a:endParaRPr>
          </a:p>
        </p:txBody>
      </p:sp>
      <p:sp>
        <p:nvSpPr>
          <p:cNvPr id="7" name="TextBox 6"/>
          <p:cNvSpPr txBox="1"/>
          <p:nvPr/>
        </p:nvSpPr>
        <p:spPr>
          <a:xfrm>
            <a:off x="5724128" y="1916832"/>
            <a:ext cx="3168352" cy="3665619"/>
          </a:xfrm>
          <a:prstGeom prst="rect">
            <a:avLst/>
          </a:prstGeom>
          <a:noFill/>
          <a:ln w="12700">
            <a:solidFill>
              <a:schemeClr val="bg1"/>
            </a:solidFill>
          </a:ln>
        </p:spPr>
        <p:txBody>
          <a:bodyPr wrap="square" rtlCol="0">
            <a:spAutoFit/>
          </a:bodyPr>
          <a:lstStyle/>
          <a:p>
            <a:pPr marL="329184" indent="-342900">
              <a:buFont typeface="+mj-lt"/>
              <a:buAutoNum type="arabicPeriod"/>
            </a:pPr>
            <a:r>
              <a:rPr lang="en-US" sz="1200" b="1" dirty="0" smtClean="0"/>
              <a:t>If you have saved vehicles, please start typing the plate number or VIN. The application will display the search results for you.</a:t>
            </a:r>
          </a:p>
          <a:p>
            <a:pPr marL="329184" indent="-342900">
              <a:buFont typeface="+mj-lt"/>
              <a:buAutoNum type="arabicPeriod"/>
            </a:pPr>
            <a:r>
              <a:rPr lang="en-US" sz="1200" b="1" dirty="0" smtClean="0"/>
              <a:t>To add new vehicle, please use the appropriate icons next to the field. </a:t>
            </a:r>
          </a:p>
          <a:p>
            <a:pPr marL="329184" indent="-342900">
              <a:buFont typeface="+mj-lt"/>
              <a:buAutoNum type="arabicPeriod"/>
            </a:pPr>
            <a:r>
              <a:rPr lang="en-US" sz="1200" b="1" dirty="0" smtClean="0"/>
              <a:t>Indicate all your containers by checking the container box.</a:t>
            </a:r>
          </a:p>
          <a:p>
            <a:pPr marL="329184" indent="-228600">
              <a:buFont typeface="+mj-lt"/>
              <a:buAutoNum type="arabicPeriod"/>
            </a:pPr>
            <a:r>
              <a:rPr lang="en-US" sz="1200" b="1" dirty="0" smtClean="0"/>
              <a:t>If you have saved driver, please start typing his last, first or middle name. The application will display the search results for you.</a:t>
            </a:r>
          </a:p>
          <a:p>
            <a:pPr marL="329184" indent="-228600">
              <a:buFont typeface="+mj-lt"/>
              <a:buAutoNum type="arabicPeriod"/>
            </a:pPr>
            <a:r>
              <a:rPr lang="en-US" sz="1200" b="1" dirty="0" smtClean="0"/>
              <a:t>The driver field appears only if you send the EPD to a country, which requires this element.</a:t>
            </a:r>
          </a:p>
          <a:p>
            <a:pPr marL="329184" indent="-228600">
              <a:buFont typeface="+mj-lt"/>
              <a:buAutoNum type="arabicPeriod"/>
            </a:pPr>
            <a:r>
              <a:rPr lang="en-US" sz="1200" b="1" dirty="0" smtClean="0"/>
              <a:t>New driver or vehicle added will be saved for future use.</a:t>
            </a:r>
          </a:p>
        </p:txBody>
      </p:sp>
      <p:sp>
        <p:nvSpPr>
          <p:cNvPr id="8" name="Oval 7"/>
          <p:cNvSpPr/>
          <p:nvPr/>
        </p:nvSpPr>
        <p:spPr bwMode="auto">
          <a:xfrm>
            <a:off x="2771800" y="3501008"/>
            <a:ext cx="216024" cy="288032"/>
          </a:xfrm>
          <a:prstGeom prst="ellipse">
            <a:avLst/>
          </a:prstGeom>
          <a:noFill/>
          <a:ln w="127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fr-CH" sz="2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sp>
        <p:nvSpPr>
          <p:cNvPr id="10" name="Oval 9"/>
          <p:cNvSpPr/>
          <p:nvPr/>
        </p:nvSpPr>
        <p:spPr bwMode="auto">
          <a:xfrm>
            <a:off x="2915816" y="4005064"/>
            <a:ext cx="216024" cy="288032"/>
          </a:xfrm>
          <a:prstGeom prst="ellipse">
            <a:avLst/>
          </a:prstGeom>
          <a:noFill/>
          <a:ln w="127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fr-CH"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cxnSp>
        <p:nvCxnSpPr>
          <p:cNvPr id="12" name="Straight Arrow Connector 11"/>
          <p:cNvCxnSpPr>
            <a:stCxn id="8" idx="6"/>
          </p:cNvCxnSpPr>
          <p:nvPr/>
        </p:nvCxnSpPr>
        <p:spPr bwMode="auto">
          <a:xfrm>
            <a:off x="2987824" y="3645024"/>
            <a:ext cx="360040" cy="0"/>
          </a:xfrm>
          <a:prstGeom prst="straightConnector1">
            <a:avLst/>
          </a:prstGeom>
          <a:gradFill rotWithShape="1">
            <a:gsLst>
              <a:gs pos="0">
                <a:srgbClr val="CCFFFF"/>
              </a:gs>
              <a:gs pos="100000">
                <a:schemeClr val="bg1"/>
              </a:gs>
            </a:gsLst>
            <a:lin ang="5400000" scaled="1"/>
          </a:gradFill>
          <a:ln w="9525" cap="flat" cmpd="sng" algn="ctr">
            <a:noFill/>
            <a:prstDash val="solid"/>
            <a:round/>
            <a:headEnd type="none" w="med" len="med"/>
            <a:tailEnd type="arrow"/>
          </a:ln>
          <a:effectLst>
            <a:outerShdw dist="35921" dir="2700000" algn="ctr" rotWithShape="0">
              <a:schemeClr val="tx2"/>
            </a:outerShdw>
          </a:effectLst>
        </p:spPr>
      </p:cxnSp>
      <p:cxnSp>
        <p:nvCxnSpPr>
          <p:cNvPr id="14" name="Straight Arrow Connector 13"/>
          <p:cNvCxnSpPr>
            <a:stCxn id="8" idx="6"/>
          </p:cNvCxnSpPr>
          <p:nvPr/>
        </p:nvCxnSpPr>
        <p:spPr bwMode="auto">
          <a:xfrm>
            <a:off x="2987824" y="3645024"/>
            <a:ext cx="360040" cy="0"/>
          </a:xfrm>
          <a:prstGeom prst="straightConnector1">
            <a:avLst/>
          </a:prstGeom>
          <a:gradFill rotWithShape="1">
            <a:gsLst>
              <a:gs pos="0">
                <a:srgbClr val="CCFFFF"/>
              </a:gs>
              <a:gs pos="100000">
                <a:schemeClr val="bg1"/>
              </a:gs>
            </a:gsLst>
            <a:lin ang="5400000" scaled="1"/>
          </a:gradFill>
          <a:ln w="9525" cap="flat" cmpd="sng" algn="ctr">
            <a:noFill/>
            <a:prstDash val="solid"/>
            <a:round/>
            <a:headEnd type="none" w="med" len="med"/>
            <a:tailEnd type="arrow"/>
          </a:ln>
          <a:effectLst>
            <a:outerShdw dist="35921" dir="2700000" algn="ctr" rotWithShape="0">
              <a:schemeClr val="tx2"/>
            </a:outerShdw>
          </a:effectLst>
        </p:spPr>
      </p:cxnSp>
      <p:cxnSp>
        <p:nvCxnSpPr>
          <p:cNvPr id="16" name="Straight Arrow Connector 15"/>
          <p:cNvCxnSpPr/>
          <p:nvPr/>
        </p:nvCxnSpPr>
        <p:spPr bwMode="auto">
          <a:xfrm>
            <a:off x="3059832" y="3645024"/>
            <a:ext cx="288032" cy="0"/>
          </a:xfrm>
          <a:prstGeom prst="straightConnector1">
            <a:avLst/>
          </a:prstGeom>
          <a:gradFill rotWithShape="1">
            <a:gsLst>
              <a:gs pos="0">
                <a:srgbClr val="CCFFFF"/>
              </a:gs>
              <a:gs pos="100000">
                <a:schemeClr val="bg1"/>
              </a:gs>
            </a:gsLst>
            <a:lin ang="5400000" scaled="1"/>
          </a:gradFill>
          <a:ln w="9525" cap="flat" cmpd="sng" algn="ctr">
            <a:noFill/>
            <a:prstDash val="solid"/>
            <a:round/>
            <a:headEnd type="none" w="med" len="med"/>
            <a:tailEnd type="arrow"/>
          </a:ln>
          <a:effectLst>
            <a:outerShdw dist="35921" dir="2700000" algn="ctr" rotWithShape="0">
              <a:schemeClr val="tx2"/>
            </a:outerShdw>
          </a:effectLst>
        </p:spPr>
      </p:cxnSp>
      <p:cxnSp>
        <p:nvCxnSpPr>
          <p:cNvPr id="18" name="Straight Arrow Connector 17"/>
          <p:cNvCxnSpPr>
            <a:stCxn id="8" idx="6"/>
          </p:cNvCxnSpPr>
          <p:nvPr/>
        </p:nvCxnSpPr>
        <p:spPr bwMode="auto">
          <a:xfrm>
            <a:off x="2987824" y="3645024"/>
            <a:ext cx="360040" cy="0"/>
          </a:xfrm>
          <a:prstGeom prst="straightConnector1">
            <a:avLst/>
          </a:prstGeom>
          <a:gradFill rotWithShape="1">
            <a:gsLst>
              <a:gs pos="0">
                <a:srgbClr val="CCFFFF"/>
              </a:gs>
              <a:gs pos="100000">
                <a:schemeClr val="bg1"/>
              </a:gs>
            </a:gsLst>
            <a:lin ang="5400000" scaled="1"/>
          </a:gradFill>
          <a:ln w="9525" cap="flat" cmpd="sng" algn="ctr">
            <a:noFill/>
            <a:prstDash val="solid"/>
            <a:round/>
            <a:headEnd type="none" w="med" len="med"/>
            <a:tailEnd type="arrow"/>
          </a:ln>
          <a:effectLst>
            <a:outerShdw dist="35921" dir="2700000" algn="ctr" rotWithShape="0">
              <a:schemeClr val="tx2"/>
            </a:outerShdw>
          </a:effectLst>
        </p:spPr>
      </p:cxnSp>
      <p:cxnSp>
        <p:nvCxnSpPr>
          <p:cNvPr id="20" name="Straight Arrow Connector 19"/>
          <p:cNvCxnSpPr>
            <a:stCxn id="8" idx="6"/>
          </p:cNvCxnSpPr>
          <p:nvPr/>
        </p:nvCxnSpPr>
        <p:spPr bwMode="auto">
          <a:xfrm flipV="1">
            <a:off x="2987824" y="3573016"/>
            <a:ext cx="504056" cy="72008"/>
          </a:xfrm>
          <a:prstGeom prst="straightConnector1">
            <a:avLst/>
          </a:prstGeom>
          <a:gradFill rotWithShape="1">
            <a:gsLst>
              <a:gs pos="0">
                <a:srgbClr val="CCFFFF"/>
              </a:gs>
              <a:gs pos="100000">
                <a:schemeClr val="bg1"/>
              </a:gs>
            </a:gsLst>
            <a:lin ang="5400000" scaled="1"/>
          </a:gradFill>
          <a:ln w="9525" cap="flat" cmpd="sng" algn="ctr">
            <a:noFill/>
            <a:prstDash val="solid"/>
            <a:round/>
            <a:headEnd type="none" w="med" len="med"/>
            <a:tailEnd type="arrow"/>
          </a:ln>
          <a:effectLst>
            <a:outerShdw dist="35921" dir="2700000" algn="ctr" rotWithShape="0">
              <a:schemeClr val="tx2"/>
            </a:outerShdw>
          </a:effectLst>
        </p:spPr>
      </p:cxnSp>
      <p:cxnSp>
        <p:nvCxnSpPr>
          <p:cNvPr id="22" name="Straight Arrow Connector 21"/>
          <p:cNvCxnSpPr>
            <a:stCxn id="8" idx="6"/>
          </p:cNvCxnSpPr>
          <p:nvPr/>
        </p:nvCxnSpPr>
        <p:spPr bwMode="auto">
          <a:xfrm flipV="1">
            <a:off x="2987824" y="3573016"/>
            <a:ext cx="504056" cy="72008"/>
          </a:xfrm>
          <a:prstGeom prst="straightConnector1">
            <a:avLst/>
          </a:prstGeom>
          <a:gradFill rotWithShape="1">
            <a:gsLst>
              <a:gs pos="0">
                <a:srgbClr val="CCFFFF"/>
              </a:gs>
              <a:gs pos="100000">
                <a:schemeClr val="bg1"/>
              </a:gs>
            </a:gsLst>
            <a:lin ang="5400000" scaled="1"/>
          </a:gradFill>
          <a:ln w="9525" cap="flat" cmpd="sng" algn="ctr">
            <a:noFill/>
            <a:prstDash val="solid"/>
            <a:round/>
            <a:headEnd type="none" w="med" len="med"/>
            <a:tailEnd type="arrow"/>
          </a:ln>
          <a:effectLst>
            <a:outerShdw dist="35921" dir="2700000" algn="ctr" rotWithShape="0">
              <a:schemeClr val="tx2"/>
            </a:outerShdw>
          </a:effectLst>
        </p:spPr>
      </p:cxnSp>
      <p:cxnSp>
        <p:nvCxnSpPr>
          <p:cNvPr id="24" name="Straight Arrow Connector 23"/>
          <p:cNvCxnSpPr>
            <a:stCxn id="8" idx="6"/>
          </p:cNvCxnSpPr>
          <p:nvPr/>
        </p:nvCxnSpPr>
        <p:spPr bwMode="auto">
          <a:xfrm>
            <a:off x="2987824" y="3645024"/>
            <a:ext cx="576064" cy="0"/>
          </a:xfrm>
          <a:prstGeom prst="straightConnector1">
            <a:avLst/>
          </a:prstGeom>
          <a:gradFill rotWithShape="1">
            <a:gsLst>
              <a:gs pos="0">
                <a:srgbClr val="CCFFFF"/>
              </a:gs>
              <a:gs pos="100000">
                <a:schemeClr val="bg1"/>
              </a:gs>
            </a:gsLst>
            <a:lin ang="5400000" scaled="1"/>
          </a:gradFill>
          <a:ln w="9525" cap="flat" cmpd="sng" algn="ctr">
            <a:noFill/>
            <a:prstDash val="solid"/>
            <a:round/>
            <a:headEnd type="none" w="med" len="med"/>
            <a:tailEnd type="arrow"/>
          </a:ln>
          <a:effectLst>
            <a:outerShdw dist="35921" dir="2700000" algn="ctr" rotWithShape="0">
              <a:schemeClr val="tx2"/>
            </a:outerShdw>
          </a:effectLst>
        </p:spPr>
      </p:cxnSp>
      <p:cxnSp>
        <p:nvCxnSpPr>
          <p:cNvPr id="26" name="Straight Arrow Connector 25"/>
          <p:cNvCxnSpPr>
            <a:stCxn id="8" idx="6"/>
          </p:cNvCxnSpPr>
          <p:nvPr/>
        </p:nvCxnSpPr>
        <p:spPr bwMode="auto">
          <a:xfrm>
            <a:off x="2987824" y="3645024"/>
            <a:ext cx="360040" cy="0"/>
          </a:xfrm>
          <a:prstGeom prst="straightConnector1">
            <a:avLst/>
          </a:prstGeom>
          <a:gradFill rotWithShape="1">
            <a:gsLst>
              <a:gs pos="0">
                <a:srgbClr val="CCFFFF"/>
              </a:gs>
              <a:gs pos="100000">
                <a:schemeClr val="bg1"/>
              </a:gs>
            </a:gsLst>
            <a:lin ang="5400000" scaled="1"/>
          </a:gradFill>
          <a:ln w="9525" cap="flat" cmpd="sng" algn="ctr">
            <a:noFill/>
            <a:prstDash val="solid"/>
            <a:round/>
            <a:headEnd type="none" w="med" len="med"/>
            <a:tailEnd type="arrow"/>
          </a:ln>
          <a:effectLst>
            <a:outerShdw dist="35921" dir="2700000" algn="ctr" rotWithShape="0">
              <a:schemeClr val="tx2"/>
            </a:outerShdw>
          </a:effectLst>
        </p:spPr>
      </p:cxnSp>
      <p:pic>
        <p:nvPicPr>
          <p:cNvPr id="28" name="Picture 3"/>
          <p:cNvPicPr>
            <a:picLocks noGrp="1" noChangeAspect="1" noChangeArrowheads="1"/>
          </p:cNvPicPr>
          <p:nvPr>
            <p:ph idx="1"/>
          </p:nvPr>
        </p:nvPicPr>
        <p:blipFill>
          <a:blip r:embed="rId2" cstate="screen"/>
          <a:srcRect/>
          <a:stretch>
            <a:fillRect/>
          </a:stretch>
        </p:blipFill>
        <p:spPr bwMode="auto">
          <a:xfrm>
            <a:off x="179512" y="1628800"/>
            <a:ext cx="5328592" cy="4800600"/>
          </a:xfrm>
          <a:prstGeom prst="rect">
            <a:avLst/>
          </a:prstGeom>
          <a:noFill/>
          <a:ln w="12700">
            <a:noFill/>
            <a:miter lim="800000"/>
            <a:headEnd/>
            <a:tailEnd/>
          </a:ln>
        </p:spPr>
      </p:pic>
      <p:sp>
        <p:nvSpPr>
          <p:cNvPr id="29" name="Oval 28"/>
          <p:cNvSpPr/>
          <p:nvPr/>
        </p:nvSpPr>
        <p:spPr bwMode="auto">
          <a:xfrm>
            <a:off x="2843808" y="3284984"/>
            <a:ext cx="144016" cy="144016"/>
          </a:xfrm>
          <a:prstGeom prst="ellipse">
            <a:avLst/>
          </a:prstGeom>
          <a:noFill/>
          <a:ln w="952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fr-CH"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sp>
        <p:nvSpPr>
          <p:cNvPr id="32" name="Oval 31"/>
          <p:cNvSpPr/>
          <p:nvPr/>
        </p:nvSpPr>
        <p:spPr bwMode="auto">
          <a:xfrm>
            <a:off x="2915816" y="5157192"/>
            <a:ext cx="216024" cy="216024"/>
          </a:xfrm>
          <a:prstGeom prst="ellipse">
            <a:avLst/>
          </a:prstGeom>
          <a:noFill/>
          <a:ln w="952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fr-CH"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Information-adding new</a:t>
            </a:r>
            <a:endParaRPr lang="fr-CH"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smtClean="0"/>
              <a:t>Page </a:t>
            </a:r>
            <a:fld id="{1DED8866-FF6C-4927-BBE0-BE5524942850}" type="slidenum">
              <a:rPr lang="en-US" smtClean="0">
                <a:effectLst/>
              </a:rPr>
              <a:pPr>
                <a:defRPr/>
              </a:pPr>
              <a:t>11</a:t>
            </a:fld>
            <a:endParaRPr lang="en-US" dirty="0">
              <a:effectLst/>
            </a:endParaRPr>
          </a:p>
        </p:txBody>
      </p:sp>
      <p:pic>
        <p:nvPicPr>
          <p:cNvPr id="9218" name="Picture 2"/>
          <p:cNvPicPr>
            <a:picLocks noGrp="1" noChangeAspect="1" noChangeArrowheads="1"/>
          </p:cNvPicPr>
          <p:nvPr>
            <p:ph idx="1"/>
          </p:nvPr>
        </p:nvPicPr>
        <p:blipFill>
          <a:blip r:embed="rId2" cstate="screen"/>
          <a:srcRect/>
          <a:stretch>
            <a:fillRect/>
          </a:stretch>
        </p:blipFill>
        <p:spPr bwMode="auto">
          <a:xfrm>
            <a:off x="251520" y="1556792"/>
            <a:ext cx="5400600" cy="4665875"/>
          </a:xfrm>
          <a:prstGeom prst="rect">
            <a:avLst/>
          </a:prstGeom>
          <a:noFill/>
          <a:ln w="9525">
            <a:noFill/>
            <a:miter lim="800000"/>
            <a:headEnd/>
            <a:tailEnd/>
          </a:ln>
        </p:spPr>
      </p:pic>
      <p:sp>
        <p:nvSpPr>
          <p:cNvPr id="7" name="TextBox 6"/>
          <p:cNvSpPr txBox="1"/>
          <p:nvPr/>
        </p:nvSpPr>
        <p:spPr>
          <a:xfrm>
            <a:off x="6156176" y="2780928"/>
            <a:ext cx="2232248" cy="2086725"/>
          </a:xfrm>
          <a:prstGeom prst="rect">
            <a:avLst/>
          </a:prstGeom>
          <a:noFill/>
          <a:ln>
            <a:solidFill>
              <a:schemeClr val="bg1"/>
            </a:solidFill>
          </a:ln>
        </p:spPr>
        <p:txBody>
          <a:bodyPr wrap="square" rtlCol="0">
            <a:spAutoFit/>
          </a:bodyPr>
          <a:lstStyle/>
          <a:p>
            <a:pPr marL="457200" indent="-457200">
              <a:buFont typeface="+mj-lt"/>
              <a:buAutoNum type="arabicPeriod"/>
            </a:pPr>
            <a:r>
              <a:rPr lang="en-US" sz="1200" b="1" dirty="0" smtClean="0"/>
              <a:t>Complete all the mandatory fields marked </a:t>
            </a:r>
            <a:r>
              <a:rPr lang="en-GB" sz="1200" b="1" dirty="0" smtClean="0">
                <a:latin typeface="Arial"/>
                <a:ea typeface="Times New Roman"/>
              </a:rPr>
              <a:t>marked with a star</a:t>
            </a:r>
          </a:p>
          <a:p>
            <a:pPr marL="457200" indent="-457200">
              <a:buFont typeface="+mj-lt"/>
              <a:buAutoNum type="arabicPeriod"/>
            </a:pPr>
            <a:r>
              <a:rPr lang="en-GB" sz="1200" b="1" dirty="0" smtClean="0">
                <a:latin typeface="Arial"/>
              </a:rPr>
              <a:t>Follow the same logics completing “Trailer” and “Semi-trailer” information as well as  Driver Information</a:t>
            </a:r>
            <a:endParaRPr lang="fr-CH" sz="1200" b="1"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Information-completed</a:t>
            </a:r>
            <a:endParaRPr lang="fr-CH"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smtClean="0"/>
              <a:t>Page </a:t>
            </a:r>
            <a:fld id="{1DED8866-FF6C-4927-BBE0-BE5524942850}" type="slidenum">
              <a:rPr lang="en-US" smtClean="0">
                <a:effectLst/>
              </a:rPr>
              <a:pPr>
                <a:defRPr/>
              </a:pPr>
              <a:t>12</a:t>
            </a:fld>
            <a:endParaRPr lang="en-US" dirty="0">
              <a:effectLst/>
            </a:endParaRPr>
          </a:p>
        </p:txBody>
      </p:sp>
      <p:pic>
        <p:nvPicPr>
          <p:cNvPr id="14338" name="Picture 2"/>
          <p:cNvPicPr>
            <a:picLocks noGrp="1" noChangeAspect="1" noChangeArrowheads="1"/>
          </p:cNvPicPr>
          <p:nvPr>
            <p:ph idx="1"/>
          </p:nvPr>
        </p:nvPicPr>
        <p:blipFill>
          <a:blip r:embed="rId2" cstate="screen"/>
          <a:srcRect/>
          <a:stretch>
            <a:fillRect/>
          </a:stretch>
        </p:blipFill>
        <p:spPr bwMode="auto">
          <a:xfrm>
            <a:off x="2411759" y="1438406"/>
            <a:ext cx="5359453" cy="508693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Consignments</a:t>
            </a:r>
            <a:endParaRPr lang="fr-CH"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dirty="0" smtClean="0"/>
              <a:t>Page </a:t>
            </a:r>
            <a:fld id="{1DED8866-FF6C-4927-BBE0-BE5524942850}" type="slidenum">
              <a:rPr lang="en-US" smtClean="0">
                <a:effectLst/>
              </a:rPr>
              <a:pPr>
                <a:defRPr/>
              </a:pPr>
              <a:t>13</a:t>
            </a:fld>
            <a:endParaRPr lang="en-US" dirty="0">
              <a:effectLst/>
            </a:endParaRPr>
          </a:p>
        </p:txBody>
      </p:sp>
      <p:pic>
        <p:nvPicPr>
          <p:cNvPr id="66562" name="Picture 2"/>
          <p:cNvPicPr>
            <a:picLocks noGrp="1" noChangeAspect="1" noChangeArrowheads="1"/>
          </p:cNvPicPr>
          <p:nvPr>
            <p:ph idx="1"/>
          </p:nvPr>
        </p:nvPicPr>
        <p:blipFill>
          <a:blip r:embed="rId2" cstate="screen"/>
          <a:srcRect/>
          <a:stretch>
            <a:fillRect/>
          </a:stretch>
        </p:blipFill>
        <p:spPr bwMode="auto">
          <a:xfrm>
            <a:off x="251520" y="1484784"/>
            <a:ext cx="4752527" cy="5060939"/>
          </a:xfrm>
          <a:prstGeom prst="rect">
            <a:avLst/>
          </a:prstGeom>
          <a:noFill/>
          <a:ln w="9525">
            <a:noFill/>
            <a:miter lim="800000"/>
            <a:headEnd/>
            <a:tailEnd/>
          </a:ln>
        </p:spPr>
      </p:pic>
      <p:sp>
        <p:nvSpPr>
          <p:cNvPr id="7" name="TextBox 6"/>
          <p:cNvSpPr txBox="1"/>
          <p:nvPr/>
        </p:nvSpPr>
        <p:spPr>
          <a:xfrm>
            <a:off x="5436096" y="1484784"/>
            <a:ext cx="3384376" cy="4960589"/>
          </a:xfrm>
          <a:prstGeom prst="rect">
            <a:avLst/>
          </a:prstGeom>
          <a:noFill/>
          <a:ln w="12700">
            <a:solidFill>
              <a:schemeClr val="bg1"/>
            </a:solidFill>
          </a:ln>
        </p:spPr>
        <p:txBody>
          <a:bodyPr wrap="square" rtlCol="0">
            <a:spAutoFit/>
          </a:bodyPr>
          <a:lstStyle/>
          <a:p>
            <a:pPr marL="329184" indent="-342900">
              <a:buFont typeface="+mj-lt"/>
              <a:buAutoNum type="arabicPeriod"/>
            </a:pPr>
            <a:r>
              <a:rPr lang="en-US" sz="1100" b="1" dirty="0" smtClean="0"/>
              <a:t>Chose relevant  “Place of loading” and “Unloading” from the drop down list, that appears based on the info entered at “Customs Operations” Section”. If there was only one place of Loading / Unloading, it will be displayed automatically.</a:t>
            </a:r>
          </a:p>
          <a:p>
            <a:pPr marL="329184" indent="-342900">
              <a:buFont typeface="+mj-lt"/>
              <a:buAutoNum type="arabicPeriod"/>
            </a:pPr>
            <a:r>
              <a:rPr lang="en-US" sz="1100" b="1" dirty="0" smtClean="0"/>
              <a:t>Complete all the mandatory fields marked by star.</a:t>
            </a:r>
          </a:p>
          <a:p>
            <a:pPr marL="329184" indent="-342900">
              <a:buFont typeface="+mj-lt"/>
              <a:buAutoNum type="arabicPeriod"/>
            </a:pPr>
            <a:r>
              <a:rPr lang="en-US" sz="1100" b="1" dirty="0" smtClean="0"/>
              <a:t>If you have previously saved information on  “Consignee” and “Consignor”, please start typing their names. The application will display the search results for you</a:t>
            </a:r>
          </a:p>
          <a:p>
            <a:pPr marL="329184" indent="-342900">
              <a:buFont typeface="+mj-lt"/>
              <a:buAutoNum type="arabicPeriod"/>
            </a:pPr>
            <a:r>
              <a:rPr lang="en-US" sz="1100" b="1" dirty="0" smtClean="0"/>
              <a:t>To add new “Consignee” and “Consignor”, please use the appropriate icons next to the field. </a:t>
            </a:r>
          </a:p>
          <a:p>
            <a:pPr marL="329184" indent="-228600">
              <a:buFont typeface="+mj-lt"/>
              <a:buAutoNum type="arabicPeriod"/>
            </a:pPr>
            <a:r>
              <a:rPr lang="en-US" sz="1100" b="1" dirty="0" smtClean="0"/>
              <a:t>New “Consignee” and “Consignor”,, added will be saved for future use.</a:t>
            </a:r>
          </a:p>
          <a:p>
            <a:pPr marL="329184" indent="-228600">
              <a:buFont typeface="+mj-lt"/>
              <a:buAutoNum type="arabicPeriod"/>
            </a:pPr>
            <a:r>
              <a:rPr lang="en-US" sz="1100" b="1" dirty="0" smtClean="0"/>
              <a:t>To include information on attached documents use “Add Document” Icon. </a:t>
            </a:r>
          </a:p>
          <a:p>
            <a:pPr marL="329184" indent="-228600">
              <a:buNone/>
            </a:pPr>
            <a:r>
              <a:rPr lang="en-US" sz="1100" b="1" dirty="0" smtClean="0"/>
              <a:t>     Note! At this level indicate all the documents related to the entire consignment.</a:t>
            </a:r>
          </a:p>
          <a:p>
            <a:pPr marL="329184" indent="-228600">
              <a:buNone/>
            </a:pPr>
            <a:r>
              <a:rPr lang="en-US" sz="1100" b="1" dirty="0" smtClean="0"/>
              <a:t>7. To include information on Goods item, use “Add Goods” Icon.</a:t>
            </a:r>
          </a:p>
          <a:p>
            <a:pPr marL="329184" indent="-228600">
              <a:buNone/>
            </a:pPr>
            <a:endParaRPr lang="en-US" sz="1200" b="1" dirty="0" smtClean="0"/>
          </a:p>
        </p:txBody>
      </p:sp>
      <p:sp>
        <p:nvSpPr>
          <p:cNvPr id="8" name="Oval 7"/>
          <p:cNvSpPr/>
          <p:nvPr/>
        </p:nvSpPr>
        <p:spPr bwMode="auto">
          <a:xfrm>
            <a:off x="611560" y="3861048"/>
            <a:ext cx="1944216" cy="504056"/>
          </a:xfrm>
          <a:prstGeom prst="ellipse">
            <a:avLst/>
          </a:prstGeom>
          <a:noFill/>
          <a:ln w="158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fr-CH"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Entering information on a new Consignee/Consignor in 2 languages</a:t>
            </a:r>
            <a:endParaRPr lang="fr-CH" sz="2800"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smtClean="0"/>
              <a:t>Page </a:t>
            </a:r>
            <a:fld id="{1DED8866-FF6C-4927-BBE0-BE5524942850}" type="slidenum">
              <a:rPr lang="en-US" smtClean="0">
                <a:effectLst/>
              </a:rPr>
              <a:pPr>
                <a:defRPr/>
              </a:pPr>
              <a:t>14</a:t>
            </a:fld>
            <a:endParaRPr lang="en-US" dirty="0">
              <a:effectLst/>
            </a:endParaRPr>
          </a:p>
        </p:txBody>
      </p:sp>
      <p:pic>
        <p:nvPicPr>
          <p:cNvPr id="17410" name="Picture 2"/>
          <p:cNvPicPr>
            <a:picLocks noGrp="1" noChangeAspect="1" noChangeArrowheads="1"/>
          </p:cNvPicPr>
          <p:nvPr>
            <p:ph idx="1"/>
          </p:nvPr>
        </p:nvPicPr>
        <p:blipFill>
          <a:blip r:embed="rId2" cstate="screen"/>
          <a:srcRect/>
          <a:stretch>
            <a:fillRect/>
          </a:stretch>
        </p:blipFill>
        <p:spPr bwMode="auto">
          <a:xfrm>
            <a:off x="323529" y="1556792"/>
            <a:ext cx="3600400" cy="3295281"/>
          </a:xfrm>
          <a:prstGeom prst="rect">
            <a:avLst/>
          </a:prstGeom>
          <a:noFill/>
          <a:ln w="9525">
            <a:noFill/>
            <a:miter lim="800000"/>
            <a:headEnd/>
            <a:tailEnd/>
          </a:ln>
        </p:spPr>
      </p:pic>
      <p:pic>
        <p:nvPicPr>
          <p:cNvPr id="8" name="Picture 2"/>
          <p:cNvPicPr>
            <a:picLocks noChangeAspect="1" noChangeArrowheads="1"/>
          </p:cNvPicPr>
          <p:nvPr/>
        </p:nvPicPr>
        <p:blipFill>
          <a:blip r:embed="rId3" cstate="screen"/>
          <a:srcRect/>
          <a:stretch>
            <a:fillRect/>
          </a:stretch>
        </p:blipFill>
        <p:spPr bwMode="auto">
          <a:xfrm>
            <a:off x="3563888" y="3284984"/>
            <a:ext cx="3442727" cy="3240360"/>
          </a:xfrm>
          <a:prstGeom prst="rect">
            <a:avLst/>
          </a:prstGeom>
          <a:noFill/>
          <a:ln w="9525">
            <a:noFill/>
            <a:miter lim="800000"/>
            <a:headEnd/>
            <a:tailEnd/>
          </a:ln>
          <a:effectLst/>
        </p:spPr>
      </p:pic>
      <p:sp>
        <p:nvSpPr>
          <p:cNvPr id="9" name="TextBox 8"/>
          <p:cNvSpPr txBox="1"/>
          <p:nvPr/>
        </p:nvSpPr>
        <p:spPr>
          <a:xfrm>
            <a:off x="4788024" y="1484784"/>
            <a:ext cx="3960440" cy="1698927"/>
          </a:xfrm>
          <a:prstGeom prst="rect">
            <a:avLst/>
          </a:prstGeom>
          <a:noFill/>
          <a:ln w="12700">
            <a:solidFill>
              <a:schemeClr val="bg1"/>
            </a:solidFill>
          </a:ln>
        </p:spPr>
        <p:txBody>
          <a:bodyPr wrap="square" rtlCol="0">
            <a:spAutoFit/>
          </a:bodyPr>
          <a:lstStyle/>
          <a:p>
            <a:pPr marL="457200" indent="-457200">
              <a:buFont typeface="+mj-lt"/>
              <a:buAutoNum type="arabicPeriod"/>
            </a:pPr>
            <a:r>
              <a:rPr lang="en-US" sz="1200" b="1" dirty="0" smtClean="0"/>
              <a:t>Complete all the mandatory fields marked </a:t>
            </a:r>
            <a:r>
              <a:rPr lang="en-GB" sz="1200" b="1" dirty="0" smtClean="0">
                <a:latin typeface="Arial"/>
                <a:ea typeface="Times New Roman"/>
              </a:rPr>
              <a:t>marked with a star</a:t>
            </a:r>
          </a:p>
          <a:p>
            <a:pPr marL="457200" indent="-457200">
              <a:buFont typeface="+mj-lt"/>
              <a:buAutoNum type="arabicPeriod"/>
            </a:pPr>
            <a:r>
              <a:rPr lang="en-US" sz="1200" b="1" dirty="0" smtClean="0"/>
              <a:t>If you are submitting TIR-EPD to Customs Union and wish to include information on “Consignee” and “Consignor” using Cyrillic characters, please use “Add Translation” Icon and complete all the mandatory fields using Cyrillic characters</a:t>
            </a:r>
          </a:p>
        </p:txBody>
      </p:sp>
      <p:sp>
        <p:nvSpPr>
          <p:cNvPr id="10" name="Oval 9"/>
          <p:cNvSpPr/>
          <p:nvPr/>
        </p:nvSpPr>
        <p:spPr bwMode="auto">
          <a:xfrm>
            <a:off x="1259632" y="3573016"/>
            <a:ext cx="720080" cy="216024"/>
          </a:xfrm>
          <a:prstGeom prst="ellipse">
            <a:avLst/>
          </a:prstGeom>
          <a:noFill/>
          <a:ln w="158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fr-CH"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Consignments-completed</a:t>
            </a:r>
            <a:endParaRPr lang="fr-CH"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smtClean="0"/>
              <a:t>Page </a:t>
            </a:r>
            <a:fld id="{1DED8866-FF6C-4927-BBE0-BE5524942850}" type="slidenum">
              <a:rPr lang="en-US" smtClean="0">
                <a:effectLst/>
              </a:rPr>
              <a:pPr>
                <a:defRPr/>
              </a:pPr>
              <a:t>15</a:t>
            </a:fld>
            <a:endParaRPr lang="en-US" dirty="0">
              <a:effectLst/>
            </a:endParaRPr>
          </a:p>
        </p:txBody>
      </p:sp>
      <p:pic>
        <p:nvPicPr>
          <p:cNvPr id="41988" name="Picture 4"/>
          <p:cNvPicPr>
            <a:picLocks noGrp="1" noChangeAspect="1" noChangeArrowheads="1"/>
          </p:cNvPicPr>
          <p:nvPr>
            <p:ph idx="1"/>
          </p:nvPr>
        </p:nvPicPr>
        <p:blipFill>
          <a:blip r:embed="rId2" cstate="screen"/>
          <a:srcRect/>
          <a:stretch>
            <a:fillRect/>
          </a:stretch>
        </p:blipFill>
        <p:spPr bwMode="auto">
          <a:xfrm>
            <a:off x="2123728" y="1484784"/>
            <a:ext cx="5400600" cy="496733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Goods Item Information</a:t>
            </a:r>
            <a:endParaRPr lang="fr-CH"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dirty="0" smtClean="0"/>
              <a:t>Page </a:t>
            </a:r>
            <a:fld id="{1DED8866-FF6C-4927-BBE0-BE5524942850}" type="slidenum">
              <a:rPr lang="en-US" smtClean="0">
                <a:effectLst/>
              </a:rPr>
              <a:pPr>
                <a:defRPr/>
              </a:pPr>
              <a:t>16</a:t>
            </a:fld>
            <a:endParaRPr lang="en-US" dirty="0">
              <a:effectLst/>
            </a:endParaRPr>
          </a:p>
        </p:txBody>
      </p:sp>
      <p:pic>
        <p:nvPicPr>
          <p:cNvPr id="67586" name="Picture 2"/>
          <p:cNvPicPr>
            <a:picLocks noGrp="1" noChangeAspect="1" noChangeArrowheads="1"/>
          </p:cNvPicPr>
          <p:nvPr>
            <p:ph idx="1"/>
          </p:nvPr>
        </p:nvPicPr>
        <p:blipFill>
          <a:blip r:embed="rId2" cstate="screen"/>
          <a:srcRect/>
          <a:stretch>
            <a:fillRect/>
          </a:stretch>
        </p:blipFill>
        <p:spPr bwMode="auto">
          <a:xfrm>
            <a:off x="395536" y="1484784"/>
            <a:ext cx="4608512" cy="5140263"/>
          </a:xfrm>
          <a:prstGeom prst="rect">
            <a:avLst/>
          </a:prstGeom>
          <a:noFill/>
          <a:ln w="9525">
            <a:noFill/>
            <a:miter lim="800000"/>
            <a:headEnd/>
            <a:tailEnd/>
          </a:ln>
        </p:spPr>
      </p:pic>
      <p:sp>
        <p:nvSpPr>
          <p:cNvPr id="7" name="TextBox 6"/>
          <p:cNvSpPr txBox="1"/>
          <p:nvPr/>
        </p:nvSpPr>
        <p:spPr>
          <a:xfrm>
            <a:off x="5436096" y="1556792"/>
            <a:ext cx="3384376" cy="4801314"/>
          </a:xfrm>
          <a:prstGeom prst="rect">
            <a:avLst/>
          </a:prstGeom>
          <a:noFill/>
          <a:ln w="12700">
            <a:solidFill>
              <a:schemeClr val="bg1"/>
            </a:solidFill>
          </a:ln>
        </p:spPr>
        <p:txBody>
          <a:bodyPr wrap="square" rtlCol="0">
            <a:spAutoFit/>
          </a:bodyPr>
          <a:lstStyle/>
          <a:p>
            <a:pPr marL="329184" indent="-342900">
              <a:buFont typeface="+mj-lt"/>
              <a:buAutoNum type="arabicPeriod"/>
            </a:pPr>
            <a:r>
              <a:rPr lang="en-US" sz="1200" b="1" dirty="0" smtClean="0"/>
              <a:t>Complete all the mandatory fields marked by star.</a:t>
            </a:r>
          </a:p>
          <a:p>
            <a:pPr marL="329184" indent="-342900">
              <a:buFont typeface="+mj-lt"/>
              <a:buAutoNum type="arabicPeriod"/>
            </a:pPr>
            <a:r>
              <a:rPr lang="en-US" sz="1200" b="1" dirty="0" smtClean="0"/>
              <a:t>Do not forget to chose the container info from a drop down menu under the field “Container”</a:t>
            </a:r>
          </a:p>
          <a:p>
            <a:pPr marL="329184" indent="-342900">
              <a:buFont typeface="+mj-lt"/>
              <a:buAutoNum type="arabicPeriod"/>
            </a:pPr>
            <a:r>
              <a:rPr lang="en-US" sz="1200" b="1" dirty="0" smtClean="0"/>
              <a:t>In the fields “Invoice Currency” and “Type of packages” start typing at least first 2 letters and the application will display the search results for you.</a:t>
            </a:r>
          </a:p>
          <a:p>
            <a:pPr marL="329184" indent="-342900">
              <a:buFont typeface="+mj-lt"/>
              <a:buAutoNum type="arabicPeriod"/>
            </a:pPr>
            <a:r>
              <a:rPr lang="en-US" sz="1200" b="1" dirty="0" smtClean="0"/>
              <a:t>For more details on completion of ‘Goods description” field, please, refer to the next slide.</a:t>
            </a:r>
          </a:p>
          <a:p>
            <a:pPr marL="329184" indent="-342900">
              <a:buFont typeface="+mj-lt"/>
              <a:buAutoNum type="arabicPeriod"/>
            </a:pPr>
            <a:r>
              <a:rPr lang="en-US" sz="1200" b="1" dirty="0" smtClean="0"/>
              <a:t>When all the information on Goods Item is completed, press the icon “Save” or  “Add another Goods Item”</a:t>
            </a:r>
          </a:p>
          <a:p>
            <a:pPr marL="329184" indent="-228600">
              <a:buFont typeface="+mj-lt"/>
              <a:buAutoNum type="arabicPeriod"/>
            </a:pPr>
            <a:r>
              <a:rPr lang="en-US" sz="1200" b="1" dirty="0" smtClean="0"/>
              <a:t>To include information on attached documents use “Add Document” Icon. </a:t>
            </a:r>
          </a:p>
          <a:p>
            <a:pPr marL="329184" indent="-228600">
              <a:buNone/>
            </a:pPr>
            <a:r>
              <a:rPr lang="en-US" sz="1200" b="1" dirty="0" smtClean="0"/>
              <a:t>     Note! At this level indicate all the documents related only to this particular Goods Item</a:t>
            </a:r>
          </a:p>
          <a:p>
            <a:pPr marL="329184" indent="-342900">
              <a:buNone/>
            </a:pPr>
            <a:endParaRPr lang="en-US" sz="1200" b="1" dirty="0" smtClean="0"/>
          </a:p>
          <a:p>
            <a:pPr marL="329184" indent="-228600">
              <a:buNone/>
            </a:pPr>
            <a:endParaRPr lang="en-US" sz="1200" b="1" dirty="0" smtClean="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 Item-Goods Description</a:t>
            </a:r>
            <a:endParaRPr lang="fr-CH"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smtClean="0"/>
              <a:t>Page </a:t>
            </a:r>
            <a:fld id="{1DED8866-FF6C-4927-BBE0-BE5524942850}" type="slidenum">
              <a:rPr lang="en-US" smtClean="0">
                <a:effectLst/>
              </a:rPr>
              <a:pPr>
                <a:defRPr/>
              </a:pPr>
              <a:t>17</a:t>
            </a:fld>
            <a:endParaRPr lang="en-US" dirty="0">
              <a:effectLst/>
            </a:endParaRPr>
          </a:p>
        </p:txBody>
      </p:sp>
      <p:pic>
        <p:nvPicPr>
          <p:cNvPr id="44035" name="Picture 3"/>
          <p:cNvPicPr>
            <a:picLocks noGrp="1" noChangeAspect="1" noChangeArrowheads="1"/>
          </p:cNvPicPr>
          <p:nvPr>
            <p:ph idx="1"/>
          </p:nvPr>
        </p:nvPicPr>
        <p:blipFill>
          <a:blip r:embed="rId2" cstate="screen"/>
          <a:srcRect/>
          <a:stretch>
            <a:fillRect/>
          </a:stretch>
        </p:blipFill>
        <p:spPr bwMode="auto">
          <a:xfrm>
            <a:off x="899592" y="2492896"/>
            <a:ext cx="3816424" cy="4032448"/>
          </a:xfrm>
          <a:prstGeom prst="rect">
            <a:avLst/>
          </a:prstGeom>
          <a:noFill/>
          <a:ln w="9525">
            <a:noFill/>
            <a:miter lim="800000"/>
            <a:headEnd/>
            <a:tailEnd/>
          </a:ln>
        </p:spPr>
      </p:pic>
      <p:pic>
        <p:nvPicPr>
          <p:cNvPr id="9" name="Picture 2"/>
          <p:cNvPicPr>
            <a:picLocks noChangeAspect="1" noChangeArrowheads="1"/>
          </p:cNvPicPr>
          <p:nvPr/>
        </p:nvPicPr>
        <p:blipFill>
          <a:blip r:embed="rId3" cstate="screen"/>
          <a:srcRect/>
          <a:stretch>
            <a:fillRect/>
          </a:stretch>
        </p:blipFill>
        <p:spPr bwMode="auto">
          <a:xfrm>
            <a:off x="179512" y="1772816"/>
            <a:ext cx="3744416" cy="1008112"/>
          </a:xfrm>
          <a:prstGeom prst="rect">
            <a:avLst/>
          </a:prstGeom>
          <a:noFill/>
          <a:ln w="9525">
            <a:noFill/>
            <a:miter lim="800000"/>
            <a:headEnd/>
            <a:tailEnd/>
          </a:ln>
          <a:effectLst/>
        </p:spPr>
      </p:pic>
      <p:sp>
        <p:nvSpPr>
          <p:cNvPr id="10" name="TextBox 9"/>
          <p:cNvSpPr txBox="1"/>
          <p:nvPr/>
        </p:nvSpPr>
        <p:spPr>
          <a:xfrm>
            <a:off x="5364088" y="2060848"/>
            <a:ext cx="3384376" cy="4191917"/>
          </a:xfrm>
          <a:prstGeom prst="rect">
            <a:avLst/>
          </a:prstGeom>
          <a:noFill/>
          <a:ln w="12700">
            <a:solidFill>
              <a:schemeClr val="bg1"/>
            </a:solidFill>
          </a:ln>
        </p:spPr>
        <p:txBody>
          <a:bodyPr wrap="square" rtlCol="0">
            <a:spAutoFit/>
          </a:bodyPr>
          <a:lstStyle/>
          <a:p>
            <a:pPr marL="329184" indent="-342900">
              <a:buFont typeface="+mj-lt"/>
              <a:buAutoNum type="arabicPeriod"/>
            </a:pPr>
            <a:r>
              <a:rPr lang="en-GB" sz="1200" b="1" dirty="0" smtClean="0"/>
              <a:t>Enter TARIC (or TNVED) code in the appropriate field </a:t>
            </a:r>
          </a:p>
          <a:p>
            <a:pPr marL="329184" indent="-342900">
              <a:buFont typeface="+mj-lt"/>
              <a:buAutoNum type="arabicPeriod"/>
            </a:pPr>
            <a:r>
              <a:rPr lang="en-GB" sz="1200" b="1" dirty="0" smtClean="0"/>
              <a:t>You can enter the goods code manually in the “Goods description” field or click on binocular icon, following which Search TARIC (or TNVED)  code window will open.</a:t>
            </a:r>
            <a:endParaRPr lang="en-US" sz="1200" b="1" dirty="0" smtClean="0"/>
          </a:p>
          <a:p>
            <a:pPr marL="329184" indent="-342900">
              <a:buFont typeface="+mj-lt"/>
              <a:buAutoNum type="arabicPeriod"/>
            </a:pPr>
            <a:r>
              <a:rPr lang="en-GB" sz="1200" b="1" i="1" dirty="0" smtClean="0"/>
              <a:t>Only the codes in blue (with hyperlinks) satisfy the customs criteria for the respective country(-</a:t>
            </a:r>
            <a:r>
              <a:rPr lang="en-GB" sz="1200" b="1" i="1" dirty="0" err="1" smtClean="0"/>
              <a:t>ies</a:t>
            </a:r>
            <a:r>
              <a:rPr lang="en-GB" sz="1200" b="1" i="1" dirty="0" smtClean="0"/>
              <a:t>).</a:t>
            </a:r>
            <a:endParaRPr lang="en-US" sz="1200" b="1" dirty="0" smtClean="0"/>
          </a:p>
          <a:p>
            <a:pPr marL="329184" indent="-342900">
              <a:buFont typeface="+mj-lt"/>
              <a:buAutoNum type="arabicPeriod"/>
            </a:pPr>
            <a:r>
              <a:rPr lang="en-US" sz="1200" b="1" dirty="0" smtClean="0"/>
              <a:t>Click on the required code in blue and it will be inserted in the TARIC (or TNVED) commodity code field on the Goods information page.</a:t>
            </a:r>
            <a:r>
              <a:rPr lang="en-GB" sz="1200" b="1" dirty="0" smtClean="0"/>
              <a:t> “Goods description” field will be filled automatically with the description</a:t>
            </a:r>
            <a:r>
              <a:rPr lang="en-US" sz="1200" b="1" dirty="0" smtClean="0"/>
              <a:t> </a:t>
            </a:r>
            <a:r>
              <a:rPr lang="en-GB" sz="1200" b="1" dirty="0" smtClean="0"/>
              <a:t>corresponding to this code you have selected. Automatically selected text can be edited manually</a:t>
            </a:r>
            <a:endParaRPr lang="en-US" sz="1200" b="1" dirty="0" smtClean="0"/>
          </a:p>
          <a:p>
            <a:pPr marL="329184" indent="-228600">
              <a:buNone/>
            </a:pPr>
            <a:endParaRPr lang="en-US" sz="1200" b="1" dirty="0" smtClean="0"/>
          </a:p>
        </p:txBody>
      </p:sp>
      <p:sp>
        <p:nvSpPr>
          <p:cNvPr id="8" name="Oval 7"/>
          <p:cNvSpPr/>
          <p:nvPr/>
        </p:nvSpPr>
        <p:spPr bwMode="auto">
          <a:xfrm>
            <a:off x="1835696" y="2060848"/>
            <a:ext cx="216024" cy="216024"/>
          </a:xfrm>
          <a:prstGeom prst="ellipse">
            <a:avLst/>
          </a:prstGeom>
          <a:noFill/>
          <a:ln w="158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fr-CH"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sp>
        <p:nvSpPr>
          <p:cNvPr id="11" name="Oval 10"/>
          <p:cNvSpPr/>
          <p:nvPr/>
        </p:nvSpPr>
        <p:spPr bwMode="auto">
          <a:xfrm>
            <a:off x="1619672" y="4293096"/>
            <a:ext cx="288032" cy="144016"/>
          </a:xfrm>
          <a:prstGeom prst="ellipse">
            <a:avLst/>
          </a:prstGeom>
          <a:noFill/>
          <a:ln w="158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fr-CH"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 Item-Goods Description-Completed</a:t>
            </a:r>
            <a:endParaRPr lang="fr-CH"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dirty="0" smtClean="0"/>
              <a:t>Page </a:t>
            </a:r>
            <a:fld id="{1DED8866-FF6C-4927-BBE0-BE5524942850}" type="slidenum">
              <a:rPr lang="en-US" smtClean="0">
                <a:effectLst/>
              </a:rPr>
              <a:pPr>
                <a:defRPr/>
              </a:pPr>
              <a:t>18</a:t>
            </a:fld>
            <a:endParaRPr lang="en-US" dirty="0">
              <a:effectLst/>
            </a:endParaRPr>
          </a:p>
        </p:txBody>
      </p:sp>
      <p:pic>
        <p:nvPicPr>
          <p:cNvPr id="49154" name="Picture 2"/>
          <p:cNvPicPr>
            <a:picLocks noGrp="1" noChangeAspect="1" noChangeArrowheads="1"/>
          </p:cNvPicPr>
          <p:nvPr>
            <p:ph idx="1"/>
          </p:nvPr>
        </p:nvPicPr>
        <p:blipFill>
          <a:blip r:embed="rId2" cstate="screen"/>
          <a:srcRect/>
          <a:stretch>
            <a:fillRect/>
          </a:stretch>
        </p:blipFill>
        <p:spPr bwMode="auto">
          <a:xfrm>
            <a:off x="179512" y="1484784"/>
            <a:ext cx="4211226" cy="4608512"/>
          </a:xfrm>
          <a:prstGeom prst="rect">
            <a:avLst/>
          </a:prstGeom>
          <a:noFill/>
          <a:ln w="9525">
            <a:noFill/>
            <a:miter lim="800000"/>
            <a:headEnd/>
            <a:tailEnd/>
          </a:ln>
        </p:spPr>
      </p:pic>
      <p:pic>
        <p:nvPicPr>
          <p:cNvPr id="7" name="Picture 2"/>
          <p:cNvPicPr>
            <a:picLocks noChangeAspect="1" noChangeArrowheads="1"/>
          </p:cNvPicPr>
          <p:nvPr/>
        </p:nvPicPr>
        <p:blipFill>
          <a:blip r:embed="rId3" cstate="screen"/>
          <a:srcRect/>
          <a:stretch>
            <a:fillRect/>
          </a:stretch>
        </p:blipFill>
        <p:spPr bwMode="auto">
          <a:xfrm>
            <a:off x="4283968" y="3429000"/>
            <a:ext cx="4608512" cy="3217263"/>
          </a:xfrm>
          <a:prstGeom prst="rect">
            <a:avLst/>
          </a:prstGeom>
          <a:noFill/>
          <a:ln w="9525">
            <a:noFill/>
            <a:miter lim="800000"/>
            <a:headEnd/>
            <a:tailEnd/>
          </a:ln>
          <a:effectLst/>
        </p:spPr>
      </p:pic>
      <p:sp>
        <p:nvSpPr>
          <p:cNvPr id="8" name="TextBox 7"/>
          <p:cNvSpPr txBox="1"/>
          <p:nvPr/>
        </p:nvSpPr>
        <p:spPr>
          <a:xfrm>
            <a:off x="5004048" y="1484784"/>
            <a:ext cx="3600400" cy="1809726"/>
          </a:xfrm>
          <a:prstGeom prst="rect">
            <a:avLst/>
          </a:prstGeom>
          <a:noFill/>
          <a:ln w="12700">
            <a:solidFill>
              <a:schemeClr val="bg1"/>
            </a:solidFill>
          </a:ln>
        </p:spPr>
        <p:txBody>
          <a:bodyPr wrap="square" rtlCol="0">
            <a:spAutoFit/>
          </a:bodyPr>
          <a:lstStyle/>
          <a:p>
            <a:pPr marL="329184" indent="-342900">
              <a:buFont typeface="+mj-lt"/>
              <a:buAutoNum type="arabicPeriod"/>
            </a:pPr>
            <a:r>
              <a:rPr lang="en-GB" sz="1200" b="1" dirty="0" smtClean="0"/>
              <a:t>Make sure all the information on Goods items and Consignments is completed Correctly and press the button “Next”</a:t>
            </a:r>
          </a:p>
          <a:p>
            <a:pPr marL="329184" indent="-342900">
              <a:buFont typeface="+mj-lt"/>
              <a:buAutoNum type="arabicPeriod"/>
            </a:pPr>
            <a:r>
              <a:rPr lang="en-GB" sz="1200" b="1" dirty="0" smtClean="0"/>
              <a:t>If there are any changes to be done, you can always press on “Edit”</a:t>
            </a:r>
          </a:p>
          <a:p>
            <a:pPr marL="329184" indent="-342900">
              <a:buNone/>
            </a:pPr>
            <a:r>
              <a:rPr lang="en-GB" sz="1200" b="1" dirty="0" smtClean="0"/>
              <a:t>        or “Delete”        buttons.</a:t>
            </a:r>
          </a:p>
          <a:p>
            <a:pPr marL="329184" indent="-342900">
              <a:buNone/>
            </a:pPr>
            <a:r>
              <a:rPr lang="en-GB" sz="1200" b="1" dirty="0" smtClean="0"/>
              <a:t>3. You can add as many Consignments and Goods Items as required.</a:t>
            </a:r>
          </a:p>
        </p:txBody>
      </p:sp>
      <p:pic>
        <p:nvPicPr>
          <p:cNvPr id="9" name="Picture 2"/>
          <p:cNvPicPr>
            <a:picLocks noChangeAspect="1" noChangeArrowheads="1"/>
          </p:cNvPicPr>
          <p:nvPr/>
        </p:nvPicPr>
        <p:blipFill>
          <a:blip r:embed="rId4" cstate="screen"/>
          <a:srcRect/>
          <a:stretch>
            <a:fillRect/>
          </a:stretch>
        </p:blipFill>
        <p:spPr bwMode="auto">
          <a:xfrm>
            <a:off x="7452320" y="2348880"/>
            <a:ext cx="144016" cy="216024"/>
          </a:xfrm>
          <a:prstGeom prst="rect">
            <a:avLst/>
          </a:prstGeom>
          <a:noFill/>
          <a:ln w="9525">
            <a:noFill/>
            <a:miter lim="800000"/>
            <a:headEnd/>
            <a:tailEnd/>
          </a:ln>
          <a:effectLst/>
        </p:spPr>
      </p:pic>
      <p:pic>
        <p:nvPicPr>
          <p:cNvPr id="10" name="Picture 2"/>
          <p:cNvPicPr>
            <a:picLocks noChangeAspect="1" noChangeArrowheads="1"/>
          </p:cNvPicPr>
          <p:nvPr/>
        </p:nvPicPr>
        <p:blipFill>
          <a:blip r:embed="rId5" cstate="screen"/>
          <a:srcRect/>
          <a:stretch>
            <a:fillRect/>
          </a:stretch>
        </p:blipFill>
        <p:spPr bwMode="auto">
          <a:xfrm>
            <a:off x="6300192" y="2564904"/>
            <a:ext cx="216024" cy="192021"/>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7: Summary page</a:t>
            </a:r>
            <a:endParaRPr lang="fr-CH"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smtClean="0"/>
              <a:t>Page </a:t>
            </a:r>
            <a:fld id="{1DED8866-FF6C-4927-BBE0-BE5524942850}" type="slidenum">
              <a:rPr lang="en-US" smtClean="0">
                <a:effectLst/>
              </a:rPr>
              <a:pPr>
                <a:defRPr/>
              </a:pPr>
              <a:t>19</a:t>
            </a:fld>
            <a:endParaRPr lang="en-US" dirty="0">
              <a:effectLst/>
            </a:endParaRPr>
          </a:p>
        </p:txBody>
      </p:sp>
      <p:pic>
        <p:nvPicPr>
          <p:cNvPr id="54274" name="Picture 2"/>
          <p:cNvPicPr>
            <a:picLocks noGrp="1" noChangeAspect="1" noChangeArrowheads="1"/>
          </p:cNvPicPr>
          <p:nvPr>
            <p:ph idx="1"/>
          </p:nvPr>
        </p:nvPicPr>
        <p:blipFill>
          <a:blip r:embed="rId2" cstate="screen"/>
          <a:srcRect/>
          <a:stretch>
            <a:fillRect/>
          </a:stretch>
        </p:blipFill>
        <p:spPr bwMode="auto">
          <a:xfrm>
            <a:off x="467544" y="1412776"/>
            <a:ext cx="4534021" cy="5057177"/>
          </a:xfrm>
          <a:prstGeom prst="rect">
            <a:avLst/>
          </a:prstGeom>
          <a:noFill/>
          <a:ln w="9525">
            <a:noFill/>
            <a:miter lim="800000"/>
            <a:headEnd/>
            <a:tailEnd/>
          </a:ln>
        </p:spPr>
      </p:pic>
      <p:sp>
        <p:nvSpPr>
          <p:cNvPr id="7" name="TextBox 6"/>
          <p:cNvSpPr txBox="1"/>
          <p:nvPr/>
        </p:nvSpPr>
        <p:spPr>
          <a:xfrm>
            <a:off x="5436096" y="2852936"/>
            <a:ext cx="3240360" cy="1477328"/>
          </a:xfrm>
          <a:prstGeom prst="rect">
            <a:avLst/>
          </a:prstGeom>
          <a:noFill/>
          <a:ln w="12700">
            <a:solidFill>
              <a:schemeClr val="bg1"/>
            </a:solidFill>
          </a:ln>
        </p:spPr>
        <p:txBody>
          <a:bodyPr wrap="square" rtlCol="0">
            <a:spAutoFit/>
          </a:bodyPr>
          <a:lstStyle/>
          <a:p>
            <a:pPr marL="329184" indent="-342900">
              <a:buFont typeface="+mj-lt"/>
              <a:buAutoNum type="arabicPeriod"/>
            </a:pPr>
            <a:r>
              <a:rPr lang="en-GB" sz="1200" b="1" dirty="0" smtClean="0"/>
              <a:t>Complete your EORI number</a:t>
            </a:r>
          </a:p>
          <a:p>
            <a:pPr marL="329184" indent="-342900">
              <a:buFont typeface="+mj-lt"/>
              <a:buAutoNum type="arabicPeriod"/>
            </a:pPr>
            <a:r>
              <a:rPr lang="en-GB" sz="1200" b="1" dirty="0" smtClean="0"/>
              <a:t>View where your EPD will be sent</a:t>
            </a:r>
          </a:p>
          <a:p>
            <a:pPr marL="329184" indent="-342900">
              <a:buFont typeface="+mj-lt"/>
              <a:buAutoNum type="arabicPeriod"/>
            </a:pPr>
            <a:r>
              <a:rPr lang="en-GB" sz="1200" b="1" dirty="0" smtClean="0"/>
              <a:t>Check the box ”Accept liability”</a:t>
            </a:r>
          </a:p>
          <a:p>
            <a:pPr marL="329184" indent="-342900">
              <a:buFont typeface="+mj-lt"/>
              <a:buAutoNum type="arabicPeriod"/>
            </a:pPr>
            <a:r>
              <a:rPr lang="en-GB" sz="1200" b="1" dirty="0" smtClean="0"/>
              <a:t>Complete the field “Declaration place”</a:t>
            </a:r>
          </a:p>
          <a:p>
            <a:pPr marL="329184" indent="-342900">
              <a:buFont typeface="+mj-lt"/>
              <a:buAutoNum type="arabicPeriod"/>
            </a:pPr>
            <a:r>
              <a:rPr lang="en-GB" sz="1200" b="1" dirty="0" smtClean="0"/>
              <a:t>Press on “Send EPD” button</a:t>
            </a:r>
          </a:p>
        </p:txBody>
      </p:sp>
      <p:sp>
        <p:nvSpPr>
          <p:cNvPr id="8" name="Oval 7"/>
          <p:cNvSpPr/>
          <p:nvPr/>
        </p:nvSpPr>
        <p:spPr bwMode="auto">
          <a:xfrm>
            <a:off x="1619672" y="5445224"/>
            <a:ext cx="288032" cy="216024"/>
          </a:xfrm>
          <a:prstGeom prst="ellipse">
            <a:avLst/>
          </a:prstGeom>
          <a:noFill/>
          <a:ln w="158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fr-CH"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sp>
        <p:nvSpPr>
          <p:cNvPr id="9" name="Oval 8"/>
          <p:cNvSpPr/>
          <p:nvPr/>
        </p:nvSpPr>
        <p:spPr bwMode="auto">
          <a:xfrm>
            <a:off x="1619672" y="5589240"/>
            <a:ext cx="1152128" cy="216024"/>
          </a:xfrm>
          <a:prstGeom prst="ellipse">
            <a:avLst/>
          </a:prstGeom>
          <a:noFill/>
          <a:ln w="158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fr-CH"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fr-CH" dirty="0"/>
          </a:p>
        </p:txBody>
      </p:sp>
      <p:sp>
        <p:nvSpPr>
          <p:cNvPr id="3" name="Content Placeholder 2"/>
          <p:cNvSpPr>
            <a:spLocks noGrp="1"/>
          </p:cNvSpPr>
          <p:nvPr>
            <p:ph idx="1"/>
          </p:nvPr>
        </p:nvSpPr>
        <p:spPr/>
        <p:txBody>
          <a:bodyPr/>
          <a:lstStyle/>
          <a:p>
            <a:r>
              <a:rPr lang="en-US" dirty="0" smtClean="0"/>
              <a:t>New TIR-EPD Submission</a:t>
            </a:r>
          </a:p>
          <a:p>
            <a:r>
              <a:rPr lang="en-US" dirty="0" smtClean="0"/>
              <a:t>TIR-EPD status check</a:t>
            </a:r>
          </a:p>
          <a:p>
            <a:r>
              <a:rPr lang="en-US" dirty="0" smtClean="0"/>
              <a:t>TIR-EPD printable documents</a:t>
            </a:r>
          </a:p>
          <a:p>
            <a:r>
              <a:rPr lang="en-US" dirty="0" smtClean="0"/>
              <a:t>Using previously submitted TIR-EPD as a template for creating a new one</a:t>
            </a:r>
          </a:p>
          <a:p>
            <a:endParaRPr lang="en-US" dirty="0" smtClean="0"/>
          </a:p>
          <a:p>
            <a:endParaRPr lang="fr-CH"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smtClean="0"/>
              <a:t>Page </a:t>
            </a:r>
            <a:fld id="{1DED8866-FF6C-4927-BBE0-BE5524942850}" type="slidenum">
              <a:rPr lang="en-US" smtClean="0">
                <a:effectLst/>
              </a:rPr>
              <a:pPr>
                <a:defRPr/>
              </a:pPr>
              <a:t>2</a:t>
            </a:fld>
            <a:endParaRPr lang="en-US" dirty="0">
              <a:effectLst/>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3" name="Slide Number Placeholder 2"/>
          <p:cNvSpPr>
            <a:spLocks noGrp="1"/>
          </p:cNvSpPr>
          <p:nvPr>
            <p:ph type="sldNum" sz="quarter" idx="12"/>
          </p:nvPr>
        </p:nvSpPr>
        <p:spPr/>
        <p:txBody>
          <a:bodyPr/>
          <a:lstStyle/>
          <a:p>
            <a:pPr>
              <a:defRPr/>
            </a:pPr>
            <a:r>
              <a:rPr lang="en-US" smtClean="0">
                <a:effectLst/>
              </a:rPr>
              <a:t>Page</a:t>
            </a:r>
            <a:r>
              <a:rPr lang="en-US" smtClean="0"/>
              <a:t> </a:t>
            </a:r>
            <a:fld id="{1DED8866-FF6C-4927-BBE0-BE5524942850}" type="slidenum">
              <a:rPr lang="en-US" smtClean="0">
                <a:effectLst/>
              </a:rPr>
              <a:pPr>
                <a:defRPr/>
              </a:pPr>
              <a:t>20</a:t>
            </a:fld>
            <a:endParaRPr lang="en-US" dirty="0">
              <a:effectLst/>
            </a:endParaRPr>
          </a:p>
        </p:txBody>
      </p:sp>
      <p:sp>
        <p:nvSpPr>
          <p:cNvPr id="4" name="Rectangle 3"/>
          <p:cNvSpPr/>
          <p:nvPr/>
        </p:nvSpPr>
        <p:spPr>
          <a:xfrm>
            <a:off x="2123728" y="3140968"/>
            <a:ext cx="6103274" cy="693844"/>
          </a:xfrm>
          <a:prstGeom prst="rect">
            <a:avLst/>
          </a:prstGeom>
        </p:spPr>
        <p:txBody>
          <a:bodyPr wrap="none">
            <a:spAutoFit/>
          </a:bodyPr>
          <a:lstStyle/>
          <a:p>
            <a:pPr>
              <a:buNone/>
            </a:pPr>
            <a:r>
              <a:rPr lang="en-US" sz="4000" dirty="0" smtClean="0"/>
              <a:t>Checking TIR-EPD Status</a:t>
            </a:r>
            <a:endParaRPr lang="fr-CH" sz="4000"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TIR-EPD Status</a:t>
            </a:r>
            <a:endParaRPr lang="fr-CH"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smtClean="0"/>
              <a:t>Page </a:t>
            </a:r>
            <a:fld id="{1DED8866-FF6C-4927-BBE0-BE5524942850}" type="slidenum">
              <a:rPr lang="en-US" smtClean="0">
                <a:effectLst/>
              </a:rPr>
              <a:pPr>
                <a:defRPr/>
              </a:pPr>
              <a:t>21</a:t>
            </a:fld>
            <a:endParaRPr lang="en-US" dirty="0">
              <a:effectLst/>
            </a:endParaRPr>
          </a:p>
        </p:txBody>
      </p:sp>
      <p:pic>
        <p:nvPicPr>
          <p:cNvPr id="69634" name="Picture 2"/>
          <p:cNvPicPr>
            <a:picLocks noGrp="1" noChangeAspect="1" noChangeArrowheads="1"/>
          </p:cNvPicPr>
          <p:nvPr>
            <p:ph idx="1"/>
          </p:nvPr>
        </p:nvPicPr>
        <p:blipFill>
          <a:blip r:embed="rId2" cstate="screen"/>
          <a:srcRect/>
          <a:stretch>
            <a:fillRect/>
          </a:stretch>
        </p:blipFill>
        <p:spPr bwMode="auto">
          <a:xfrm>
            <a:off x="323528" y="1484784"/>
            <a:ext cx="3672408" cy="2148012"/>
          </a:xfrm>
          <a:prstGeom prst="rect">
            <a:avLst/>
          </a:prstGeom>
          <a:noFill/>
          <a:ln w="9525">
            <a:noFill/>
            <a:miter lim="800000"/>
            <a:headEnd/>
            <a:tailEnd/>
          </a:ln>
        </p:spPr>
      </p:pic>
      <p:sp>
        <p:nvSpPr>
          <p:cNvPr id="7" name="TextBox 6"/>
          <p:cNvSpPr txBox="1"/>
          <p:nvPr/>
        </p:nvSpPr>
        <p:spPr>
          <a:xfrm>
            <a:off x="5220072" y="1844824"/>
            <a:ext cx="3240360" cy="2834622"/>
          </a:xfrm>
          <a:prstGeom prst="rect">
            <a:avLst/>
          </a:prstGeom>
          <a:noFill/>
          <a:ln w="12700">
            <a:solidFill>
              <a:schemeClr val="bg1"/>
            </a:solidFill>
          </a:ln>
        </p:spPr>
        <p:txBody>
          <a:bodyPr wrap="square" rtlCol="0">
            <a:spAutoFit/>
          </a:bodyPr>
          <a:lstStyle/>
          <a:p>
            <a:pPr marL="329184" indent="-342900">
              <a:buFont typeface="+mj-lt"/>
              <a:buAutoNum type="arabicPeriod"/>
            </a:pPr>
            <a:r>
              <a:rPr lang="en-GB" sz="1200" b="1" dirty="0" smtClean="0"/>
              <a:t>After sending your TIR-EPD, you will be automatically redirected to Home page</a:t>
            </a:r>
          </a:p>
          <a:p>
            <a:pPr marL="329184" indent="-342900">
              <a:buFont typeface="+mj-lt"/>
              <a:buAutoNum type="arabicPeriod"/>
            </a:pPr>
            <a:r>
              <a:rPr lang="en-GB" sz="1200" b="1" dirty="0" smtClean="0"/>
              <a:t>To view the status of the TIR-EPD just sent, chose the icon “View recent messages from Customs”</a:t>
            </a:r>
          </a:p>
          <a:p>
            <a:pPr marL="329184" indent="-342900">
              <a:buNone/>
            </a:pPr>
            <a:r>
              <a:rPr lang="en-GB" sz="1200" b="1" dirty="0" smtClean="0"/>
              <a:t>		alternatively</a:t>
            </a:r>
          </a:p>
          <a:p>
            <a:pPr marL="329184" indent="-342900">
              <a:buNone/>
            </a:pPr>
            <a:r>
              <a:rPr lang="en-GB" sz="1200" b="1" dirty="0" smtClean="0"/>
              <a:t>	chose “View all EPDs” and apply search filters accordingly</a:t>
            </a:r>
          </a:p>
          <a:p>
            <a:pPr marL="329184" indent="-342900">
              <a:buAutoNum type="arabicPeriod" startAt="3"/>
            </a:pPr>
            <a:r>
              <a:rPr lang="en-US" sz="1200" b="1" dirty="0" smtClean="0"/>
              <a:t>By clicking on the Actions button        in each line of the TIR-EPDs table you can view and print out the printable version of TIR-EPD</a:t>
            </a:r>
            <a:endParaRPr lang="en-GB" sz="1200" b="1" dirty="0" smtClean="0"/>
          </a:p>
        </p:txBody>
      </p:sp>
      <p:pic>
        <p:nvPicPr>
          <p:cNvPr id="69636" name="Picture 4"/>
          <p:cNvPicPr>
            <a:picLocks noChangeAspect="1" noChangeArrowheads="1"/>
          </p:cNvPicPr>
          <p:nvPr/>
        </p:nvPicPr>
        <p:blipFill>
          <a:blip r:embed="rId3" cstate="screen"/>
          <a:srcRect t="6073"/>
          <a:stretch>
            <a:fillRect/>
          </a:stretch>
        </p:blipFill>
        <p:spPr bwMode="auto">
          <a:xfrm>
            <a:off x="395536" y="3284984"/>
            <a:ext cx="4104456" cy="3341171"/>
          </a:xfrm>
          <a:prstGeom prst="rect">
            <a:avLst/>
          </a:prstGeom>
          <a:noFill/>
          <a:ln w="9525">
            <a:noFill/>
            <a:miter lim="800000"/>
            <a:headEnd/>
            <a:tailEnd/>
          </a:ln>
        </p:spPr>
      </p:pic>
      <p:pic>
        <p:nvPicPr>
          <p:cNvPr id="8" name="Picture 2"/>
          <p:cNvPicPr>
            <a:picLocks noChangeAspect="1" noChangeArrowheads="1"/>
          </p:cNvPicPr>
          <p:nvPr/>
        </p:nvPicPr>
        <p:blipFill>
          <a:blip r:embed="rId4" cstate="screen"/>
          <a:srcRect/>
          <a:stretch>
            <a:fillRect/>
          </a:stretch>
        </p:blipFill>
        <p:spPr bwMode="auto">
          <a:xfrm>
            <a:off x="8100392" y="4653136"/>
            <a:ext cx="288032" cy="230426"/>
          </a:xfrm>
          <a:prstGeom prst="rect">
            <a:avLst/>
          </a:prstGeom>
          <a:noFill/>
          <a:ln w="9525">
            <a:noFill/>
            <a:miter lim="800000"/>
            <a:headEnd/>
            <a:tailEnd/>
          </a:ln>
          <a:effectLst/>
        </p:spPr>
      </p:pic>
      <p:sp>
        <p:nvSpPr>
          <p:cNvPr id="11" name="Oval 10"/>
          <p:cNvSpPr/>
          <p:nvPr/>
        </p:nvSpPr>
        <p:spPr bwMode="auto">
          <a:xfrm>
            <a:off x="2555776" y="2780928"/>
            <a:ext cx="1512168" cy="288032"/>
          </a:xfrm>
          <a:prstGeom prst="ellipse">
            <a:avLst/>
          </a:prstGeom>
          <a:noFill/>
          <a:ln w="158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fr-CH"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sp>
        <p:nvSpPr>
          <p:cNvPr id="12" name="Oval 11"/>
          <p:cNvSpPr/>
          <p:nvPr/>
        </p:nvSpPr>
        <p:spPr bwMode="auto">
          <a:xfrm>
            <a:off x="3851920" y="4149080"/>
            <a:ext cx="432048" cy="288032"/>
          </a:xfrm>
          <a:prstGeom prst="ellipse">
            <a:avLst/>
          </a:prstGeom>
          <a:noFill/>
          <a:ln w="158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fr-CH"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TIR-EPD rejections reasons</a:t>
            </a:r>
            <a:endParaRPr lang="fr-CH"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smtClean="0"/>
              <a:t>Page </a:t>
            </a:r>
            <a:fld id="{1DED8866-FF6C-4927-BBE0-BE5524942850}" type="slidenum">
              <a:rPr lang="en-US" smtClean="0">
                <a:effectLst/>
              </a:rPr>
              <a:pPr>
                <a:defRPr/>
              </a:pPr>
              <a:t>22</a:t>
            </a:fld>
            <a:endParaRPr lang="en-US" dirty="0">
              <a:effectLst/>
            </a:endParaRPr>
          </a:p>
        </p:txBody>
      </p:sp>
      <p:pic>
        <p:nvPicPr>
          <p:cNvPr id="6" name="Picture 4"/>
          <p:cNvPicPr>
            <a:picLocks noGrp="1" noChangeAspect="1" noChangeArrowheads="1"/>
          </p:cNvPicPr>
          <p:nvPr>
            <p:ph idx="1"/>
          </p:nvPr>
        </p:nvPicPr>
        <p:blipFill>
          <a:blip r:embed="rId2" cstate="screen"/>
          <a:srcRect l="1219" t="31433" r="1266" b="17847"/>
          <a:stretch>
            <a:fillRect/>
          </a:stretch>
        </p:blipFill>
        <p:spPr bwMode="auto">
          <a:xfrm>
            <a:off x="107504" y="1628800"/>
            <a:ext cx="4824536" cy="2016224"/>
          </a:xfrm>
          <a:prstGeom prst="rect">
            <a:avLst/>
          </a:prstGeom>
          <a:noFill/>
          <a:ln w="9525">
            <a:noFill/>
            <a:miter lim="800000"/>
            <a:headEnd/>
            <a:tailEnd/>
          </a:ln>
        </p:spPr>
      </p:pic>
      <p:sp>
        <p:nvSpPr>
          <p:cNvPr id="7" name="TextBox 6"/>
          <p:cNvSpPr txBox="1"/>
          <p:nvPr/>
        </p:nvSpPr>
        <p:spPr>
          <a:xfrm>
            <a:off x="5292080" y="1484784"/>
            <a:ext cx="3456384" cy="2391424"/>
          </a:xfrm>
          <a:prstGeom prst="rect">
            <a:avLst/>
          </a:prstGeom>
          <a:noFill/>
          <a:ln w="12700">
            <a:solidFill>
              <a:schemeClr val="bg1"/>
            </a:solidFill>
          </a:ln>
        </p:spPr>
        <p:txBody>
          <a:bodyPr wrap="square" rtlCol="0">
            <a:spAutoFit/>
          </a:bodyPr>
          <a:lstStyle/>
          <a:p>
            <a:pPr marL="329184" indent="-342900">
              <a:buFont typeface="+mj-lt"/>
              <a:buAutoNum type="arabicPeriod"/>
            </a:pPr>
            <a:endParaRPr lang="en-GB" sz="1200" b="1" dirty="0" smtClean="0"/>
          </a:p>
          <a:p>
            <a:pPr marL="329184" indent="-342900">
              <a:buFont typeface="+mj-lt"/>
              <a:buAutoNum type="arabicPeriod"/>
            </a:pPr>
            <a:r>
              <a:rPr lang="en-GB" sz="1200" b="1" dirty="0" smtClean="0"/>
              <a:t>Click on the customs office, where TIR-EPD was submitted, in the first column in order to see the history of the message exchange</a:t>
            </a:r>
          </a:p>
          <a:p>
            <a:pPr marL="329184" indent="-342900">
              <a:buFont typeface="+mj-lt"/>
              <a:buAutoNum type="arabicPeriod"/>
            </a:pPr>
            <a:r>
              <a:rPr lang="en-US" sz="1200" b="1" dirty="0" smtClean="0"/>
              <a:t>If the message was rejected for some reason, you can click on the hyperlink of Rejection status to view the XML message, containing the rejection reason</a:t>
            </a:r>
            <a:endParaRPr lang="fr-CH" sz="1200" b="1" dirty="0" smtClean="0"/>
          </a:p>
          <a:p>
            <a:pPr marL="329184" indent="-342900">
              <a:buFont typeface="+mj-lt"/>
              <a:buAutoNum type="arabicPeriod"/>
            </a:pPr>
            <a:endParaRPr lang="en-GB" sz="1200" b="1" dirty="0" smtClean="0"/>
          </a:p>
        </p:txBody>
      </p:sp>
      <p:sp>
        <p:nvSpPr>
          <p:cNvPr id="8" name="Oval 7"/>
          <p:cNvSpPr/>
          <p:nvPr/>
        </p:nvSpPr>
        <p:spPr bwMode="auto">
          <a:xfrm>
            <a:off x="323528" y="2708920"/>
            <a:ext cx="1368152" cy="216024"/>
          </a:xfrm>
          <a:prstGeom prst="ellipse">
            <a:avLst/>
          </a:prstGeom>
          <a:noFill/>
          <a:ln w="158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fr-CH"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pic>
        <p:nvPicPr>
          <p:cNvPr id="1026" name="Picture 2"/>
          <p:cNvPicPr>
            <a:picLocks noChangeAspect="1" noChangeArrowheads="1"/>
          </p:cNvPicPr>
          <p:nvPr/>
        </p:nvPicPr>
        <p:blipFill>
          <a:blip r:embed="rId3" cstate="screen"/>
          <a:srcRect/>
          <a:stretch>
            <a:fillRect/>
          </a:stretch>
        </p:blipFill>
        <p:spPr bwMode="auto">
          <a:xfrm>
            <a:off x="467544" y="3140968"/>
            <a:ext cx="3384376" cy="2887274"/>
          </a:xfrm>
          <a:prstGeom prst="rect">
            <a:avLst/>
          </a:prstGeom>
          <a:noFill/>
          <a:ln w="9525">
            <a:noFill/>
            <a:miter lim="800000"/>
            <a:headEnd/>
            <a:tailEnd/>
          </a:ln>
        </p:spPr>
      </p:pic>
      <p:sp>
        <p:nvSpPr>
          <p:cNvPr id="10" name="Oval 9"/>
          <p:cNvSpPr/>
          <p:nvPr/>
        </p:nvSpPr>
        <p:spPr bwMode="auto">
          <a:xfrm>
            <a:off x="1403648" y="4149080"/>
            <a:ext cx="576064" cy="216024"/>
          </a:xfrm>
          <a:prstGeom prst="ellipse">
            <a:avLst/>
          </a:prstGeom>
          <a:noFill/>
          <a:ln w="158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fr-CH"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pic>
        <p:nvPicPr>
          <p:cNvPr id="1027" name="Picture 3"/>
          <p:cNvPicPr>
            <a:picLocks noChangeAspect="1" noChangeArrowheads="1"/>
          </p:cNvPicPr>
          <p:nvPr/>
        </p:nvPicPr>
        <p:blipFill>
          <a:blip r:embed="rId4" cstate="screen"/>
          <a:srcRect/>
          <a:stretch>
            <a:fillRect/>
          </a:stretch>
        </p:blipFill>
        <p:spPr bwMode="auto">
          <a:xfrm>
            <a:off x="3419872" y="4005064"/>
            <a:ext cx="2808312" cy="2622219"/>
          </a:xfrm>
          <a:prstGeom prst="rect">
            <a:avLst/>
          </a:prstGeom>
          <a:noFill/>
          <a:ln w="9525">
            <a:noFill/>
            <a:miter lim="800000"/>
            <a:headEnd/>
            <a:tailEnd/>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smtClean="0"/>
              <a:t>Page </a:t>
            </a:r>
            <a:fld id="{1DED8866-FF6C-4927-BBE0-BE5524942850}" type="slidenum">
              <a:rPr lang="en-US" smtClean="0">
                <a:effectLst/>
              </a:rPr>
              <a:pPr>
                <a:defRPr/>
              </a:pPr>
              <a:t>23</a:t>
            </a:fld>
            <a:endParaRPr lang="en-US" dirty="0">
              <a:effectLst/>
            </a:endParaRPr>
          </a:p>
        </p:txBody>
      </p:sp>
      <p:sp>
        <p:nvSpPr>
          <p:cNvPr id="6" name="Rectangle 5"/>
          <p:cNvSpPr/>
          <p:nvPr/>
        </p:nvSpPr>
        <p:spPr>
          <a:xfrm>
            <a:off x="1547664" y="3140968"/>
            <a:ext cx="7140096" cy="738664"/>
          </a:xfrm>
          <a:prstGeom prst="rect">
            <a:avLst/>
          </a:prstGeom>
        </p:spPr>
        <p:txBody>
          <a:bodyPr wrap="none">
            <a:spAutoFit/>
          </a:bodyPr>
          <a:lstStyle/>
          <a:p>
            <a:pPr>
              <a:buNone/>
            </a:pPr>
            <a:r>
              <a:rPr lang="en-US" sz="4000" dirty="0" smtClean="0"/>
              <a:t>TIR-EPD Printable Documents</a:t>
            </a:r>
            <a:endParaRPr lang="fr-CH" sz="4000"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TIR-EPD printable documents</a:t>
            </a:r>
            <a:endParaRPr lang="fr-CH" dirty="0"/>
          </a:p>
        </p:txBody>
      </p:sp>
      <p:sp>
        <p:nvSpPr>
          <p:cNvPr id="2" name="Footer Placeholder 1"/>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3" name="Slide Number Placeholder 2"/>
          <p:cNvSpPr>
            <a:spLocks noGrp="1"/>
          </p:cNvSpPr>
          <p:nvPr>
            <p:ph type="sldNum" sz="quarter" idx="12"/>
          </p:nvPr>
        </p:nvSpPr>
        <p:spPr/>
        <p:txBody>
          <a:bodyPr/>
          <a:lstStyle/>
          <a:p>
            <a:pPr>
              <a:defRPr/>
            </a:pPr>
            <a:r>
              <a:rPr lang="en-US" smtClean="0">
                <a:effectLst/>
              </a:rPr>
              <a:t>Page</a:t>
            </a:r>
            <a:r>
              <a:rPr lang="en-US" smtClean="0"/>
              <a:t> </a:t>
            </a:r>
            <a:fld id="{1DED8866-FF6C-4927-BBE0-BE5524942850}" type="slidenum">
              <a:rPr lang="en-US" smtClean="0">
                <a:effectLst/>
              </a:rPr>
              <a:pPr>
                <a:defRPr/>
              </a:pPr>
              <a:t>24</a:t>
            </a:fld>
            <a:endParaRPr lang="en-US" dirty="0">
              <a:effectLst/>
            </a:endParaRPr>
          </a:p>
        </p:txBody>
      </p:sp>
      <p:pic>
        <p:nvPicPr>
          <p:cNvPr id="1026" name="Picture 2"/>
          <p:cNvPicPr>
            <a:picLocks noGrp="1" noChangeAspect="1" noChangeArrowheads="1"/>
          </p:cNvPicPr>
          <p:nvPr>
            <p:ph idx="1"/>
          </p:nvPr>
        </p:nvPicPr>
        <p:blipFill>
          <a:blip r:embed="rId2" cstate="screen"/>
          <a:srcRect/>
          <a:stretch>
            <a:fillRect/>
          </a:stretch>
        </p:blipFill>
        <p:spPr bwMode="auto">
          <a:xfrm>
            <a:off x="251520" y="1556792"/>
            <a:ext cx="4348354" cy="2592288"/>
          </a:xfrm>
          <a:prstGeom prst="rect">
            <a:avLst/>
          </a:prstGeom>
          <a:noFill/>
          <a:ln w="9525">
            <a:noFill/>
            <a:miter lim="800000"/>
            <a:headEnd/>
            <a:tailEnd/>
          </a:ln>
          <a:effectLst/>
        </p:spPr>
      </p:pic>
      <p:sp>
        <p:nvSpPr>
          <p:cNvPr id="7" name="Oval 6"/>
          <p:cNvSpPr/>
          <p:nvPr/>
        </p:nvSpPr>
        <p:spPr bwMode="auto">
          <a:xfrm>
            <a:off x="4139952" y="3284984"/>
            <a:ext cx="216024" cy="144016"/>
          </a:xfrm>
          <a:prstGeom prst="ellipse">
            <a:avLst/>
          </a:prstGeom>
          <a:noFill/>
          <a:ln w="158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fr-CH"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sp>
        <p:nvSpPr>
          <p:cNvPr id="9" name="Rectangle 8"/>
          <p:cNvSpPr/>
          <p:nvPr/>
        </p:nvSpPr>
        <p:spPr>
          <a:xfrm>
            <a:off x="5508104" y="1772816"/>
            <a:ext cx="3366120" cy="1158779"/>
          </a:xfrm>
          <a:prstGeom prst="rect">
            <a:avLst/>
          </a:prstGeom>
          <a:ln>
            <a:solidFill>
              <a:schemeClr val="bg1"/>
            </a:solidFill>
          </a:ln>
        </p:spPr>
        <p:txBody>
          <a:bodyPr wrap="square">
            <a:spAutoFit/>
          </a:bodyPr>
          <a:lstStyle/>
          <a:p>
            <a:pPr marL="329184" indent="-342900">
              <a:buNone/>
            </a:pPr>
            <a:r>
              <a:rPr lang="en-US" sz="1100" b="1" dirty="0" smtClean="0"/>
              <a:t>	By clicking on the Actions button         in each line of the TIR-EPDs table you can view and print out the printable version of the corresponding TIR-EPD with complete summary of the information sent., CMR and TIR-EPD pass.</a:t>
            </a:r>
            <a:endParaRPr lang="en-GB" sz="1100" b="1" dirty="0" smtClean="0"/>
          </a:p>
        </p:txBody>
      </p:sp>
      <p:pic>
        <p:nvPicPr>
          <p:cNvPr id="13" name="Picture 3"/>
          <p:cNvPicPr>
            <a:picLocks noChangeAspect="1" noChangeArrowheads="1"/>
          </p:cNvPicPr>
          <p:nvPr/>
        </p:nvPicPr>
        <p:blipFill>
          <a:blip r:embed="rId3" cstate="screen"/>
          <a:srcRect/>
          <a:stretch>
            <a:fillRect/>
          </a:stretch>
        </p:blipFill>
        <p:spPr bwMode="auto">
          <a:xfrm>
            <a:off x="7230500" y="4005064"/>
            <a:ext cx="1913500" cy="2564904"/>
          </a:xfrm>
          <a:prstGeom prst="rect">
            <a:avLst/>
          </a:prstGeom>
          <a:noFill/>
          <a:ln w="9525">
            <a:noFill/>
            <a:miter lim="800000"/>
            <a:headEnd/>
            <a:tailEnd/>
          </a:ln>
          <a:effectLst/>
        </p:spPr>
      </p:pic>
      <p:sp>
        <p:nvSpPr>
          <p:cNvPr id="14" name="TextBox 13"/>
          <p:cNvSpPr txBox="1"/>
          <p:nvPr/>
        </p:nvSpPr>
        <p:spPr>
          <a:xfrm>
            <a:off x="5076056" y="3645024"/>
            <a:ext cx="564578" cy="287836"/>
          </a:xfrm>
          <a:prstGeom prst="rect">
            <a:avLst/>
          </a:prstGeom>
          <a:noFill/>
          <a:ln>
            <a:solidFill>
              <a:schemeClr val="bg1"/>
            </a:solidFill>
          </a:ln>
        </p:spPr>
        <p:txBody>
          <a:bodyPr wrap="none" rtlCol="0">
            <a:spAutoFit/>
          </a:bodyPr>
          <a:lstStyle/>
          <a:p>
            <a:pPr>
              <a:buNone/>
            </a:pPr>
            <a:r>
              <a:rPr lang="en-US" sz="1300" dirty="0" smtClean="0"/>
              <a:t>CMR</a:t>
            </a:r>
            <a:endParaRPr lang="fr-CH" sz="1300" dirty="0"/>
          </a:p>
        </p:txBody>
      </p:sp>
      <p:sp>
        <p:nvSpPr>
          <p:cNvPr id="15" name="TextBox 14"/>
          <p:cNvSpPr txBox="1"/>
          <p:nvPr/>
        </p:nvSpPr>
        <p:spPr>
          <a:xfrm>
            <a:off x="7740352" y="3645024"/>
            <a:ext cx="1268296" cy="287836"/>
          </a:xfrm>
          <a:prstGeom prst="rect">
            <a:avLst/>
          </a:prstGeom>
          <a:noFill/>
          <a:ln>
            <a:solidFill>
              <a:schemeClr val="bg1"/>
            </a:solidFill>
          </a:ln>
        </p:spPr>
        <p:txBody>
          <a:bodyPr wrap="none" rtlCol="0">
            <a:spAutoFit/>
          </a:bodyPr>
          <a:lstStyle/>
          <a:p>
            <a:pPr>
              <a:buNone/>
            </a:pPr>
            <a:r>
              <a:rPr lang="en-US" sz="1300" dirty="0" smtClean="0"/>
              <a:t>TIR-EPD Pass</a:t>
            </a:r>
            <a:endParaRPr lang="fr-CH" sz="1300" dirty="0"/>
          </a:p>
        </p:txBody>
      </p:sp>
      <p:pic>
        <p:nvPicPr>
          <p:cNvPr id="16" name="Picture 2"/>
          <p:cNvPicPr>
            <a:picLocks noChangeAspect="1" noChangeArrowheads="1"/>
          </p:cNvPicPr>
          <p:nvPr/>
        </p:nvPicPr>
        <p:blipFill>
          <a:blip r:embed="rId4" cstate="screen"/>
          <a:srcRect/>
          <a:stretch>
            <a:fillRect/>
          </a:stretch>
        </p:blipFill>
        <p:spPr bwMode="auto">
          <a:xfrm>
            <a:off x="5796136" y="4005064"/>
            <a:ext cx="1872208" cy="2579487"/>
          </a:xfrm>
          <a:prstGeom prst="rect">
            <a:avLst/>
          </a:prstGeom>
          <a:noFill/>
          <a:ln w="9525">
            <a:noFill/>
            <a:miter lim="800000"/>
            <a:headEnd/>
            <a:tailEnd/>
          </a:ln>
          <a:effectLst/>
        </p:spPr>
      </p:pic>
      <p:sp>
        <p:nvSpPr>
          <p:cNvPr id="17" name="TextBox 16"/>
          <p:cNvSpPr txBox="1"/>
          <p:nvPr/>
        </p:nvSpPr>
        <p:spPr>
          <a:xfrm>
            <a:off x="6228184" y="3645024"/>
            <a:ext cx="1428596" cy="287836"/>
          </a:xfrm>
          <a:prstGeom prst="rect">
            <a:avLst/>
          </a:prstGeom>
          <a:noFill/>
          <a:ln>
            <a:solidFill>
              <a:schemeClr val="bg1"/>
            </a:solidFill>
          </a:ln>
        </p:spPr>
        <p:txBody>
          <a:bodyPr wrap="none" rtlCol="0">
            <a:spAutoFit/>
          </a:bodyPr>
          <a:lstStyle/>
          <a:p>
            <a:pPr>
              <a:buNone/>
            </a:pPr>
            <a:r>
              <a:rPr lang="en-US" sz="1300" dirty="0" smtClean="0"/>
              <a:t>Printable version</a:t>
            </a:r>
            <a:endParaRPr lang="fr-CH" sz="1300" dirty="0"/>
          </a:p>
        </p:txBody>
      </p:sp>
      <p:pic>
        <p:nvPicPr>
          <p:cNvPr id="19" name="Picture 2"/>
          <p:cNvPicPr>
            <a:picLocks noChangeAspect="1" noChangeArrowheads="1"/>
          </p:cNvPicPr>
          <p:nvPr/>
        </p:nvPicPr>
        <p:blipFill>
          <a:blip r:embed="rId5" cstate="screen"/>
          <a:srcRect/>
          <a:stretch>
            <a:fillRect/>
          </a:stretch>
        </p:blipFill>
        <p:spPr bwMode="auto">
          <a:xfrm>
            <a:off x="8172400" y="1772816"/>
            <a:ext cx="288032" cy="230426"/>
          </a:xfrm>
          <a:prstGeom prst="rect">
            <a:avLst/>
          </a:prstGeom>
          <a:noFill/>
          <a:ln w="9525">
            <a:noFill/>
            <a:miter lim="800000"/>
            <a:headEnd/>
            <a:tailEnd/>
          </a:ln>
          <a:effectLst/>
        </p:spPr>
      </p:pic>
      <p:sp>
        <p:nvSpPr>
          <p:cNvPr id="20" name="TextBox 19"/>
          <p:cNvSpPr txBox="1"/>
          <p:nvPr/>
        </p:nvSpPr>
        <p:spPr>
          <a:xfrm>
            <a:off x="971600" y="4869160"/>
            <a:ext cx="2592288" cy="716286"/>
          </a:xfrm>
          <a:prstGeom prst="rect">
            <a:avLst/>
          </a:prstGeom>
          <a:noFill/>
          <a:ln>
            <a:solidFill>
              <a:schemeClr val="bg1"/>
            </a:solidFill>
          </a:ln>
        </p:spPr>
        <p:txBody>
          <a:bodyPr wrap="square" rtlCol="0">
            <a:spAutoFit/>
          </a:bodyPr>
          <a:lstStyle/>
          <a:p>
            <a:pPr algn="ctr">
              <a:buNone/>
            </a:pPr>
            <a:r>
              <a:rPr lang="en-US" sz="2000" dirty="0" smtClean="0"/>
              <a:t>Samples of printable documents</a:t>
            </a:r>
            <a:endParaRPr lang="fr-CH" sz="2000" dirty="0"/>
          </a:p>
        </p:txBody>
      </p:sp>
      <p:sp>
        <p:nvSpPr>
          <p:cNvPr id="21" name="Right Arrow 20"/>
          <p:cNvSpPr/>
          <p:nvPr/>
        </p:nvSpPr>
        <p:spPr bwMode="auto">
          <a:xfrm>
            <a:off x="3707904" y="5085184"/>
            <a:ext cx="720080" cy="288032"/>
          </a:xfrm>
          <a:prstGeom prst="rightArrow">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fr-CH"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pic>
        <p:nvPicPr>
          <p:cNvPr id="22" name="Picture 2"/>
          <p:cNvPicPr>
            <a:picLocks noChangeAspect="1" noChangeArrowheads="1"/>
          </p:cNvPicPr>
          <p:nvPr/>
        </p:nvPicPr>
        <p:blipFill>
          <a:blip r:embed="rId6" cstate="screen"/>
          <a:srcRect/>
          <a:stretch>
            <a:fillRect/>
          </a:stretch>
        </p:blipFill>
        <p:spPr bwMode="auto">
          <a:xfrm>
            <a:off x="4499992" y="4005064"/>
            <a:ext cx="1832074" cy="2564904"/>
          </a:xfrm>
          <a:prstGeom prst="rect">
            <a:avLst/>
          </a:prstGeom>
          <a:noFill/>
          <a:ln w="9525">
            <a:noFill/>
            <a:miter lim="800000"/>
            <a:headEnd/>
            <a:tailEnd/>
          </a:ln>
          <a:effectLst/>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smtClean="0"/>
              <a:t>Page </a:t>
            </a:r>
            <a:fld id="{1DED8866-FF6C-4927-BBE0-BE5524942850}" type="slidenum">
              <a:rPr lang="en-US" smtClean="0">
                <a:effectLst/>
              </a:rPr>
              <a:pPr>
                <a:defRPr/>
              </a:pPr>
              <a:t>25</a:t>
            </a:fld>
            <a:endParaRPr lang="en-US" dirty="0">
              <a:effectLst/>
            </a:endParaRPr>
          </a:p>
        </p:txBody>
      </p:sp>
      <p:sp>
        <p:nvSpPr>
          <p:cNvPr id="6" name="Rectangle 5"/>
          <p:cNvSpPr/>
          <p:nvPr/>
        </p:nvSpPr>
        <p:spPr>
          <a:xfrm>
            <a:off x="1475656" y="2492896"/>
            <a:ext cx="6458819" cy="2355838"/>
          </a:xfrm>
          <a:prstGeom prst="rect">
            <a:avLst/>
          </a:prstGeom>
        </p:spPr>
        <p:txBody>
          <a:bodyPr wrap="none">
            <a:spAutoFit/>
          </a:bodyPr>
          <a:lstStyle/>
          <a:p>
            <a:pPr algn="ctr">
              <a:buNone/>
            </a:pPr>
            <a:r>
              <a:rPr lang="en-US" sz="4000" dirty="0" smtClean="0"/>
              <a:t>Using previously submitted </a:t>
            </a:r>
          </a:p>
          <a:p>
            <a:pPr algn="ctr">
              <a:buNone/>
            </a:pPr>
            <a:r>
              <a:rPr lang="en-US" sz="4000" dirty="0" smtClean="0"/>
              <a:t>TIR-EPD as a template for</a:t>
            </a:r>
          </a:p>
          <a:p>
            <a:pPr algn="ctr">
              <a:buNone/>
            </a:pPr>
            <a:r>
              <a:rPr lang="en-US" sz="4000" dirty="0" smtClean="0"/>
              <a:t>creating a new one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TIR-EPD from already existing</a:t>
            </a:r>
            <a:endParaRPr lang="fr-CH"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smtClean="0"/>
              <a:t>Page </a:t>
            </a:r>
            <a:fld id="{1DED8866-FF6C-4927-BBE0-BE5524942850}" type="slidenum">
              <a:rPr lang="en-US" smtClean="0">
                <a:effectLst/>
              </a:rPr>
              <a:pPr>
                <a:defRPr/>
              </a:pPr>
              <a:t>26</a:t>
            </a:fld>
            <a:endParaRPr lang="en-US" dirty="0">
              <a:effectLst/>
            </a:endParaRPr>
          </a:p>
        </p:txBody>
      </p:sp>
      <p:pic>
        <p:nvPicPr>
          <p:cNvPr id="64514" name="Picture 2"/>
          <p:cNvPicPr>
            <a:picLocks noGrp="1" noChangeAspect="1" noChangeArrowheads="1"/>
          </p:cNvPicPr>
          <p:nvPr>
            <p:ph idx="1"/>
          </p:nvPr>
        </p:nvPicPr>
        <p:blipFill>
          <a:blip r:embed="rId2" cstate="screen"/>
          <a:srcRect/>
          <a:stretch>
            <a:fillRect/>
          </a:stretch>
        </p:blipFill>
        <p:spPr bwMode="auto">
          <a:xfrm>
            <a:off x="323527" y="1484784"/>
            <a:ext cx="4831505" cy="2304256"/>
          </a:xfrm>
          <a:prstGeom prst="rect">
            <a:avLst/>
          </a:prstGeom>
          <a:noFill/>
          <a:ln w="9525">
            <a:noFill/>
            <a:miter lim="800000"/>
            <a:headEnd/>
            <a:tailEnd/>
          </a:ln>
        </p:spPr>
      </p:pic>
      <p:sp>
        <p:nvSpPr>
          <p:cNvPr id="6" name="Rectangle 5"/>
          <p:cNvSpPr/>
          <p:nvPr/>
        </p:nvSpPr>
        <p:spPr>
          <a:xfrm>
            <a:off x="5940152" y="2420888"/>
            <a:ext cx="2808312" cy="1971309"/>
          </a:xfrm>
          <a:prstGeom prst="rect">
            <a:avLst/>
          </a:prstGeom>
          <a:ln>
            <a:solidFill>
              <a:schemeClr val="bg1"/>
            </a:solidFill>
          </a:ln>
        </p:spPr>
        <p:txBody>
          <a:bodyPr wrap="square">
            <a:spAutoFit/>
          </a:bodyPr>
          <a:lstStyle/>
          <a:p>
            <a:pPr marL="329184" indent="-342900">
              <a:buFont typeface="+mj-lt"/>
              <a:buAutoNum type="arabicPeriod"/>
            </a:pPr>
            <a:r>
              <a:rPr lang="en-US" sz="1100" b="1" dirty="0" smtClean="0"/>
              <a:t>In case if you want to create a New TIR-EPD from already existing one, you can use the Icon Duplicate EPD         button. </a:t>
            </a:r>
          </a:p>
          <a:p>
            <a:pPr marL="329184" indent="-342900">
              <a:buFont typeface="+mj-lt"/>
              <a:buAutoNum type="arabicPeriod"/>
            </a:pPr>
            <a:r>
              <a:rPr lang="en-US" sz="1100" b="1" dirty="0" smtClean="0"/>
              <a:t>The application will automatically send you to Carnet Validity Section which is the first step in the new TIR-EPD completion.</a:t>
            </a:r>
          </a:p>
          <a:p>
            <a:pPr marL="329184" indent="-342900">
              <a:buFont typeface="+mj-lt"/>
              <a:buAutoNum type="arabicPeriod"/>
            </a:pPr>
            <a:r>
              <a:rPr lang="en-US" sz="1100" b="1" dirty="0" smtClean="0"/>
              <a:t>You can edit the information on any page, as required.</a:t>
            </a:r>
            <a:endParaRPr lang="en-GB" sz="1100" b="1" dirty="0" smtClean="0"/>
          </a:p>
        </p:txBody>
      </p:sp>
      <p:pic>
        <p:nvPicPr>
          <p:cNvPr id="7" name="Picture 2"/>
          <p:cNvPicPr>
            <a:picLocks noChangeAspect="1" noChangeArrowheads="1"/>
          </p:cNvPicPr>
          <p:nvPr/>
        </p:nvPicPr>
        <p:blipFill>
          <a:blip r:embed="rId3" cstate="screen"/>
          <a:srcRect/>
          <a:stretch>
            <a:fillRect/>
          </a:stretch>
        </p:blipFill>
        <p:spPr bwMode="auto">
          <a:xfrm>
            <a:off x="7380312" y="2996952"/>
            <a:ext cx="216024" cy="216025"/>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screen"/>
          <a:srcRect/>
          <a:stretch>
            <a:fillRect/>
          </a:stretch>
        </p:blipFill>
        <p:spPr bwMode="auto">
          <a:xfrm>
            <a:off x="539552" y="4365104"/>
            <a:ext cx="4283503" cy="2232248"/>
          </a:xfrm>
          <a:prstGeom prst="rect">
            <a:avLst/>
          </a:prstGeom>
          <a:noFill/>
          <a:ln w="9525">
            <a:noFill/>
            <a:miter lim="800000"/>
            <a:headEnd/>
            <a:tailEnd/>
          </a:ln>
          <a:effectLst/>
        </p:spPr>
      </p:pic>
      <p:sp>
        <p:nvSpPr>
          <p:cNvPr id="9" name="Down Arrow 8"/>
          <p:cNvSpPr/>
          <p:nvPr/>
        </p:nvSpPr>
        <p:spPr bwMode="auto">
          <a:xfrm>
            <a:off x="2123728" y="3861048"/>
            <a:ext cx="1008112" cy="432048"/>
          </a:xfrm>
          <a:prstGeom prst="downArrow">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fr-CH"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sp>
        <p:nvSpPr>
          <p:cNvPr id="10" name="Oval 9"/>
          <p:cNvSpPr/>
          <p:nvPr/>
        </p:nvSpPr>
        <p:spPr bwMode="auto">
          <a:xfrm>
            <a:off x="4499992" y="3140968"/>
            <a:ext cx="216024" cy="216024"/>
          </a:xfrm>
          <a:prstGeom prst="ellipse">
            <a:avLst/>
          </a:prstGeom>
          <a:noFill/>
          <a:ln w="158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fr-CH"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 </a:t>
            </a:r>
          </a:p>
        </p:txBody>
      </p:sp>
      <p:pic>
        <p:nvPicPr>
          <p:cNvPr id="24579" name="Picture 2" descr="iru_slo_e_ne_ppt"/>
          <p:cNvPicPr>
            <a:picLocks noChangeAspect="1" noChangeArrowheads="1"/>
          </p:cNvPicPr>
          <p:nvPr/>
        </p:nvPicPr>
        <p:blipFill>
          <a:blip r:embed="rId3" cstate="screen"/>
          <a:srcRect/>
          <a:stretch>
            <a:fillRect/>
          </a:stretch>
        </p:blipFill>
        <p:spPr bwMode="auto">
          <a:xfrm>
            <a:off x="1647825" y="1700213"/>
            <a:ext cx="5792788" cy="4629150"/>
          </a:xfrm>
          <a:prstGeom prst="rect">
            <a:avLst/>
          </a:prstGeom>
          <a:noFill/>
          <a:ln w="9525">
            <a:noFill/>
            <a:miter lim="800000"/>
            <a:headEnd/>
            <a:tailEnd/>
          </a:ln>
        </p:spPr>
      </p:pic>
      <p:sp>
        <p:nvSpPr>
          <p:cNvPr id="24580" name="Rectangle 3"/>
          <p:cNvSpPr>
            <a:spLocks noGrp="1" noChangeArrowheads="1"/>
          </p:cNvSpPr>
          <p:nvPr>
            <p:ph type="title"/>
          </p:nvPr>
        </p:nvSpPr>
        <p:spPr>
          <a:xfrm>
            <a:off x="1524000" y="228600"/>
            <a:ext cx="7104063" cy="914400"/>
          </a:xfrm>
        </p:spPr>
        <p:txBody>
          <a:bodyPr/>
          <a:lstStyle/>
          <a:p>
            <a:pPr eaLnBrk="1" hangingPunct="1"/>
            <a:r>
              <a:rPr lang="en-GB" smtClean="0"/>
              <a:t>www.iru.org</a:t>
            </a:r>
          </a:p>
        </p:txBody>
      </p:sp>
      <p:sp>
        <p:nvSpPr>
          <p:cNvPr id="6" name="Slide Number Placeholder 5"/>
          <p:cNvSpPr>
            <a:spLocks noGrp="1"/>
          </p:cNvSpPr>
          <p:nvPr>
            <p:ph type="sldNum" sz="quarter" idx="12"/>
          </p:nvPr>
        </p:nvSpPr>
        <p:spPr/>
        <p:txBody>
          <a:bodyPr/>
          <a:lstStyle/>
          <a:p>
            <a:pPr>
              <a:defRPr/>
            </a:pPr>
            <a:r>
              <a:rPr lang="en-US">
                <a:effectLst>
                  <a:outerShdw blurRad="38100" dist="38100" dir="2700000" algn="tl">
                    <a:srgbClr val="000000">
                      <a:alpha val="43137"/>
                    </a:srgbClr>
                  </a:outerShdw>
                </a:effectLst>
              </a:rPr>
              <a:t>Page </a:t>
            </a:r>
            <a:fld id="{B9963A3F-1636-4A6E-82D7-68346C5834CC}" type="slidenum">
              <a:rPr lang="en-US">
                <a:effectLst>
                  <a:outerShdw blurRad="38100" dist="38100" dir="2700000" algn="tl">
                    <a:srgbClr val="000000">
                      <a:alpha val="43137"/>
                    </a:srgbClr>
                  </a:outerShdw>
                </a:effectLst>
              </a:rPr>
              <a:pPr>
                <a:defRPr/>
              </a:pPr>
              <a:t>27</a:t>
            </a:fld>
            <a:endParaRPr lang="en-US">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TIR-EPD Demo Login page:</a:t>
            </a:r>
            <a:br>
              <a:rPr lang="en-US" dirty="0" smtClean="0"/>
            </a:br>
            <a:r>
              <a:rPr lang="en-US" dirty="0" smtClean="0"/>
              <a:t>https://demo-tirepd.iru.org/</a:t>
            </a:r>
            <a:endParaRPr lang="fr-CH"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smtClean="0"/>
              <a:t>Page </a:t>
            </a:r>
            <a:fld id="{1DED8866-FF6C-4927-BBE0-BE5524942850}" type="slidenum">
              <a:rPr lang="en-US" smtClean="0">
                <a:effectLst/>
              </a:rPr>
              <a:pPr>
                <a:defRPr/>
              </a:pPr>
              <a:t>3</a:t>
            </a:fld>
            <a:endParaRPr lang="en-US" dirty="0">
              <a:effectLst/>
            </a:endParaRPr>
          </a:p>
        </p:txBody>
      </p:sp>
      <p:pic>
        <p:nvPicPr>
          <p:cNvPr id="1027" name="Picture 3"/>
          <p:cNvPicPr>
            <a:picLocks noGrp="1" noChangeAspect="1" noChangeArrowheads="1"/>
          </p:cNvPicPr>
          <p:nvPr>
            <p:ph idx="1"/>
          </p:nvPr>
        </p:nvPicPr>
        <p:blipFill>
          <a:blip r:embed="rId2" cstate="screen"/>
          <a:srcRect/>
          <a:stretch>
            <a:fillRect/>
          </a:stretch>
        </p:blipFill>
        <p:spPr bwMode="auto">
          <a:xfrm>
            <a:off x="1763688" y="1700808"/>
            <a:ext cx="5472608" cy="466831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New TIR-EPD</a:t>
            </a:r>
            <a:endParaRPr lang="fr-CH"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smtClean="0"/>
              <a:t>Page </a:t>
            </a:r>
            <a:fld id="{1DED8866-FF6C-4927-BBE0-BE5524942850}" type="slidenum">
              <a:rPr lang="en-US" smtClean="0">
                <a:effectLst/>
              </a:rPr>
              <a:pPr>
                <a:defRPr/>
              </a:pPr>
              <a:t>4</a:t>
            </a:fld>
            <a:endParaRPr lang="en-US" dirty="0">
              <a:effectLst/>
            </a:endParaRPr>
          </a:p>
        </p:txBody>
      </p:sp>
      <p:pic>
        <p:nvPicPr>
          <p:cNvPr id="2052" name="Picture 4"/>
          <p:cNvPicPr>
            <a:picLocks noGrp="1" noChangeAspect="1" noChangeArrowheads="1"/>
          </p:cNvPicPr>
          <p:nvPr>
            <p:ph idx="1"/>
          </p:nvPr>
        </p:nvPicPr>
        <p:blipFill>
          <a:blip r:embed="rId2" cstate="screen"/>
          <a:srcRect/>
          <a:stretch>
            <a:fillRect/>
          </a:stretch>
        </p:blipFill>
        <p:spPr bwMode="auto">
          <a:xfrm>
            <a:off x="2051720" y="1628800"/>
            <a:ext cx="5544616" cy="4967167"/>
          </a:xfrm>
          <a:prstGeom prst="rect">
            <a:avLst/>
          </a:prstGeom>
          <a:noFill/>
          <a:ln w="9525">
            <a:noFill/>
            <a:miter lim="800000"/>
            <a:headEnd/>
            <a:tailEnd/>
          </a:ln>
        </p:spPr>
      </p:pic>
      <p:sp>
        <p:nvSpPr>
          <p:cNvPr id="11" name="Oval 10"/>
          <p:cNvSpPr/>
          <p:nvPr/>
        </p:nvSpPr>
        <p:spPr bwMode="auto">
          <a:xfrm>
            <a:off x="5436096" y="3212976"/>
            <a:ext cx="1224136" cy="288032"/>
          </a:xfrm>
          <a:prstGeom prst="ellipse">
            <a:avLst/>
          </a:prstGeom>
          <a:noFill/>
          <a:ln w="2222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fr-CH"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sp>
        <p:nvSpPr>
          <p:cNvPr id="12" name="Oval 11"/>
          <p:cNvSpPr/>
          <p:nvPr/>
        </p:nvSpPr>
        <p:spPr bwMode="auto">
          <a:xfrm>
            <a:off x="2411760" y="2492896"/>
            <a:ext cx="1224136" cy="351656"/>
          </a:xfrm>
          <a:prstGeom prst="ellipse">
            <a:avLst/>
          </a:prstGeom>
          <a:noFill/>
          <a:ln w="2222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fr-CH"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TIR Carnet Information</a:t>
            </a:r>
            <a:endParaRPr lang="fr-CH"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smtClean="0"/>
              <a:t>Page </a:t>
            </a:r>
            <a:fld id="{1DED8866-FF6C-4927-BBE0-BE5524942850}" type="slidenum">
              <a:rPr lang="en-US" smtClean="0">
                <a:effectLst/>
              </a:rPr>
              <a:pPr>
                <a:defRPr/>
              </a:pPr>
              <a:t>5</a:t>
            </a:fld>
            <a:endParaRPr lang="en-US" dirty="0">
              <a:effectLst/>
            </a:endParaRPr>
          </a:p>
        </p:txBody>
      </p:sp>
      <p:pic>
        <p:nvPicPr>
          <p:cNvPr id="3074" name="Picture 2"/>
          <p:cNvPicPr>
            <a:picLocks noGrp="1" noChangeAspect="1" noChangeArrowheads="1"/>
          </p:cNvPicPr>
          <p:nvPr>
            <p:ph idx="1"/>
          </p:nvPr>
        </p:nvPicPr>
        <p:blipFill>
          <a:blip r:embed="rId2" cstate="screen"/>
          <a:srcRect/>
          <a:stretch>
            <a:fillRect/>
          </a:stretch>
        </p:blipFill>
        <p:spPr bwMode="auto">
          <a:xfrm>
            <a:off x="1835696" y="1628800"/>
            <a:ext cx="5616624" cy="460851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Itinerary</a:t>
            </a:r>
            <a:endParaRPr lang="fr-CH"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smtClean="0"/>
              <a:t>Page </a:t>
            </a:r>
            <a:fld id="{1DED8866-FF6C-4927-BBE0-BE5524942850}" type="slidenum">
              <a:rPr lang="en-US" smtClean="0">
                <a:effectLst/>
              </a:rPr>
              <a:pPr>
                <a:defRPr/>
              </a:pPr>
              <a:t>6</a:t>
            </a:fld>
            <a:endParaRPr lang="en-US" dirty="0">
              <a:effectLst/>
            </a:endParaRPr>
          </a:p>
        </p:txBody>
      </p:sp>
      <p:pic>
        <p:nvPicPr>
          <p:cNvPr id="4098" name="Picture 2"/>
          <p:cNvPicPr>
            <a:picLocks noGrp="1" noChangeAspect="1" noChangeArrowheads="1"/>
          </p:cNvPicPr>
          <p:nvPr>
            <p:ph idx="1"/>
          </p:nvPr>
        </p:nvPicPr>
        <p:blipFill>
          <a:blip r:embed="rId2" cstate="screen"/>
          <a:srcRect/>
          <a:stretch>
            <a:fillRect/>
          </a:stretch>
        </p:blipFill>
        <p:spPr bwMode="auto">
          <a:xfrm>
            <a:off x="1763688" y="1628800"/>
            <a:ext cx="5688632" cy="475252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Itinerary page- completed</a:t>
            </a:r>
            <a:endParaRPr lang="fr-CH"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smtClean="0"/>
              <a:t>Page </a:t>
            </a:r>
            <a:fld id="{1DED8866-FF6C-4927-BBE0-BE5524942850}" type="slidenum">
              <a:rPr lang="en-US" smtClean="0">
                <a:effectLst/>
              </a:rPr>
              <a:pPr>
                <a:defRPr/>
              </a:pPr>
              <a:t>7</a:t>
            </a:fld>
            <a:endParaRPr lang="en-US" dirty="0">
              <a:effectLst/>
            </a:endParaRPr>
          </a:p>
        </p:txBody>
      </p:sp>
      <p:pic>
        <p:nvPicPr>
          <p:cNvPr id="5123" name="Picture 3"/>
          <p:cNvPicPr>
            <a:picLocks noGrp="1" noChangeAspect="1" noChangeArrowheads="1"/>
          </p:cNvPicPr>
          <p:nvPr>
            <p:ph idx="1"/>
          </p:nvPr>
        </p:nvPicPr>
        <p:blipFill>
          <a:blip r:embed="rId2" cstate="screen"/>
          <a:srcRect/>
          <a:stretch>
            <a:fillRect/>
          </a:stretch>
        </p:blipFill>
        <p:spPr bwMode="auto">
          <a:xfrm>
            <a:off x="467544" y="1772816"/>
            <a:ext cx="4320480" cy="4075924"/>
          </a:xfrm>
          <a:prstGeom prst="rect">
            <a:avLst/>
          </a:prstGeom>
          <a:noFill/>
          <a:ln w="9525">
            <a:noFill/>
            <a:miter lim="800000"/>
            <a:headEnd/>
            <a:tailEnd/>
          </a:ln>
        </p:spPr>
      </p:pic>
      <p:sp>
        <p:nvSpPr>
          <p:cNvPr id="10" name="TextBox 9"/>
          <p:cNvSpPr txBox="1"/>
          <p:nvPr/>
        </p:nvSpPr>
        <p:spPr>
          <a:xfrm>
            <a:off x="5436096" y="2276872"/>
            <a:ext cx="3240360" cy="2779222"/>
          </a:xfrm>
          <a:prstGeom prst="rect">
            <a:avLst/>
          </a:prstGeom>
          <a:noFill/>
          <a:ln w="12700">
            <a:solidFill>
              <a:schemeClr val="bg1"/>
            </a:solidFill>
          </a:ln>
        </p:spPr>
        <p:txBody>
          <a:bodyPr wrap="square" rtlCol="0">
            <a:spAutoFit/>
          </a:bodyPr>
          <a:lstStyle/>
          <a:p>
            <a:pPr marL="342900" indent="-342900">
              <a:buFont typeface="+mj-lt"/>
              <a:buAutoNum type="arabicPeriod"/>
            </a:pPr>
            <a:r>
              <a:rPr lang="en-US" sz="1200" b="1" dirty="0" smtClean="0"/>
              <a:t>List all the steps in your itinerary in chronological order, from first Load to last Unload (even if they were not under TIR)</a:t>
            </a:r>
          </a:p>
          <a:p>
            <a:pPr marL="342900" indent="-342900">
              <a:buFont typeface="+mj-lt"/>
              <a:buAutoNum type="arabicPeriod"/>
            </a:pPr>
            <a:r>
              <a:rPr lang="en-US" sz="1200" b="1" dirty="0" smtClean="0"/>
              <a:t>Include all the countries of your itinerary, including transit countries.</a:t>
            </a:r>
          </a:p>
          <a:p>
            <a:pPr marL="342900" indent="-342900">
              <a:buFont typeface="+mj-lt"/>
              <a:buAutoNum type="arabicPeriod"/>
            </a:pPr>
            <a:r>
              <a:rPr lang="en-US" sz="1200" b="1" dirty="0" smtClean="0"/>
              <a:t>Indicate Start and End of TIR operation, all places of Loading and Unloading. </a:t>
            </a:r>
          </a:p>
          <a:p>
            <a:pPr marL="342900" indent="-342900">
              <a:buFont typeface="+mj-lt"/>
              <a:buAutoNum type="arabicPeriod"/>
            </a:pPr>
            <a:r>
              <a:rPr lang="en-US" sz="1200" b="1" dirty="0" smtClean="0"/>
              <a:t>If you have more than one Load or Unload in the same country, please list the country as many times as necessary</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Customs Operations</a:t>
            </a:r>
            <a:endParaRPr lang="fr-CH"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smtClean="0"/>
              <a:t>Page </a:t>
            </a:r>
            <a:fld id="{1DED8866-FF6C-4927-BBE0-BE5524942850}" type="slidenum">
              <a:rPr lang="en-US" smtClean="0">
                <a:effectLst/>
              </a:rPr>
              <a:pPr>
                <a:defRPr/>
              </a:pPr>
              <a:t>8</a:t>
            </a:fld>
            <a:endParaRPr lang="en-US" dirty="0">
              <a:effectLst/>
            </a:endParaRPr>
          </a:p>
        </p:txBody>
      </p:sp>
      <p:pic>
        <p:nvPicPr>
          <p:cNvPr id="6146" name="Picture 2"/>
          <p:cNvPicPr>
            <a:picLocks noGrp="1" noChangeAspect="1" noChangeArrowheads="1"/>
          </p:cNvPicPr>
          <p:nvPr>
            <p:ph idx="1"/>
          </p:nvPr>
        </p:nvPicPr>
        <p:blipFill>
          <a:blip r:embed="rId2" cstate="screen"/>
          <a:srcRect/>
          <a:stretch>
            <a:fillRect/>
          </a:stretch>
        </p:blipFill>
        <p:spPr bwMode="auto">
          <a:xfrm>
            <a:off x="1907704" y="1450611"/>
            <a:ext cx="5760640" cy="490386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Customs operations page- completed</a:t>
            </a:r>
            <a:endParaRPr lang="fr-CH" dirty="0"/>
          </a:p>
        </p:txBody>
      </p:sp>
      <p:sp>
        <p:nvSpPr>
          <p:cNvPr id="4" name="Footer Placeholder 3"/>
          <p:cNvSpPr>
            <a:spLocks noGrp="1"/>
          </p:cNvSpPr>
          <p:nvPr>
            <p:ph type="ftr" sz="quarter" idx="11"/>
          </p:nvPr>
        </p:nvSpPr>
        <p:spPr/>
        <p:txBody>
          <a:bodyPr/>
          <a:lstStyle/>
          <a:p>
            <a:pPr algn="r">
              <a:defRPr/>
            </a:pPr>
            <a:r>
              <a:rPr lang="en-US" smtClean="0">
                <a:effectLst/>
              </a:rPr>
              <a:t>© International Road Transport Union (IRU) 2013</a:t>
            </a:r>
            <a:endParaRPr lang="en-US" dirty="0">
              <a:effectLst/>
            </a:endParaRPr>
          </a:p>
        </p:txBody>
      </p:sp>
      <p:sp>
        <p:nvSpPr>
          <p:cNvPr id="5" name="Slide Number Placeholder 4"/>
          <p:cNvSpPr>
            <a:spLocks noGrp="1"/>
          </p:cNvSpPr>
          <p:nvPr>
            <p:ph type="sldNum" sz="quarter" idx="12"/>
          </p:nvPr>
        </p:nvSpPr>
        <p:spPr/>
        <p:txBody>
          <a:bodyPr/>
          <a:lstStyle/>
          <a:p>
            <a:pPr>
              <a:defRPr/>
            </a:pPr>
            <a:r>
              <a:rPr lang="en-US" smtClean="0"/>
              <a:t>Page </a:t>
            </a:r>
            <a:fld id="{1DED8866-FF6C-4927-BBE0-BE5524942850}" type="slidenum">
              <a:rPr lang="en-US" smtClean="0">
                <a:effectLst/>
              </a:rPr>
              <a:pPr>
                <a:defRPr/>
              </a:pPr>
              <a:t>9</a:t>
            </a:fld>
            <a:endParaRPr lang="en-US" dirty="0">
              <a:effectLst/>
            </a:endParaRPr>
          </a:p>
        </p:txBody>
      </p:sp>
      <p:pic>
        <p:nvPicPr>
          <p:cNvPr id="7171" name="Picture 3"/>
          <p:cNvPicPr>
            <a:picLocks noGrp="1" noChangeAspect="1" noChangeArrowheads="1"/>
          </p:cNvPicPr>
          <p:nvPr>
            <p:ph idx="1"/>
          </p:nvPr>
        </p:nvPicPr>
        <p:blipFill>
          <a:blip r:embed="rId2" cstate="screen"/>
          <a:srcRect/>
          <a:stretch>
            <a:fillRect/>
          </a:stretch>
        </p:blipFill>
        <p:spPr bwMode="auto">
          <a:xfrm>
            <a:off x="179512" y="1628800"/>
            <a:ext cx="5040560" cy="4392488"/>
          </a:xfrm>
          <a:prstGeom prst="rect">
            <a:avLst/>
          </a:prstGeom>
          <a:noFill/>
          <a:ln w="9525">
            <a:noFill/>
            <a:miter lim="800000"/>
            <a:headEnd/>
            <a:tailEnd/>
          </a:ln>
        </p:spPr>
      </p:pic>
      <p:sp>
        <p:nvSpPr>
          <p:cNvPr id="9" name="TextBox 8"/>
          <p:cNvSpPr txBox="1"/>
          <p:nvPr/>
        </p:nvSpPr>
        <p:spPr>
          <a:xfrm>
            <a:off x="5652120" y="1700808"/>
            <a:ext cx="3240360" cy="4427815"/>
          </a:xfrm>
          <a:prstGeom prst="rect">
            <a:avLst/>
          </a:prstGeom>
          <a:noFill/>
          <a:ln w="12700">
            <a:solidFill>
              <a:schemeClr val="bg1"/>
            </a:solidFill>
          </a:ln>
        </p:spPr>
        <p:txBody>
          <a:bodyPr wrap="square" rtlCol="0">
            <a:spAutoFit/>
          </a:bodyPr>
          <a:lstStyle/>
          <a:p>
            <a:pPr marL="342900" indent="-342900">
              <a:buFont typeface="+mj-lt"/>
              <a:buAutoNum type="arabicPeriod"/>
            </a:pPr>
            <a:r>
              <a:rPr lang="en-US" sz="1200" b="1" dirty="0" smtClean="0"/>
              <a:t>A customs operation in countries within a same customs union is represented as a single line. </a:t>
            </a:r>
          </a:p>
          <a:p>
            <a:pPr marL="342900" indent="-342900">
              <a:buFont typeface="+mj-lt"/>
              <a:buAutoNum type="arabicPeriod"/>
            </a:pPr>
            <a:r>
              <a:rPr lang="en-US" sz="1200" b="1" dirty="0" smtClean="0"/>
              <a:t>The operations for which it is possible to create EPD have "Send EPD" check box. You may uncheck the box to not submit the EPD.</a:t>
            </a:r>
          </a:p>
          <a:p>
            <a:pPr marL="342900" indent="-342900">
              <a:buFont typeface="+mj-lt"/>
              <a:buAutoNum type="arabicPeriod"/>
            </a:pPr>
            <a:r>
              <a:rPr lang="en-US" sz="1200" b="1" dirty="0" smtClean="0"/>
              <a:t>VPNs are calculated automatically. In case of any discrepancies, please verify your itinerary on the previous page. </a:t>
            </a:r>
          </a:p>
          <a:p>
            <a:pPr marL="342900" indent="-342900">
              <a:buFont typeface="+mj-lt"/>
              <a:buAutoNum type="arabicPeriod"/>
            </a:pPr>
            <a:r>
              <a:rPr lang="en-US" sz="1200" b="1" dirty="0" smtClean="0"/>
              <a:t>Please select the Customs Offices where it is mandatory.</a:t>
            </a:r>
          </a:p>
          <a:p>
            <a:pPr marL="342900" indent="-342900">
              <a:buFont typeface="+mj-lt"/>
              <a:buAutoNum type="arabicPeriod"/>
            </a:pPr>
            <a:r>
              <a:rPr lang="en-US" sz="1200" b="1" dirty="0" smtClean="0"/>
              <a:t>To select the Customs Office, start typing its name or its code (min 2 characters). The application will display the search results for you. </a:t>
            </a:r>
          </a:p>
          <a:p>
            <a:pPr marL="342900" indent="-342900">
              <a:buFont typeface="+mj-lt"/>
              <a:buAutoNum type="arabicPeriod"/>
            </a:pPr>
            <a:r>
              <a:rPr lang="en-US" sz="1200" b="1" dirty="0" smtClean="0"/>
              <a:t>If the line with the place of Loading or Unloading does not have the "Send EPD" check box, you may put the free text as a value of such place</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his is the IRU 2013">
  <a:themeElements>
    <a:clrScheme name="">
      <a:dk1>
        <a:srgbClr val="000000"/>
      </a:dk1>
      <a:lt1>
        <a:srgbClr val="FFFFFF"/>
      </a:lt1>
      <a:dk2>
        <a:srgbClr val="000000"/>
      </a:dk2>
      <a:lt2>
        <a:srgbClr val="808080"/>
      </a:lt2>
      <a:accent1>
        <a:srgbClr val="993366"/>
      </a:accent1>
      <a:accent2>
        <a:srgbClr val="339966"/>
      </a:accent2>
      <a:accent3>
        <a:srgbClr val="FFFFFF"/>
      </a:accent3>
      <a:accent4>
        <a:srgbClr val="000000"/>
      </a:accent4>
      <a:accent5>
        <a:srgbClr val="CAADB8"/>
      </a:accent5>
      <a:accent6>
        <a:srgbClr val="2D8A5C"/>
      </a:accent6>
      <a:hlink>
        <a:srgbClr val="FFCC00"/>
      </a:hlink>
      <a:folHlink>
        <a:srgbClr val="B2B2B2"/>
      </a:folHlink>
    </a:clrScheme>
    <a:fontScheme name="standard 07">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CCFFFF"/>
            </a:gs>
            <a:gs pos="100000">
              <a:schemeClr val="bg1"/>
            </a:gs>
          </a:gsLst>
          <a:lin ang="5400000" scaled="1"/>
        </a:gradFill>
        <a:ln w="9525" cap="flat" cmpd="sng" algn="ctr">
          <a:noFill/>
          <a:prstDash val="solid"/>
          <a:round/>
          <a:headEnd type="none" w="med" len="med"/>
          <a:tailEnd type="none" w="med" len="med"/>
        </a:ln>
        <a:effectLst>
          <a:outerShdw dist="35921" dir="2700000" algn="ctr" rotWithShape="0">
            <a:schemeClr val="tx2"/>
          </a:outerShdw>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5000"/>
          </a:lnSpc>
          <a:spcBef>
            <a:spcPct val="15000"/>
          </a:spcBef>
          <a:spcAft>
            <a:spcPct val="15000"/>
          </a:spcAft>
          <a:buClr>
            <a:schemeClr val="bg1"/>
          </a:buClr>
          <a:buSzTx/>
          <a:buFontTx/>
          <a:buChar char="•"/>
          <a:tabLst/>
          <a:defRPr kumimoji="0" lang="en-US"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gradFill rotWithShape="1">
          <a:gsLst>
            <a:gs pos="0">
              <a:srgbClr val="CCFFFF"/>
            </a:gs>
            <a:gs pos="100000">
              <a:schemeClr val="bg1"/>
            </a:gs>
          </a:gsLst>
          <a:lin ang="5400000" scaled="1"/>
        </a:gradFill>
        <a:ln w="9525" cap="flat" cmpd="sng" algn="ctr">
          <a:noFill/>
          <a:prstDash val="solid"/>
          <a:round/>
          <a:headEnd type="none" w="med" len="med"/>
          <a:tailEnd type="none" w="med" len="med"/>
        </a:ln>
        <a:effectLst>
          <a:outerShdw dist="35921" dir="2700000" algn="ctr" rotWithShape="0">
            <a:schemeClr val="tx2"/>
          </a:outerShdw>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5000"/>
          </a:lnSpc>
          <a:spcBef>
            <a:spcPct val="15000"/>
          </a:spcBef>
          <a:spcAft>
            <a:spcPct val="15000"/>
          </a:spcAft>
          <a:buClr>
            <a:schemeClr val="bg1"/>
          </a:buClr>
          <a:buSzTx/>
          <a:buFontTx/>
          <a:buChar char="•"/>
          <a:tabLst/>
          <a:defRPr kumimoji="0" lang="en-US"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standard 0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0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0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 07 8">
        <a:dk1>
          <a:srgbClr val="000000"/>
        </a:dk1>
        <a:lt1>
          <a:srgbClr val="FFFFFF"/>
        </a:lt1>
        <a:dk2>
          <a:srgbClr val="000000"/>
        </a:dk2>
        <a:lt2>
          <a:srgbClr val="808080"/>
        </a:lt2>
        <a:accent1>
          <a:srgbClr val="FFCC00"/>
        </a:accent1>
        <a:accent2>
          <a:srgbClr val="006600"/>
        </a:accent2>
        <a:accent3>
          <a:srgbClr val="FFFFFF"/>
        </a:accent3>
        <a:accent4>
          <a:srgbClr val="000000"/>
        </a:accent4>
        <a:accent5>
          <a:srgbClr val="FFE2AA"/>
        </a:accent5>
        <a:accent6>
          <a:srgbClr val="005C00"/>
        </a:accent6>
        <a:hlink>
          <a:srgbClr val="9933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This is the IRU 2013</Template>
  <TotalTime>2032</TotalTime>
  <Words>1472</Words>
  <Application>Microsoft Office PowerPoint</Application>
  <PresentationFormat>On-screen Show (4:3)</PresentationFormat>
  <Paragraphs>152</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This is the IRU 2013</vt:lpstr>
      <vt:lpstr>New TIR – EPD  submission process</vt:lpstr>
      <vt:lpstr>Contents</vt:lpstr>
      <vt:lpstr>TIR-EPD Demo Login page: https://demo-tirepd.iru.org/</vt:lpstr>
      <vt:lpstr>Create New TIR-EPD</vt:lpstr>
      <vt:lpstr>Step 1: TIR Carnet Information</vt:lpstr>
      <vt:lpstr>Step 2: Itinerary</vt:lpstr>
      <vt:lpstr>Itinerary page- completed</vt:lpstr>
      <vt:lpstr>Step 3: Customs Operations</vt:lpstr>
      <vt:lpstr>Customs operations page- completed</vt:lpstr>
      <vt:lpstr>Step 4: Vehicle Information</vt:lpstr>
      <vt:lpstr>Vehicle Information-adding new</vt:lpstr>
      <vt:lpstr>Vehicle Information-completed</vt:lpstr>
      <vt:lpstr>Step 5: Consignments</vt:lpstr>
      <vt:lpstr>Entering information on a new Consignee/Consignor in 2 languages</vt:lpstr>
      <vt:lpstr>Consignments-completed</vt:lpstr>
      <vt:lpstr>Step 6: Goods Item Information</vt:lpstr>
      <vt:lpstr>Goods Item-Goods Description</vt:lpstr>
      <vt:lpstr>Goods Item-Goods Description-Completed</vt:lpstr>
      <vt:lpstr>Step 7: Summary page</vt:lpstr>
      <vt:lpstr>Slide 20</vt:lpstr>
      <vt:lpstr>Checking TIR-EPD Status</vt:lpstr>
      <vt:lpstr>Checking TIR-EPD rejections reasons</vt:lpstr>
      <vt:lpstr>Slide 23</vt:lpstr>
      <vt:lpstr>TIR-EPD printable documents</vt:lpstr>
      <vt:lpstr>Slide 25</vt:lpstr>
      <vt:lpstr>Create TIR-EPD from already existing</vt:lpstr>
      <vt:lpstr>www.iru.org</vt:lpstr>
    </vt:vector>
  </TitlesOfParts>
  <Company>IRU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Meeting IT Department</dc:title>
  <dc:creator>pgrosjean</dc:creator>
  <cp:lastModifiedBy>jebele</cp:lastModifiedBy>
  <cp:revision>376</cp:revision>
  <dcterms:created xsi:type="dcterms:W3CDTF">2013-01-17T08:26:05Z</dcterms:created>
  <dcterms:modified xsi:type="dcterms:W3CDTF">2013-04-15T07:57:24Z</dcterms:modified>
</cp:coreProperties>
</file>